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64" r:id="rId3"/>
    <p:sldId id="259" r:id="rId4"/>
    <p:sldId id="263" r:id="rId5"/>
    <p:sldId id="285" r:id="rId6"/>
    <p:sldId id="269" r:id="rId7"/>
    <p:sldId id="270" r:id="rId8"/>
    <p:sldId id="286" r:id="rId9"/>
    <p:sldId id="273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E3E"/>
    <a:srgbClr val="70AD47"/>
    <a:srgbClr val="F7B63E"/>
    <a:srgbClr val="76AA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/>
  </p:normalViewPr>
  <p:slideViewPr>
    <p:cSldViewPr snapToGrid="0">
      <p:cViewPr>
        <p:scale>
          <a:sx n="75" d="100"/>
          <a:sy n="75" d="100"/>
        </p:scale>
        <p:origin x="485" y="5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B93D7-575E-4195-A0BD-90E2C727CDE2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D03FA2-A613-42FA-9687-609A920DA7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19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646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915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053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543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3889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569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707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427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362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86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11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094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439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223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200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189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7789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67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669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741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9D43B-8A00-44B8-9B81-0C251BDB1F3E}" type="datetimeFigureOut">
              <a:rPr lang="zh-CN" altLang="en-US" smtClean="0"/>
              <a:t>2018/7/10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3622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>
            <a:grpSpLocks noChangeAspect="1"/>
          </p:cNvGrpSpPr>
          <p:nvPr/>
        </p:nvGrpSpPr>
        <p:grpSpPr bwMode="auto">
          <a:xfrm>
            <a:off x="4588121" y="1889428"/>
            <a:ext cx="1601546" cy="2244929"/>
            <a:chOff x="1999" y="1444"/>
            <a:chExt cx="1043" cy="1462"/>
          </a:xfrm>
          <a:solidFill>
            <a:srgbClr val="FF3E3E"/>
          </a:solidFill>
        </p:grpSpPr>
        <p:sp>
          <p:nvSpPr>
            <p:cNvPr id="43" name="Freeform 41"/>
            <p:cNvSpPr>
              <a:spLocks noEditPoints="1"/>
            </p:cNvSpPr>
            <p:nvPr/>
          </p:nvSpPr>
          <p:spPr bwMode="auto">
            <a:xfrm>
              <a:off x="2262" y="1607"/>
              <a:ext cx="420" cy="422"/>
            </a:xfrm>
            <a:custGeom>
              <a:avLst/>
              <a:gdLst>
                <a:gd name="T0" fmla="*/ 0 w 118"/>
                <a:gd name="T1" fmla="*/ 59 h 119"/>
                <a:gd name="T2" fmla="*/ 59 w 118"/>
                <a:gd name="T3" fmla="*/ 0 h 119"/>
                <a:gd name="T4" fmla="*/ 59 w 118"/>
                <a:gd name="T5" fmla="*/ 0 h 119"/>
                <a:gd name="T6" fmla="*/ 118 w 118"/>
                <a:gd name="T7" fmla="*/ 59 h 119"/>
                <a:gd name="T8" fmla="*/ 118 w 118"/>
                <a:gd name="T9" fmla="*/ 59 h 119"/>
                <a:gd name="T10" fmla="*/ 59 w 118"/>
                <a:gd name="T11" fmla="*/ 119 h 119"/>
                <a:gd name="T12" fmla="*/ 59 w 118"/>
                <a:gd name="T13" fmla="*/ 119 h 119"/>
                <a:gd name="T14" fmla="*/ 0 w 118"/>
                <a:gd name="T15" fmla="*/ 59 h 119"/>
                <a:gd name="T16" fmla="*/ 4 w 118"/>
                <a:gd name="T17" fmla="*/ 59 h 119"/>
                <a:gd name="T18" fmla="*/ 59 w 118"/>
                <a:gd name="T19" fmla="*/ 115 h 119"/>
                <a:gd name="T20" fmla="*/ 59 w 118"/>
                <a:gd name="T21" fmla="*/ 115 h 119"/>
                <a:gd name="T22" fmla="*/ 114 w 118"/>
                <a:gd name="T23" fmla="*/ 59 h 119"/>
                <a:gd name="T24" fmla="*/ 114 w 118"/>
                <a:gd name="T25" fmla="*/ 59 h 119"/>
                <a:gd name="T26" fmla="*/ 59 w 118"/>
                <a:gd name="T27" fmla="*/ 4 h 119"/>
                <a:gd name="T28" fmla="*/ 59 w 118"/>
                <a:gd name="T29" fmla="*/ 4 h 119"/>
                <a:gd name="T30" fmla="*/ 4 w 118"/>
                <a:gd name="T31" fmla="*/ 5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119">
                  <a:moveTo>
                    <a:pt x="0" y="59"/>
                  </a:moveTo>
                  <a:cubicBezTo>
                    <a:pt x="0" y="26"/>
                    <a:pt x="27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92" y="0"/>
                    <a:pt x="118" y="26"/>
                    <a:pt x="118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92"/>
                    <a:pt x="92" y="119"/>
                    <a:pt x="59" y="119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27" y="119"/>
                    <a:pt x="0" y="92"/>
                    <a:pt x="0" y="59"/>
                  </a:cubicBezTo>
                  <a:close/>
                  <a:moveTo>
                    <a:pt x="4" y="59"/>
                  </a:moveTo>
                  <a:cubicBezTo>
                    <a:pt x="4" y="90"/>
                    <a:pt x="29" y="115"/>
                    <a:pt x="59" y="115"/>
                  </a:cubicBezTo>
                  <a:cubicBezTo>
                    <a:pt x="59" y="115"/>
                    <a:pt x="59" y="115"/>
                    <a:pt x="59" y="115"/>
                  </a:cubicBezTo>
                  <a:cubicBezTo>
                    <a:pt x="90" y="115"/>
                    <a:pt x="114" y="90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29"/>
                    <a:pt x="90" y="4"/>
                    <a:pt x="59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29" y="4"/>
                    <a:pt x="4" y="29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2"/>
            <p:cNvSpPr>
              <a:spLocks noEditPoints="1"/>
            </p:cNvSpPr>
            <p:nvPr/>
          </p:nvSpPr>
          <p:spPr bwMode="auto">
            <a:xfrm>
              <a:off x="2255" y="1600"/>
              <a:ext cx="434" cy="436"/>
            </a:xfrm>
            <a:custGeom>
              <a:avLst/>
              <a:gdLst>
                <a:gd name="T0" fmla="*/ 0 w 122"/>
                <a:gd name="T1" fmla="*/ 61 h 123"/>
                <a:gd name="T2" fmla="*/ 61 w 122"/>
                <a:gd name="T3" fmla="*/ 0 h 123"/>
                <a:gd name="T4" fmla="*/ 61 w 122"/>
                <a:gd name="T5" fmla="*/ 0 h 123"/>
                <a:gd name="T6" fmla="*/ 122 w 122"/>
                <a:gd name="T7" fmla="*/ 61 h 123"/>
                <a:gd name="T8" fmla="*/ 122 w 122"/>
                <a:gd name="T9" fmla="*/ 61 h 123"/>
                <a:gd name="T10" fmla="*/ 61 w 122"/>
                <a:gd name="T11" fmla="*/ 123 h 123"/>
                <a:gd name="T12" fmla="*/ 61 w 122"/>
                <a:gd name="T13" fmla="*/ 123 h 123"/>
                <a:gd name="T14" fmla="*/ 0 w 122"/>
                <a:gd name="T15" fmla="*/ 61 h 123"/>
                <a:gd name="T16" fmla="*/ 4 w 122"/>
                <a:gd name="T17" fmla="*/ 61 h 123"/>
                <a:gd name="T18" fmla="*/ 61 w 122"/>
                <a:gd name="T19" fmla="*/ 119 h 123"/>
                <a:gd name="T20" fmla="*/ 61 w 122"/>
                <a:gd name="T21" fmla="*/ 119 h 123"/>
                <a:gd name="T22" fmla="*/ 118 w 122"/>
                <a:gd name="T23" fmla="*/ 61 h 123"/>
                <a:gd name="T24" fmla="*/ 118 w 122"/>
                <a:gd name="T25" fmla="*/ 61 h 123"/>
                <a:gd name="T26" fmla="*/ 61 w 122"/>
                <a:gd name="T27" fmla="*/ 4 h 123"/>
                <a:gd name="T28" fmla="*/ 61 w 122"/>
                <a:gd name="T29" fmla="*/ 4 h 123"/>
                <a:gd name="T30" fmla="*/ 118 w 122"/>
                <a:gd name="T31" fmla="*/ 61 h 123"/>
                <a:gd name="T32" fmla="*/ 118 w 122"/>
                <a:gd name="T33" fmla="*/ 61 h 123"/>
                <a:gd name="T34" fmla="*/ 61 w 122"/>
                <a:gd name="T35" fmla="*/ 119 h 123"/>
                <a:gd name="T36" fmla="*/ 61 w 122"/>
                <a:gd name="T37" fmla="*/ 119 h 123"/>
                <a:gd name="T38" fmla="*/ 4 w 122"/>
                <a:gd name="T39" fmla="*/ 61 h 123"/>
                <a:gd name="T40" fmla="*/ 4 w 122"/>
                <a:gd name="T41" fmla="*/ 61 h 123"/>
                <a:gd name="T42" fmla="*/ 61 w 122"/>
                <a:gd name="T43" fmla="*/ 115 h 123"/>
                <a:gd name="T44" fmla="*/ 114 w 122"/>
                <a:gd name="T45" fmla="*/ 61 h 123"/>
                <a:gd name="T46" fmla="*/ 114 w 122"/>
                <a:gd name="T47" fmla="*/ 61 h 123"/>
                <a:gd name="T48" fmla="*/ 61 w 122"/>
                <a:gd name="T49" fmla="*/ 8 h 123"/>
                <a:gd name="T50" fmla="*/ 61 w 122"/>
                <a:gd name="T51" fmla="*/ 8 h 123"/>
                <a:gd name="T52" fmla="*/ 8 w 122"/>
                <a:gd name="T53" fmla="*/ 61 h 123"/>
                <a:gd name="T54" fmla="*/ 8 w 122"/>
                <a:gd name="T55" fmla="*/ 61 h 123"/>
                <a:gd name="T56" fmla="*/ 61 w 122"/>
                <a:gd name="T57" fmla="*/ 115 h 123"/>
                <a:gd name="T58" fmla="*/ 6 w 122"/>
                <a:gd name="T59" fmla="*/ 61 h 123"/>
                <a:gd name="T60" fmla="*/ 4 w 122"/>
                <a:gd name="T61" fmla="*/ 61 h 123"/>
                <a:gd name="T62" fmla="*/ 4 w 122"/>
                <a:gd name="T63" fmla="*/ 61 h 123"/>
                <a:gd name="T64" fmla="*/ 4 w 122"/>
                <a:gd name="T65" fmla="*/ 61 h 123"/>
                <a:gd name="T66" fmla="*/ 6 w 122"/>
                <a:gd name="T67" fmla="*/ 61 h 123"/>
                <a:gd name="T68" fmla="*/ 4 w 122"/>
                <a:gd name="T69" fmla="*/ 61 h 123"/>
                <a:gd name="T70" fmla="*/ 42 w 122"/>
                <a:gd name="T71" fmla="*/ 7 h 123"/>
                <a:gd name="T72" fmla="*/ 42 w 122"/>
                <a:gd name="T73" fmla="*/ 7 h 123"/>
                <a:gd name="T74" fmla="*/ 4 w 122"/>
                <a:gd name="T75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2" h="123">
                  <a:moveTo>
                    <a:pt x="0" y="61"/>
                  </a:moveTo>
                  <a:cubicBezTo>
                    <a:pt x="0" y="27"/>
                    <a:pt x="27" y="0"/>
                    <a:pt x="61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95" y="0"/>
                    <a:pt x="122" y="27"/>
                    <a:pt x="122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2" y="95"/>
                    <a:pt x="95" y="123"/>
                    <a:pt x="61" y="123"/>
                  </a:cubicBezTo>
                  <a:cubicBezTo>
                    <a:pt x="61" y="123"/>
                    <a:pt x="61" y="123"/>
                    <a:pt x="61" y="123"/>
                  </a:cubicBezTo>
                  <a:cubicBezTo>
                    <a:pt x="27" y="123"/>
                    <a:pt x="0" y="95"/>
                    <a:pt x="0" y="61"/>
                  </a:cubicBezTo>
                  <a:close/>
                  <a:moveTo>
                    <a:pt x="4" y="61"/>
                  </a:moveTo>
                  <a:cubicBezTo>
                    <a:pt x="4" y="93"/>
                    <a:pt x="30" y="119"/>
                    <a:pt x="61" y="119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93" y="119"/>
                    <a:pt x="118" y="93"/>
                    <a:pt x="118" y="61"/>
                  </a:cubicBezTo>
                  <a:cubicBezTo>
                    <a:pt x="118" y="61"/>
                    <a:pt x="118" y="61"/>
                    <a:pt x="118" y="61"/>
                  </a:cubicBezTo>
                  <a:cubicBezTo>
                    <a:pt x="118" y="30"/>
                    <a:pt x="93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93" y="4"/>
                    <a:pt x="118" y="30"/>
                    <a:pt x="118" y="61"/>
                  </a:cubicBezTo>
                  <a:cubicBezTo>
                    <a:pt x="118" y="61"/>
                    <a:pt x="118" y="61"/>
                    <a:pt x="118" y="61"/>
                  </a:cubicBezTo>
                  <a:cubicBezTo>
                    <a:pt x="118" y="93"/>
                    <a:pt x="93" y="119"/>
                    <a:pt x="61" y="119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30" y="119"/>
                    <a:pt x="4" y="93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lose/>
                  <a:moveTo>
                    <a:pt x="61" y="115"/>
                  </a:moveTo>
                  <a:cubicBezTo>
                    <a:pt x="91" y="115"/>
                    <a:pt x="114" y="9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cubicBezTo>
                    <a:pt x="114" y="32"/>
                    <a:pt x="9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32" y="8"/>
                    <a:pt x="8" y="32"/>
                    <a:pt x="8" y="61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91"/>
                    <a:pt x="32" y="115"/>
                    <a:pt x="61" y="115"/>
                  </a:cubicBezTo>
                  <a:close/>
                  <a:moveTo>
                    <a:pt x="6" y="61"/>
                  </a:moveTo>
                  <a:cubicBezTo>
                    <a:pt x="4" y="61"/>
                    <a:pt x="4" y="61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6" y="61"/>
                    <a:pt x="6" y="61"/>
                    <a:pt x="6" y="61"/>
                  </a:cubicBezTo>
                  <a:close/>
                  <a:moveTo>
                    <a:pt x="4" y="61"/>
                  </a:moveTo>
                  <a:cubicBezTo>
                    <a:pt x="4" y="36"/>
                    <a:pt x="20" y="15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20" y="15"/>
                    <a:pt x="4" y="36"/>
                    <a:pt x="4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3"/>
            <p:cNvSpPr/>
            <p:nvPr/>
          </p:nvSpPr>
          <p:spPr bwMode="auto">
            <a:xfrm>
              <a:off x="2401" y="1451"/>
              <a:ext cx="82" cy="166"/>
            </a:xfrm>
            <a:custGeom>
              <a:avLst/>
              <a:gdLst>
                <a:gd name="T0" fmla="*/ 9 w 23"/>
                <a:gd name="T1" fmla="*/ 45 h 47"/>
                <a:gd name="T2" fmla="*/ 19 w 23"/>
                <a:gd name="T3" fmla="*/ 11 h 47"/>
                <a:gd name="T4" fmla="*/ 19 w 23"/>
                <a:gd name="T5" fmla="*/ 11 h 47"/>
                <a:gd name="T6" fmla="*/ 19 w 23"/>
                <a:gd name="T7" fmla="*/ 7 h 47"/>
                <a:gd name="T8" fmla="*/ 19 w 23"/>
                <a:gd name="T9" fmla="*/ 7 h 47"/>
                <a:gd name="T10" fmla="*/ 13 w 23"/>
                <a:gd name="T11" fmla="*/ 4 h 47"/>
                <a:gd name="T12" fmla="*/ 13 w 23"/>
                <a:gd name="T13" fmla="*/ 4 h 47"/>
                <a:gd name="T14" fmla="*/ 5 w 23"/>
                <a:gd name="T15" fmla="*/ 10 h 47"/>
                <a:gd name="T16" fmla="*/ 5 w 23"/>
                <a:gd name="T17" fmla="*/ 10 h 47"/>
                <a:gd name="T18" fmla="*/ 4 w 23"/>
                <a:gd name="T19" fmla="*/ 12 h 47"/>
                <a:gd name="T20" fmla="*/ 4 w 23"/>
                <a:gd name="T21" fmla="*/ 12 h 47"/>
                <a:gd name="T22" fmla="*/ 8 w 23"/>
                <a:gd name="T23" fmla="*/ 16 h 47"/>
                <a:gd name="T24" fmla="*/ 8 w 23"/>
                <a:gd name="T25" fmla="*/ 16 h 47"/>
                <a:gd name="T26" fmla="*/ 13 w 23"/>
                <a:gd name="T27" fmla="*/ 16 h 47"/>
                <a:gd name="T28" fmla="*/ 13 w 23"/>
                <a:gd name="T29" fmla="*/ 16 h 47"/>
                <a:gd name="T30" fmla="*/ 13 w 23"/>
                <a:gd name="T31" fmla="*/ 16 h 47"/>
                <a:gd name="T32" fmla="*/ 13 w 23"/>
                <a:gd name="T33" fmla="*/ 20 h 47"/>
                <a:gd name="T34" fmla="*/ 7 w 23"/>
                <a:gd name="T35" fmla="*/ 19 h 47"/>
                <a:gd name="T36" fmla="*/ 7 w 23"/>
                <a:gd name="T37" fmla="*/ 19 h 47"/>
                <a:gd name="T38" fmla="*/ 0 w 23"/>
                <a:gd name="T39" fmla="*/ 12 h 47"/>
                <a:gd name="T40" fmla="*/ 0 w 23"/>
                <a:gd name="T41" fmla="*/ 12 h 47"/>
                <a:gd name="T42" fmla="*/ 1 w 23"/>
                <a:gd name="T43" fmla="*/ 8 h 47"/>
                <a:gd name="T44" fmla="*/ 1 w 23"/>
                <a:gd name="T45" fmla="*/ 8 h 47"/>
                <a:gd name="T46" fmla="*/ 13 w 23"/>
                <a:gd name="T47" fmla="*/ 0 h 47"/>
                <a:gd name="T48" fmla="*/ 13 w 23"/>
                <a:gd name="T49" fmla="*/ 0 h 47"/>
                <a:gd name="T50" fmla="*/ 22 w 23"/>
                <a:gd name="T51" fmla="*/ 5 h 47"/>
                <a:gd name="T52" fmla="*/ 22 w 23"/>
                <a:gd name="T53" fmla="*/ 5 h 47"/>
                <a:gd name="T54" fmla="*/ 23 w 23"/>
                <a:gd name="T55" fmla="*/ 11 h 47"/>
                <a:gd name="T56" fmla="*/ 23 w 23"/>
                <a:gd name="T57" fmla="*/ 11 h 47"/>
                <a:gd name="T58" fmla="*/ 13 w 23"/>
                <a:gd name="T59" fmla="*/ 47 h 47"/>
                <a:gd name="T60" fmla="*/ 13 w 23"/>
                <a:gd name="T61" fmla="*/ 47 h 47"/>
                <a:gd name="T62" fmla="*/ 9 w 23"/>
                <a:gd name="T63" fmla="*/ 4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" h="47">
                  <a:moveTo>
                    <a:pt x="9" y="45"/>
                  </a:moveTo>
                  <a:cubicBezTo>
                    <a:pt x="9" y="45"/>
                    <a:pt x="19" y="2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9"/>
                    <a:pt x="19" y="8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7" y="5"/>
                    <a:pt x="15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0" y="4"/>
                    <a:pt x="7" y="6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4"/>
                    <a:pt x="5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0" y="20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4" y="19"/>
                    <a:pt x="0" y="17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0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4" y="3"/>
                    <a:pt x="8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6" y="0"/>
                    <a:pt x="20" y="1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7"/>
                    <a:pt x="23" y="9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23"/>
                    <a:pt x="13" y="46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9" y="45"/>
                    <a:pt x="9" y="45"/>
                    <a:pt x="9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4"/>
            <p:cNvSpPr>
              <a:spLocks noEditPoints="1"/>
            </p:cNvSpPr>
            <p:nvPr/>
          </p:nvSpPr>
          <p:spPr bwMode="auto">
            <a:xfrm>
              <a:off x="2394" y="1444"/>
              <a:ext cx="96" cy="184"/>
            </a:xfrm>
            <a:custGeom>
              <a:avLst/>
              <a:gdLst>
                <a:gd name="T0" fmla="*/ 11 w 27"/>
                <a:gd name="T1" fmla="*/ 47 h 52"/>
                <a:gd name="T2" fmla="*/ 11 w 27"/>
                <a:gd name="T3" fmla="*/ 49 h 52"/>
                <a:gd name="T4" fmla="*/ 10 w 27"/>
                <a:gd name="T5" fmla="*/ 48 h 52"/>
                <a:gd name="T6" fmla="*/ 9 w 27"/>
                <a:gd name="T7" fmla="*/ 46 h 52"/>
                <a:gd name="T8" fmla="*/ 9 w 27"/>
                <a:gd name="T9" fmla="*/ 46 h 52"/>
                <a:gd name="T10" fmla="*/ 9 w 27"/>
                <a:gd name="T11" fmla="*/ 46 h 52"/>
                <a:gd name="T12" fmla="*/ 10 w 27"/>
                <a:gd name="T13" fmla="*/ 45 h 52"/>
                <a:gd name="T14" fmla="*/ 11 w 27"/>
                <a:gd name="T15" fmla="*/ 42 h 52"/>
                <a:gd name="T16" fmla="*/ 19 w 27"/>
                <a:gd name="T17" fmla="*/ 13 h 52"/>
                <a:gd name="T18" fmla="*/ 19 w 27"/>
                <a:gd name="T19" fmla="*/ 13 h 52"/>
                <a:gd name="T20" fmla="*/ 19 w 27"/>
                <a:gd name="T21" fmla="*/ 10 h 52"/>
                <a:gd name="T22" fmla="*/ 15 w 27"/>
                <a:gd name="T23" fmla="*/ 8 h 52"/>
                <a:gd name="T24" fmla="*/ 8 w 27"/>
                <a:gd name="T25" fmla="*/ 13 h 52"/>
                <a:gd name="T26" fmla="*/ 8 w 27"/>
                <a:gd name="T27" fmla="*/ 14 h 52"/>
                <a:gd name="T28" fmla="*/ 8 w 27"/>
                <a:gd name="T29" fmla="*/ 15 h 52"/>
                <a:gd name="T30" fmla="*/ 15 w 27"/>
                <a:gd name="T31" fmla="*/ 16 h 52"/>
                <a:gd name="T32" fmla="*/ 15 w 27"/>
                <a:gd name="T33" fmla="*/ 16 h 52"/>
                <a:gd name="T34" fmla="*/ 17 w 27"/>
                <a:gd name="T35" fmla="*/ 16 h 52"/>
                <a:gd name="T36" fmla="*/ 8 w 27"/>
                <a:gd name="T37" fmla="*/ 23 h 52"/>
                <a:gd name="T38" fmla="*/ 0 w 27"/>
                <a:gd name="T39" fmla="*/ 15 h 52"/>
                <a:gd name="T40" fmla="*/ 1 w 27"/>
                <a:gd name="T41" fmla="*/ 9 h 52"/>
                <a:gd name="T42" fmla="*/ 15 w 27"/>
                <a:gd name="T43" fmla="*/ 0 h 52"/>
                <a:gd name="T44" fmla="*/ 26 w 27"/>
                <a:gd name="T45" fmla="*/ 6 h 52"/>
                <a:gd name="T46" fmla="*/ 27 w 27"/>
                <a:gd name="T47" fmla="*/ 13 h 52"/>
                <a:gd name="T48" fmla="*/ 17 w 27"/>
                <a:gd name="T49" fmla="*/ 52 h 52"/>
                <a:gd name="T50" fmla="*/ 15 w 27"/>
                <a:gd name="T51" fmla="*/ 44 h 52"/>
                <a:gd name="T52" fmla="*/ 18 w 27"/>
                <a:gd name="T53" fmla="*/ 35 h 52"/>
                <a:gd name="T54" fmla="*/ 23 w 27"/>
                <a:gd name="T55" fmla="*/ 13 h 52"/>
                <a:gd name="T56" fmla="*/ 14 w 27"/>
                <a:gd name="T57" fmla="*/ 46 h 52"/>
                <a:gd name="T58" fmla="*/ 13 w 27"/>
                <a:gd name="T59" fmla="*/ 20 h 52"/>
                <a:gd name="T60" fmla="*/ 9 w 27"/>
                <a:gd name="T61" fmla="*/ 19 h 52"/>
                <a:gd name="T62" fmla="*/ 9 w 27"/>
                <a:gd name="T63" fmla="*/ 19 h 52"/>
                <a:gd name="T64" fmla="*/ 4 w 27"/>
                <a:gd name="T65" fmla="*/ 15 h 52"/>
                <a:gd name="T66" fmla="*/ 4 w 27"/>
                <a:gd name="T67" fmla="*/ 14 h 52"/>
                <a:gd name="T68" fmla="*/ 5 w 27"/>
                <a:gd name="T69" fmla="*/ 12 h 52"/>
                <a:gd name="T70" fmla="*/ 4 w 27"/>
                <a:gd name="T71" fmla="*/ 14 h 52"/>
                <a:gd name="T72" fmla="*/ 23 w 27"/>
                <a:gd name="T73" fmla="*/ 13 h 52"/>
                <a:gd name="T74" fmla="*/ 22 w 27"/>
                <a:gd name="T75" fmla="*/ 8 h 52"/>
                <a:gd name="T76" fmla="*/ 22 w 27"/>
                <a:gd name="T77" fmla="*/ 7 h 52"/>
                <a:gd name="T78" fmla="*/ 15 w 27"/>
                <a:gd name="T79" fmla="*/ 4 h 52"/>
                <a:gd name="T80" fmla="*/ 15 w 27"/>
                <a:gd name="T81" fmla="*/ 4 h 52"/>
                <a:gd name="T82" fmla="*/ 15 w 27"/>
                <a:gd name="T83" fmla="*/ 4 h 52"/>
                <a:gd name="T84" fmla="*/ 14 w 27"/>
                <a:gd name="T85" fmla="*/ 4 h 52"/>
                <a:gd name="T86" fmla="*/ 14 w 27"/>
                <a:gd name="T87" fmla="*/ 4 h 52"/>
                <a:gd name="T88" fmla="*/ 14 w 27"/>
                <a:gd name="T89" fmla="*/ 4 h 52"/>
                <a:gd name="T90" fmla="*/ 15 w 27"/>
                <a:gd name="T91" fmla="*/ 4 h 52"/>
                <a:gd name="T92" fmla="*/ 15 w 27"/>
                <a:gd name="T93" fmla="*/ 4 h 52"/>
                <a:gd name="T94" fmla="*/ 15 w 27"/>
                <a:gd name="T95" fmla="*/ 4 h 52"/>
                <a:gd name="T96" fmla="*/ 15 w 27"/>
                <a:gd name="T97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52">
                  <a:moveTo>
                    <a:pt x="14" y="50"/>
                  </a:moveTo>
                  <a:cubicBezTo>
                    <a:pt x="11" y="49"/>
                    <a:pt x="11" y="49"/>
                    <a:pt x="11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9" y="48"/>
                    <a:pt x="9" y="48"/>
                    <a:pt x="9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6"/>
                    <a:pt x="9" y="47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10" y="46"/>
                    <a:pt x="10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6"/>
                    <a:pt x="10" y="46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1" y="44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0"/>
                    <a:pt x="13" y="37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7" y="26"/>
                    <a:pt x="19" y="18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1"/>
                    <a:pt x="19" y="11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7" y="8"/>
                    <a:pt x="16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3" y="8"/>
                    <a:pt x="11" y="9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3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1" y="24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5" y="22"/>
                    <a:pt x="0" y="20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3"/>
                    <a:pt x="1" y="11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4"/>
                    <a:pt x="9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3" y="2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8"/>
                    <a:pt x="27" y="10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25"/>
                    <a:pt x="18" y="47"/>
                    <a:pt x="17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4" y="50"/>
                    <a:pt x="14" y="50"/>
                    <a:pt x="14" y="50"/>
                  </a:cubicBezTo>
                  <a:close/>
                  <a:moveTo>
                    <a:pt x="14" y="46"/>
                  </a:moveTo>
                  <a:cubicBezTo>
                    <a:pt x="14" y="45"/>
                    <a:pt x="14" y="45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6" y="42"/>
                    <a:pt x="17" y="38"/>
                    <a:pt x="18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1" y="27"/>
                    <a:pt x="23" y="19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23"/>
                    <a:pt x="16" y="40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9" y="19"/>
                  </a:move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7" y="19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8" y="19"/>
                    <a:pt x="9" y="19"/>
                  </a:cubicBezTo>
                  <a:close/>
                  <a:moveTo>
                    <a:pt x="5" y="17"/>
                  </a:moveTo>
                  <a:cubicBezTo>
                    <a:pt x="4" y="16"/>
                    <a:pt x="4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5" y="17"/>
                  </a:cubicBezTo>
                  <a:close/>
                  <a:moveTo>
                    <a:pt x="4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3"/>
                    <a:pt x="4" y="13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  <a:moveTo>
                    <a:pt x="22" y="8"/>
                  </a:moveTo>
                  <a:cubicBezTo>
                    <a:pt x="23" y="9"/>
                    <a:pt x="23" y="11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3" y="9"/>
                    <a:pt x="22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8"/>
                  </a:cubicBezTo>
                  <a:close/>
                  <a:moveTo>
                    <a:pt x="19" y="5"/>
                  </a:moveTo>
                  <a:cubicBezTo>
                    <a:pt x="18" y="4"/>
                    <a:pt x="17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8" y="4"/>
                    <a:pt x="19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4" y="4"/>
                  </a:moveTo>
                  <a:cubicBezTo>
                    <a:pt x="14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5"/>
            <p:cNvSpPr/>
            <p:nvPr/>
          </p:nvSpPr>
          <p:spPr bwMode="auto">
            <a:xfrm>
              <a:off x="2522" y="1511"/>
              <a:ext cx="50" cy="106"/>
            </a:xfrm>
            <a:custGeom>
              <a:avLst/>
              <a:gdLst>
                <a:gd name="T0" fmla="*/ 0 w 14"/>
                <a:gd name="T1" fmla="*/ 27 h 30"/>
                <a:gd name="T2" fmla="*/ 5 w 14"/>
                <a:gd name="T3" fmla="*/ 21 h 30"/>
                <a:gd name="T4" fmla="*/ 5 w 14"/>
                <a:gd name="T5" fmla="*/ 21 h 30"/>
                <a:gd name="T6" fmla="*/ 10 w 14"/>
                <a:gd name="T7" fmla="*/ 9 h 30"/>
                <a:gd name="T8" fmla="*/ 10 w 14"/>
                <a:gd name="T9" fmla="*/ 9 h 30"/>
                <a:gd name="T10" fmla="*/ 9 w 14"/>
                <a:gd name="T11" fmla="*/ 5 h 30"/>
                <a:gd name="T12" fmla="*/ 9 w 14"/>
                <a:gd name="T13" fmla="*/ 5 h 30"/>
                <a:gd name="T14" fmla="*/ 8 w 14"/>
                <a:gd name="T15" fmla="*/ 4 h 30"/>
                <a:gd name="T16" fmla="*/ 8 w 14"/>
                <a:gd name="T17" fmla="*/ 4 h 30"/>
                <a:gd name="T18" fmla="*/ 8 w 14"/>
                <a:gd name="T19" fmla="*/ 4 h 30"/>
                <a:gd name="T20" fmla="*/ 8 w 14"/>
                <a:gd name="T21" fmla="*/ 4 h 30"/>
                <a:gd name="T22" fmla="*/ 7 w 14"/>
                <a:gd name="T23" fmla="*/ 5 h 30"/>
                <a:gd name="T24" fmla="*/ 7 w 14"/>
                <a:gd name="T25" fmla="*/ 5 h 30"/>
                <a:gd name="T26" fmla="*/ 5 w 14"/>
                <a:gd name="T27" fmla="*/ 9 h 30"/>
                <a:gd name="T28" fmla="*/ 5 w 14"/>
                <a:gd name="T29" fmla="*/ 9 h 30"/>
                <a:gd name="T30" fmla="*/ 4 w 14"/>
                <a:gd name="T31" fmla="*/ 15 h 30"/>
                <a:gd name="T32" fmla="*/ 4 w 14"/>
                <a:gd name="T33" fmla="*/ 15 h 30"/>
                <a:gd name="T34" fmla="*/ 0 w 14"/>
                <a:gd name="T35" fmla="*/ 14 h 30"/>
                <a:gd name="T36" fmla="*/ 1 w 14"/>
                <a:gd name="T37" fmla="*/ 8 h 30"/>
                <a:gd name="T38" fmla="*/ 1 w 14"/>
                <a:gd name="T39" fmla="*/ 8 h 30"/>
                <a:gd name="T40" fmla="*/ 8 w 14"/>
                <a:gd name="T41" fmla="*/ 0 h 30"/>
                <a:gd name="T42" fmla="*/ 8 w 14"/>
                <a:gd name="T43" fmla="*/ 0 h 30"/>
                <a:gd name="T44" fmla="*/ 12 w 14"/>
                <a:gd name="T45" fmla="*/ 3 h 30"/>
                <a:gd name="T46" fmla="*/ 12 w 14"/>
                <a:gd name="T47" fmla="*/ 3 h 30"/>
                <a:gd name="T48" fmla="*/ 14 w 14"/>
                <a:gd name="T49" fmla="*/ 9 h 30"/>
                <a:gd name="T50" fmla="*/ 14 w 14"/>
                <a:gd name="T51" fmla="*/ 9 h 30"/>
                <a:gd name="T52" fmla="*/ 3 w 14"/>
                <a:gd name="T53" fmla="*/ 30 h 30"/>
                <a:gd name="T54" fmla="*/ 3 w 14"/>
                <a:gd name="T55" fmla="*/ 30 h 30"/>
                <a:gd name="T56" fmla="*/ 0 w 14"/>
                <a:gd name="T5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" h="30">
                  <a:moveTo>
                    <a:pt x="0" y="27"/>
                  </a:moveTo>
                  <a:cubicBezTo>
                    <a:pt x="0" y="27"/>
                    <a:pt x="3" y="2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8" y="17"/>
                    <a:pt x="10" y="12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6" y="7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12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1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4"/>
                    <a:pt x="4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1" y="1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4" y="5"/>
                    <a:pt x="14" y="7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9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0" y="27"/>
                    <a:pt x="0" y="27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6"/>
            <p:cNvSpPr>
              <a:spLocks noEditPoints="1"/>
            </p:cNvSpPr>
            <p:nvPr/>
          </p:nvSpPr>
          <p:spPr bwMode="auto">
            <a:xfrm>
              <a:off x="2511" y="1504"/>
              <a:ext cx="68" cy="128"/>
            </a:xfrm>
            <a:custGeom>
              <a:avLst/>
              <a:gdLst>
                <a:gd name="T0" fmla="*/ 3 w 19"/>
                <a:gd name="T1" fmla="*/ 29 h 36"/>
                <a:gd name="T2" fmla="*/ 1 w 19"/>
                <a:gd name="T3" fmla="*/ 30 h 36"/>
                <a:gd name="T4" fmla="*/ 1 w 19"/>
                <a:gd name="T5" fmla="*/ 28 h 36"/>
                <a:gd name="T6" fmla="*/ 2 w 19"/>
                <a:gd name="T7" fmla="*/ 28 h 36"/>
                <a:gd name="T8" fmla="*/ 2 w 19"/>
                <a:gd name="T9" fmla="*/ 28 h 36"/>
                <a:gd name="T10" fmla="*/ 2 w 19"/>
                <a:gd name="T11" fmla="*/ 28 h 36"/>
                <a:gd name="T12" fmla="*/ 2 w 19"/>
                <a:gd name="T13" fmla="*/ 28 h 36"/>
                <a:gd name="T14" fmla="*/ 2 w 19"/>
                <a:gd name="T15" fmla="*/ 28 h 36"/>
                <a:gd name="T16" fmla="*/ 3 w 19"/>
                <a:gd name="T17" fmla="*/ 26 h 36"/>
                <a:gd name="T18" fmla="*/ 6 w 19"/>
                <a:gd name="T19" fmla="*/ 22 h 36"/>
                <a:gd name="T20" fmla="*/ 8 w 19"/>
                <a:gd name="T21" fmla="*/ 19 h 36"/>
                <a:gd name="T22" fmla="*/ 0 w 19"/>
                <a:gd name="T23" fmla="*/ 18 h 36"/>
                <a:gd name="T24" fmla="*/ 1 w 19"/>
                <a:gd name="T25" fmla="*/ 16 h 36"/>
                <a:gd name="T26" fmla="*/ 1 w 19"/>
                <a:gd name="T27" fmla="*/ 15 h 36"/>
                <a:gd name="T28" fmla="*/ 1 w 19"/>
                <a:gd name="T29" fmla="*/ 14 h 36"/>
                <a:gd name="T30" fmla="*/ 2 w 19"/>
                <a:gd name="T31" fmla="*/ 9 h 36"/>
                <a:gd name="T32" fmla="*/ 10 w 19"/>
                <a:gd name="T33" fmla="*/ 0 h 36"/>
                <a:gd name="T34" fmla="*/ 11 w 19"/>
                <a:gd name="T35" fmla="*/ 0 h 36"/>
                <a:gd name="T36" fmla="*/ 17 w 19"/>
                <a:gd name="T37" fmla="*/ 4 h 36"/>
                <a:gd name="T38" fmla="*/ 19 w 19"/>
                <a:gd name="T39" fmla="*/ 10 h 36"/>
                <a:gd name="T40" fmla="*/ 19 w 19"/>
                <a:gd name="T41" fmla="*/ 11 h 36"/>
                <a:gd name="T42" fmla="*/ 8 w 19"/>
                <a:gd name="T43" fmla="*/ 33 h 36"/>
                <a:gd name="T44" fmla="*/ 2 w 19"/>
                <a:gd name="T45" fmla="*/ 31 h 36"/>
                <a:gd name="T46" fmla="*/ 7 w 19"/>
                <a:gd name="T47" fmla="*/ 27 h 36"/>
                <a:gd name="T48" fmla="*/ 10 w 19"/>
                <a:gd name="T49" fmla="*/ 24 h 36"/>
                <a:gd name="T50" fmla="*/ 13 w 19"/>
                <a:gd name="T51" fmla="*/ 19 h 36"/>
                <a:gd name="T52" fmla="*/ 10 w 19"/>
                <a:gd name="T53" fmla="*/ 24 h 36"/>
                <a:gd name="T54" fmla="*/ 11 w 19"/>
                <a:gd name="T55" fmla="*/ 11 h 36"/>
                <a:gd name="T56" fmla="*/ 11 w 19"/>
                <a:gd name="T57" fmla="*/ 11 h 36"/>
                <a:gd name="T58" fmla="*/ 11 w 19"/>
                <a:gd name="T59" fmla="*/ 9 h 36"/>
                <a:gd name="T60" fmla="*/ 10 w 19"/>
                <a:gd name="T61" fmla="*/ 11 h 36"/>
                <a:gd name="T62" fmla="*/ 9 w 19"/>
                <a:gd name="T63" fmla="*/ 17 h 36"/>
                <a:gd name="T64" fmla="*/ 9 w 19"/>
                <a:gd name="T65" fmla="*/ 18 h 36"/>
                <a:gd name="T66" fmla="*/ 15 w 19"/>
                <a:gd name="T67" fmla="*/ 11 h 36"/>
                <a:gd name="T68" fmla="*/ 15 w 19"/>
                <a:gd name="T69" fmla="*/ 11 h 36"/>
                <a:gd name="T70" fmla="*/ 14 w 19"/>
                <a:gd name="T71" fmla="*/ 6 h 36"/>
                <a:gd name="T72" fmla="*/ 13 w 19"/>
                <a:gd name="T73" fmla="*/ 5 h 36"/>
                <a:gd name="T74" fmla="*/ 14 w 19"/>
                <a:gd name="T75" fmla="*/ 6 h 36"/>
                <a:gd name="T76" fmla="*/ 15 w 19"/>
                <a:gd name="T77" fmla="*/ 11 h 36"/>
                <a:gd name="T78" fmla="*/ 15 w 19"/>
                <a:gd name="T79" fmla="*/ 11 h 36"/>
                <a:gd name="T80" fmla="*/ 15 w 19"/>
                <a:gd name="T81" fmla="*/ 11 h 36"/>
                <a:gd name="T82" fmla="*/ 15 w 19"/>
                <a:gd name="T83" fmla="*/ 11 h 36"/>
                <a:gd name="T84" fmla="*/ 7 w 19"/>
                <a:gd name="T85" fmla="*/ 7 h 36"/>
                <a:gd name="T86" fmla="*/ 8 w 19"/>
                <a:gd name="T87" fmla="*/ 6 h 36"/>
                <a:gd name="T88" fmla="*/ 9 w 19"/>
                <a:gd name="T89" fmla="*/ 4 h 36"/>
                <a:gd name="T90" fmla="*/ 9 w 19"/>
                <a:gd name="T91" fmla="*/ 5 h 36"/>
                <a:gd name="T92" fmla="*/ 9 w 19"/>
                <a:gd name="T93" fmla="*/ 5 h 36"/>
                <a:gd name="T94" fmla="*/ 11 w 19"/>
                <a:gd name="T95" fmla="*/ 4 h 36"/>
                <a:gd name="T96" fmla="*/ 11 w 19"/>
                <a:gd name="T97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" h="36">
                  <a:moveTo>
                    <a:pt x="2" y="31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8"/>
                    <a:pt x="1" y="29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7"/>
                    <a:pt x="3" y="27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5"/>
                    <a:pt x="5" y="24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1"/>
                    <a:pt x="8" y="20"/>
                    <a:pt x="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2"/>
                    <a:pt x="2" y="1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4" y="6"/>
                    <a:pt x="5" y="1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6" y="2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6"/>
                    <a:pt x="19" y="8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21"/>
                    <a:pt x="10" y="31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2" y="31"/>
                    <a:pt x="2" y="31"/>
                    <a:pt x="2" y="31"/>
                  </a:cubicBezTo>
                  <a:close/>
                  <a:moveTo>
                    <a:pt x="10" y="24"/>
                  </a:moveTo>
                  <a:cubicBezTo>
                    <a:pt x="9" y="25"/>
                    <a:pt x="8" y="26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6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2"/>
                    <a:pt x="12" y="21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2" y="21"/>
                    <a:pt x="11" y="22"/>
                    <a:pt x="10" y="24"/>
                  </a:cubicBezTo>
                  <a:close/>
                  <a:moveTo>
                    <a:pt x="9" y="18"/>
                  </a:moveTo>
                  <a:cubicBezTo>
                    <a:pt x="10" y="16"/>
                    <a:pt x="11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9"/>
                    <a:pt x="15" y="7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7"/>
                    <a:pt x="15" y="9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lose/>
                  <a:moveTo>
                    <a:pt x="7" y="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9" y="5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8" y="6"/>
                    <a:pt x="7" y="7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  <a:moveTo>
                    <a:pt x="11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7"/>
            <p:cNvSpPr>
              <a:spLocks noEditPoints="1"/>
            </p:cNvSpPr>
            <p:nvPr/>
          </p:nvSpPr>
          <p:spPr bwMode="auto">
            <a:xfrm>
              <a:off x="2344" y="1745"/>
              <a:ext cx="239" cy="124"/>
            </a:xfrm>
            <a:custGeom>
              <a:avLst/>
              <a:gdLst>
                <a:gd name="T0" fmla="*/ 26 w 67"/>
                <a:gd name="T1" fmla="*/ 35 h 35"/>
                <a:gd name="T2" fmla="*/ 0 w 67"/>
                <a:gd name="T3" fmla="*/ 21 h 35"/>
                <a:gd name="T4" fmla="*/ 0 w 67"/>
                <a:gd name="T5" fmla="*/ 21 h 35"/>
                <a:gd name="T6" fmla="*/ 3 w 67"/>
                <a:gd name="T7" fmla="*/ 19 h 35"/>
                <a:gd name="T8" fmla="*/ 4 w 67"/>
                <a:gd name="T9" fmla="*/ 21 h 35"/>
                <a:gd name="T10" fmla="*/ 4 w 67"/>
                <a:gd name="T11" fmla="*/ 21 h 35"/>
                <a:gd name="T12" fmla="*/ 8 w 67"/>
                <a:gd name="T13" fmla="*/ 25 h 35"/>
                <a:gd name="T14" fmla="*/ 8 w 67"/>
                <a:gd name="T15" fmla="*/ 25 h 35"/>
                <a:gd name="T16" fmla="*/ 26 w 67"/>
                <a:gd name="T17" fmla="*/ 31 h 35"/>
                <a:gd name="T18" fmla="*/ 26 w 67"/>
                <a:gd name="T19" fmla="*/ 31 h 35"/>
                <a:gd name="T20" fmla="*/ 36 w 67"/>
                <a:gd name="T21" fmla="*/ 29 h 35"/>
                <a:gd name="T22" fmla="*/ 36 w 67"/>
                <a:gd name="T23" fmla="*/ 29 h 35"/>
                <a:gd name="T24" fmla="*/ 59 w 67"/>
                <a:gd name="T25" fmla="*/ 13 h 35"/>
                <a:gd name="T26" fmla="*/ 59 w 67"/>
                <a:gd name="T27" fmla="*/ 13 h 35"/>
                <a:gd name="T28" fmla="*/ 63 w 67"/>
                <a:gd name="T29" fmla="*/ 0 h 35"/>
                <a:gd name="T30" fmla="*/ 63 w 67"/>
                <a:gd name="T31" fmla="*/ 0 h 35"/>
                <a:gd name="T32" fmla="*/ 67 w 67"/>
                <a:gd name="T33" fmla="*/ 1 h 35"/>
                <a:gd name="T34" fmla="*/ 37 w 67"/>
                <a:gd name="T35" fmla="*/ 33 h 35"/>
                <a:gd name="T36" fmla="*/ 37 w 67"/>
                <a:gd name="T37" fmla="*/ 33 h 35"/>
                <a:gd name="T38" fmla="*/ 26 w 67"/>
                <a:gd name="T39" fmla="*/ 35 h 35"/>
                <a:gd name="T40" fmla="*/ 26 w 67"/>
                <a:gd name="T41" fmla="*/ 35 h 35"/>
                <a:gd name="T42" fmla="*/ 26 w 67"/>
                <a:gd name="T43" fmla="*/ 35 h 35"/>
                <a:gd name="T44" fmla="*/ 0 w 67"/>
                <a:gd name="T45" fmla="*/ 21 h 35"/>
                <a:gd name="T46" fmla="*/ 0 w 67"/>
                <a:gd name="T47" fmla="*/ 21 h 35"/>
                <a:gd name="T48" fmla="*/ 0 w 67"/>
                <a:gd name="T49" fmla="*/ 21 h 35"/>
                <a:gd name="T50" fmla="*/ 0 w 67"/>
                <a:gd name="T51" fmla="*/ 21 h 35"/>
                <a:gd name="T52" fmla="*/ 0 w 67"/>
                <a:gd name="T53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7" h="35">
                  <a:moveTo>
                    <a:pt x="26" y="35"/>
                  </a:moveTo>
                  <a:cubicBezTo>
                    <a:pt x="7" y="35"/>
                    <a:pt x="0" y="22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20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6" y="23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1" y="28"/>
                    <a:pt x="17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9" y="31"/>
                    <a:pt x="32" y="30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48" y="27"/>
                    <a:pt x="55" y="19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63" y="6"/>
                    <a:pt x="63" y="0"/>
                    <a:pt x="63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7" y="1"/>
                    <a:pt x="64" y="27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3" y="34"/>
                    <a:pt x="29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lose/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8"/>
            <p:cNvSpPr>
              <a:spLocks noEditPoints="1"/>
            </p:cNvSpPr>
            <p:nvPr/>
          </p:nvSpPr>
          <p:spPr bwMode="auto">
            <a:xfrm>
              <a:off x="2333" y="1738"/>
              <a:ext cx="257" cy="138"/>
            </a:xfrm>
            <a:custGeom>
              <a:avLst/>
              <a:gdLst>
                <a:gd name="T0" fmla="*/ 29 w 72"/>
                <a:gd name="T1" fmla="*/ 37 h 39"/>
                <a:gd name="T2" fmla="*/ 29 w 72"/>
                <a:gd name="T3" fmla="*/ 35 h 39"/>
                <a:gd name="T4" fmla="*/ 39 w 72"/>
                <a:gd name="T5" fmla="*/ 33 h 39"/>
                <a:gd name="T6" fmla="*/ 29 w 72"/>
                <a:gd name="T7" fmla="*/ 35 h 39"/>
                <a:gd name="T8" fmla="*/ 29 w 72"/>
                <a:gd name="T9" fmla="*/ 35 h 39"/>
                <a:gd name="T10" fmla="*/ 29 w 72"/>
                <a:gd name="T11" fmla="*/ 35 h 39"/>
                <a:gd name="T12" fmla="*/ 29 w 72"/>
                <a:gd name="T13" fmla="*/ 37 h 39"/>
                <a:gd name="T14" fmla="*/ 29 w 72"/>
                <a:gd name="T15" fmla="*/ 39 h 39"/>
                <a:gd name="T16" fmla="*/ 1 w 72"/>
                <a:gd name="T17" fmla="*/ 25 h 39"/>
                <a:gd name="T18" fmla="*/ 1 w 72"/>
                <a:gd name="T19" fmla="*/ 24 h 39"/>
                <a:gd name="T20" fmla="*/ 6 w 72"/>
                <a:gd name="T21" fmla="*/ 19 h 39"/>
                <a:gd name="T22" fmla="*/ 8 w 72"/>
                <a:gd name="T23" fmla="*/ 20 h 39"/>
                <a:gd name="T24" fmla="*/ 8 w 72"/>
                <a:gd name="T25" fmla="*/ 20 h 39"/>
                <a:gd name="T26" fmla="*/ 8 w 72"/>
                <a:gd name="T27" fmla="*/ 20 h 39"/>
                <a:gd name="T28" fmla="*/ 8 w 72"/>
                <a:gd name="T29" fmla="*/ 21 h 39"/>
                <a:gd name="T30" fmla="*/ 8 w 72"/>
                <a:gd name="T31" fmla="*/ 21 h 39"/>
                <a:gd name="T32" fmla="*/ 9 w 72"/>
                <a:gd name="T33" fmla="*/ 22 h 39"/>
                <a:gd name="T34" fmla="*/ 12 w 72"/>
                <a:gd name="T35" fmla="*/ 25 h 39"/>
                <a:gd name="T36" fmla="*/ 29 w 72"/>
                <a:gd name="T37" fmla="*/ 31 h 39"/>
                <a:gd name="T38" fmla="*/ 38 w 72"/>
                <a:gd name="T39" fmla="*/ 29 h 39"/>
                <a:gd name="T40" fmla="*/ 60 w 72"/>
                <a:gd name="T41" fmla="*/ 14 h 39"/>
                <a:gd name="T42" fmla="*/ 64 w 72"/>
                <a:gd name="T43" fmla="*/ 2 h 39"/>
                <a:gd name="T44" fmla="*/ 64 w 72"/>
                <a:gd name="T45" fmla="*/ 2 h 39"/>
                <a:gd name="T46" fmla="*/ 66 w 72"/>
                <a:gd name="T47" fmla="*/ 0 h 39"/>
                <a:gd name="T48" fmla="*/ 70 w 72"/>
                <a:gd name="T49" fmla="*/ 1 h 39"/>
                <a:gd name="T50" fmla="*/ 71 w 72"/>
                <a:gd name="T51" fmla="*/ 1 h 39"/>
                <a:gd name="T52" fmla="*/ 72 w 72"/>
                <a:gd name="T53" fmla="*/ 1 h 39"/>
                <a:gd name="T54" fmla="*/ 72 w 72"/>
                <a:gd name="T55" fmla="*/ 1 h 39"/>
                <a:gd name="T56" fmla="*/ 72 w 72"/>
                <a:gd name="T57" fmla="*/ 1 h 39"/>
                <a:gd name="T58" fmla="*/ 72 w 72"/>
                <a:gd name="T59" fmla="*/ 1 h 39"/>
                <a:gd name="T60" fmla="*/ 72 w 72"/>
                <a:gd name="T61" fmla="*/ 3 h 39"/>
                <a:gd name="T62" fmla="*/ 40 w 72"/>
                <a:gd name="T63" fmla="*/ 37 h 39"/>
                <a:gd name="T64" fmla="*/ 29 w 72"/>
                <a:gd name="T65" fmla="*/ 39 h 39"/>
                <a:gd name="T66" fmla="*/ 3 w 72"/>
                <a:gd name="T67" fmla="*/ 23 h 39"/>
                <a:gd name="T68" fmla="*/ 3 w 72"/>
                <a:gd name="T69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" h="39">
                  <a:moveTo>
                    <a:pt x="29" y="39"/>
                  </a:moveTo>
                  <a:cubicBezTo>
                    <a:pt x="29" y="37"/>
                    <a:pt x="29" y="37"/>
                    <a:pt x="29" y="37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32" y="35"/>
                    <a:pt x="35" y="34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5" y="34"/>
                    <a:pt x="32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12" y="39"/>
                    <a:pt x="4" y="29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8" y="20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11" y="24"/>
                    <a:pt x="12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5" y="28"/>
                    <a:pt x="20" y="31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31"/>
                    <a:pt x="35" y="30"/>
                    <a:pt x="38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0" y="27"/>
                    <a:pt x="57" y="20"/>
                    <a:pt x="60" y="14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3" y="8"/>
                    <a:pt x="64" y="3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2"/>
                    <a:pt x="72" y="2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4"/>
                    <a:pt x="69" y="31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6" y="38"/>
                    <a:pt x="32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lose/>
                  <a:moveTo>
                    <a:pt x="3" y="23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9"/>
            <p:cNvSpPr/>
            <p:nvPr/>
          </p:nvSpPr>
          <p:spPr bwMode="auto">
            <a:xfrm>
              <a:off x="2380" y="1742"/>
              <a:ext cx="7" cy="14"/>
            </a:xfrm>
            <a:custGeom>
              <a:avLst/>
              <a:gdLst>
                <a:gd name="T0" fmla="*/ 0 w 7"/>
                <a:gd name="T1" fmla="*/ 14 h 14"/>
                <a:gd name="T2" fmla="*/ 0 w 7"/>
                <a:gd name="T3" fmla="*/ 0 h 14"/>
                <a:gd name="T4" fmla="*/ 7 w 7"/>
                <a:gd name="T5" fmla="*/ 0 h 14"/>
                <a:gd name="T6" fmla="*/ 7 w 7"/>
                <a:gd name="T7" fmla="*/ 14 h 14"/>
                <a:gd name="T8" fmla="*/ 0 w 7"/>
                <a:gd name="T9" fmla="*/ 14 h 14"/>
                <a:gd name="T10" fmla="*/ 0 w 7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4">
                  <a:moveTo>
                    <a:pt x="0" y="14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7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0"/>
            <p:cNvSpPr/>
            <p:nvPr/>
          </p:nvSpPr>
          <p:spPr bwMode="auto">
            <a:xfrm>
              <a:off x="2372" y="1735"/>
              <a:ext cx="22" cy="28"/>
            </a:xfrm>
            <a:custGeom>
              <a:avLst/>
              <a:gdLst>
                <a:gd name="T0" fmla="*/ 15 w 22"/>
                <a:gd name="T1" fmla="*/ 28 h 28"/>
                <a:gd name="T2" fmla="*/ 8 w 22"/>
                <a:gd name="T3" fmla="*/ 28 h 28"/>
                <a:gd name="T4" fmla="*/ 8 w 22"/>
                <a:gd name="T5" fmla="*/ 21 h 28"/>
                <a:gd name="T6" fmla="*/ 15 w 22"/>
                <a:gd name="T7" fmla="*/ 21 h 28"/>
                <a:gd name="T8" fmla="*/ 8 w 22"/>
                <a:gd name="T9" fmla="*/ 21 h 28"/>
                <a:gd name="T10" fmla="*/ 8 w 22"/>
                <a:gd name="T11" fmla="*/ 28 h 28"/>
                <a:gd name="T12" fmla="*/ 0 w 22"/>
                <a:gd name="T13" fmla="*/ 28 h 28"/>
                <a:gd name="T14" fmla="*/ 0 w 22"/>
                <a:gd name="T15" fmla="*/ 0 h 28"/>
                <a:gd name="T16" fmla="*/ 8 w 22"/>
                <a:gd name="T17" fmla="*/ 0 h 28"/>
                <a:gd name="T18" fmla="*/ 22 w 22"/>
                <a:gd name="T19" fmla="*/ 0 h 28"/>
                <a:gd name="T20" fmla="*/ 22 w 22"/>
                <a:gd name="T21" fmla="*/ 28 h 28"/>
                <a:gd name="T22" fmla="*/ 15 w 22"/>
                <a:gd name="T23" fmla="*/ 28 h 28"/>
                <a:gd name="T24" fmla="*/ 15 w 22"/>
                <a:gd name="T2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8">
                  <a:moveTo>
                    <a:pt x="15" y="28"/>
                  </a:moveTo>
                  <a:lnTo>
                    <a:pt x="8" y="28"/>
                  </a:lnTo>
                  <a:lnTo>
                    <a:pt x="8" y="21"/>
                  </a:lnTo>
                  <a:lnTo>
                    <a:pt x="15" y="21"/>
                  </a:lnTo>
                  <a:lnTo>
                    <a:pt x="8" y="21"/>
                  </a:lnTo>
                  <a:lnTo>
                    <a:pt x="8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8" y="0"/>
                  </a:lnTo>
                  <a:lnTo>
                    <a:pt x="22" y="0"/>
                  </a:lnTo>
                  <a:lnTo>
                    <a:pt x="22" y="28"/>
                  </a:lnTo>
                  <a:lnTo>
                    <a:pt x="15" y="28"/>
                  </a:lnTo>
                  <a:lnTo>
                    <a:pt x="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1"/>
            <p:cNvSpPr/>
            <p:nvPr/>
          </p:nvSpPr>
          <p:spPr bwMode="auto">
            <a:xfrm>
              <a:off x="2529" y="1710"/>
              <a:ext cx="18" cy="14"/>
            </a:xfrm>
            <a:custGeom>
              <a:avLst/>
              <a:gdLst>
                <a:gd name="T0" fmla="*/ 0 w 18"/>
                <a:gd name="T1" fmla="*/ 14 h 14"/>
                <a:gd name="T2" fmla="*/ 0 w 18"/>
                <a:gd name="T3" fmla="*/ 0 h 14"/>
                <a:gd name="T4" fmla="*/ 18 w 18"/>
                <a:gd name="T5" fmla="*/ 0 h 14"/>
                <a:gd name="T6" fmla="*/ 18 w 18"/>
                <a:gd name="T7" fmla="*/ 14 h 14"/>
                <a:gd name="T8" fmla="*/ 0 w 18"/>
                <a:gd name="T9" fmla="*/ 14 h 14"/>
                <a:gd name="T10" fmla="*/ 0 w 18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4">
                  <a:moveTo>
                    <a:pt x="0" y="14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18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2"/>
            <p:cNvSpPr>
              <a:spLocks noEditPoints="1"/>
            </p:cNvSpPr>
            <p:nvPr/>
          </p:nvSpPr>
          <p:spPr bwMode="auto">
            <a:xfrm>
              <a:off x="2522" y="1703"/>
              <a:ext cx="32" cy="28"/>
            </a:xfrm>
            <a:custGeom>
              <a:avLst/>
              <a:gdLst>
                <a:gd name="T0" fmla="*/ 25 w 32"/>
                <a:gd name="T1" fmla="*/ 28 h 28"/>
                <a:gd name="T2" fmla="*/ 7 w 32"/>
                <a:gd name="T3" fmla="*/ 28 h 28"/>
                <a:gd name="T4" fmla="*/ 7 w 32"/>
                <a:gd name="T5" fmla="*/ 21 h 28"/>
                <a:gd name="T6" fmla="*/ 14 w 32"/>
                <a:gd name="T7" fmla="*/ 21 h 28"/>
                <a:gd name="T8" fmla="*/ 7 w 32"/>
                <a:gd name="T9" fmla="*/ 21 h 28"/>
                <a:gd name="T10" fmla="*/ 7 w 32"/>
                <a:gd name="T11" fmla="*/ 28 h 28"/>
                <a:gd name="T12" fmla="*/ 0 w 32"/>
                <a:gd name="T13" fmla="*/ 28 h 28"/>
                <a:gd name="T14" fmla="*/ 0 w 32"/>
                <a:gd name="T15" fmla="*/ 0 h 28"/>
                <a:gd name="T16" fmla="*/ 32 w 32"/>
                <a:gd name="T17" fmla="*/ 0 h 28"/>
                <a:gd name="T18" fmla="*/ 32 w 32"/>
                <a:gd name="T19" fmla="*/ 28 h 28"/>
                <a:gd name="T20" fmla="*/ 25 w 32"/>
                <a:gd name="T21" fmla="*/ 28 h 28"/>
                <a:gd name="T22" fmla="*/ 25 w 32"/>
                <a:gd name="T23" fmla="*/ 28 h 28"/>
                <a:gd name="T24" fmla="*/ 18 w 32"/>
                <a:gd name="T25" fmla="*/ 14 h 28"/>
                <a:gd name="T26" fmla="*/ 18 w 32"/>
                <a:gd name="T27" fmla="*/ 14 h 28"/>
                <a:gd name="T28" fmla="*/ 14 w 32"/>
                <a:gd name="T29" fmla="*/ 14 h 28"/>
                <a:gd name="T30" fmla="*/ 14 w 32"/>
                <a:gd name="T31" fmla="*/ 14 h 28"/>
                <a:gd name="T32" fmla="*/ 18 w 32"/>
                <a:gd name="T33" fmla="*/ 14 h 28"/>
                <a:gd name="T34" fmla="*/ 18 w 32"/>
                <a:gd name="T35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28">
                  <a:moveTo>
                    <a:pt x="25" y="28"/>
                  </a:moveTo>
                  <a:lnTo>
                    <a:pt x="7" y="28"/>
                  </a:lnTo>
                  <a:lnTo>
                    <a:pt x="7" y="21"/>
                  </a:lnTo>
                  <a:lnTo>
                    <a:pt x="14" y="21"/>
                  </a:lnTo>
                  <a:lnTo>
                    <a:pt x="7" y="21"/>
                  </a:lnTo>
                  <a:lnTo>
                    <a:pt x="7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28"/>
                  </a:lnTo>
                  <a:lnTo>
                    <a:pt x="25" y="28"/>
                  </a:lnTo>
                  <a:lnTo>
                    <a:pt x="25" y="28"/>
                  </a:lnTo>
                  <a:close/>
                  <a:moveTo>
                    <a:pt x="18" y="14"/>
                  </a:moveTo>
                  <a:lnTo>
                    <a:pt x="18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3"/>
            <p:cNvSpPr/>
            <p:nvPr/>
          </p:nvSpPr>
          <p:spPr bwMode="auto">
            <a:xfrm>
              <a:off x="2294" y="1997"/>
              <a:ext cx="371" cy="408"/>
            </a:xfrm>
            <a:custGeom>
              <a:avLst/>
              <a:gdLst>
                <a:gd name="T0" fmla="*/ 17 w 104"/>
                <a:gd name="T1" fmla="*/ 89 h 115"/>
                <a:gd name="T2" fmla="*/ 0 w 104"/>
                <a:gd name="T3" fmla="*/ 53 h 115"/>
                <a:gd name="T4" fmla="*/ 0 w 104"/>
                <a:gd name="T5" fmla="*/ 53 h 115"/>
                <a:gd name="T6" fmla="*/ 0 w 104"/>
                <a:gd name="T7" fmla="*/ 50 h 115"/>
                <a:gd name="T8" fmla="*/ 0 w 104"/>
                <a:gd name="T9" fmla="*/ 50 h 115"/>
                <a:gd name="T10" fmla="*/ 31 w 104"/>
                <a:gd name="T11" fmla="*/ 5 h 115"/>
                <a:gd name="T12" fmla="*/ 31 w 104"/>
                <a:gd name="T13" fmla="*/ 5 h 115"/>
                <a:gd name="T14" fmla="*/ 33 w 104"/>
                <a:gd name="T15" fmla="*/ 8 h 115"/>
                <a:gd name="T16" fmla="*/ 19 w 104"/>
                <a:gd name="T17" fmla="*/ 19 h 115"/>
                <a:gd name="T18" fmla="*/ 19 w 104"/>
                <a:gd name="T19" fmla="*/ 19 h 115"/>
                <a:gd name="T20" fmla="*/ 4 w 104"/>
                <a:gd name="T21" fmla="*/ 50 h 115"/>
                <a:gd name="T22" fmla="*/ 4 w 104"/>
                <a:gd name="T23" fmla="*/ 50 h 115"/>
                <a:gd name="T24" fmla="*/ 4 w 104"/>
                <a:gd name="T25" fmla="*/ 52 h 115"/>
                <a:gd name="T26" fmla="*/ 4 w 104"/>
                <a:gd name="T27" fmla="*/ 52 h 115"/>
                <a:gd name="T28" fmla="*/ 20 w 104"/>
                <a:gd name="T29" fmla="*/ 86 h 115"/>
                <a:gd name="T30" fmla="*/ 20 w 104"/>
                <a:gd name="T31" fmla="*/ 86 h 115"/>
                <a:gd name="T32" fmla="*/ 51 w 104"/>
                <a:gd name="T33" fmla="*/ 111 h 115"/>
                <a:gd name="T34" fmla="*/ 51 w 104"/>
                <a:gd name="T35" fmla="*/ 111 h 115"/>
                <a:gd name="T36" fmla="*/ 83 w 104"/>
                <a:gd name="T37" fmla="*/ 81 h 115"/>
                <a:gd name="T38" fmla="*/ 83 w 104"/>
                <a:gd name="T39" fmla="*/ 81 h 115"/>
                <a:gd name="T40" fmla="*/ 100 w 104"/>
                <a:gd name="T41" fmla="*/ 39 h 115"/>
                <a:gd name="T42" fmla="*/ 100 w 104"/>
                <a:gd name="T43" fmla="*/ 39 h 115"/>
                <a:gd name="T44" fmla="*/ 100 w 104"/>
                <a:gd name="T45" fmla="*/ 39 h 115"/>
                <a:gd name="T46" fmla="*/ 100 w 104"/>
                <a:gd name="T47" fmla="*/ 39 h 115"/>
                <a:gd name="T48" fmla="*/ 91 w 104"/>
                <a:gd name="T49" fmla="*/ 16 h 115"/>
                <a:gd name="T50" fmla="*/ 91 w 104"/>
                <a:gd name="T51" fmla="*/ 16 h 115"/>
                <a:gd name="T52" fmla="*/ 79 w 104"/>
                <a:gd name="T53" fmla="*/ 4 h 115"/>
                <a:gd name="T54" fmla="*/ 79 w 104"/>
                <a:gd name="T55" fmla="*/ 4 h 115"/>
                <a:gd name="T56" fmla="*/ 79 w 104"/>
                <a:gd name="T57" fmla="*/ 0 h 115"/>
                <a:gd name="T58" fmla="*/ 94 w 104"/>
                <a:gd name="T59" fmla="*/ 13 h 115"/>
                <a:gd name="T60" fmla="*/ 94 w 104"/>
                <a:gd name="T61" fmla="*/ 13 h 115"/>
                <a:gd name="T62" fmla="*/ 104 w 104"/>
                <a:gd name="T63" fmla="*/ 39 h 115"/>
                <a:gd name="T64" fmla="*/ 104 w 104"/>
                <a:gd name="T65" fmla="*/ 39 h 115"/>
                <a:gd name="T66" fmla="*/ 104 w 104"/>
                <a:gd name="T67" fmla="*/ 39 h 115"/>
                <a:gd name="T68" fmla="*/ 104 w 104"/>
                <a:gd name="T69" fmla="*/ 39 h 115"/>
                <a:gd name="T70" fmla="*/ 86 w 104"/>
                <a:gd name="T71" fmla="*/ 84 h 115"/>
                <a:gd name="T72" fmla="*/ 86 w 104"/>
                <a:gd name="T73" fmla="*/ 84 h 115"/>
                <a:gd name="T74" fmla="*/ 51 w 104"/>
                <a:gd name="T75" fmla="*/ 115 h 115"/>
                <a:gd name="T76" fmla="*/ 51 w 104"/>
                <a:gd name="T77" fmla="*/ 115 h 115"/>
                <a:gd name="T78" fmla="*/ 17 w 104"/>
                <a:gd name="T79" fmla="*/ 8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15">
                  <a:moveTo>
                    <a:pt x="17" y="89"/>
                  </a:moveTo>
                  <a:cubicBezTo>
                    <a:pt x="7" y="75"/>
                    <a:pt x="1" y="60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0" y="51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1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26" y="12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1" y="27"/>
                    <a:pt x="4" y="37"/>
                    <a:pt x="4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8"/>
                    <a:pt x="11" y="73"/>
                    <a:pt x="20" y="86"/>
                  </a:cubicBezTo>
                  <a:cubicBezTo>
                    <a:pt x="20" y="86"/>
                    <a:pt x="20" y="86"/>
                    <a:pt x="20" y="86"/>
                  </a:cubicBezTo>
                  <a:cubicBezTo>
                    <a:pt x="29" y="100"/>
                    <a:pt x="4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60" y="111"/>
                    <a:pt x="73" y="98"/>
                    <a:pt x="83" y="81"/>
                  </a:cubicBezTo>
                  <a:cubicBezTo>
                    <a:pt x="83" y="81"/>
                    <a:pt x="83" y="81"/>
                    <a:pt x="83" y="81"/>
                  </a:cubicBezTo>
                  <a:cubicBezTo>
                    <a:pt x="93" y="65"/>
                    <a:pt x="100" y="47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1"/>
                    <a:pt x="96" y="22"/>
                    <a:pt x="91" y="16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6" y="9"/>
                    <a:pt x="80" y="4"/>
                    <a:pt x="79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4" y="1"/>
                    <a:pt x="89" y="6"/>
                    <a:pt x="94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9" y="21"/>
                    <a:pt x="104" y="30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49"/>
                    <a:pt x="97" y="67"/>
                    <a:pt x="86" y="84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76" y="100"/>
                    <a:pt x="64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38" y="115"/>
                    <a:pt x="26" y="102"/>
                    <a:pt x="17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4"/>
            <p:cNvSpPr>
              <a:spLocks noEditPoints="1"/>
            </p:cNvSpPr>
            <p:nvPr/>
          </p:nvSpPr>
          <p:spPr bwMode="auto">
            <a:xfrm>
              <a:off x="2287" y="1990"/>
              <a:ext cx="385" cy="422"/>
            </a:xfrm>
            <a:custGeom>
              <a:avLst/>
              <a:gdLst>
                <a:gd name="T0" fmla="*/ 17 w 108"/>
                <a:gd name="T1" fmla="*/ 92 h 119"/>
                <a:gd name="T2" fmla="*/ 0 w 108"/>
                <a:gd name="T3" fmla="*/ 52 h 119"/>
                <a:gd name="T4" fmla="*/ 32 w 108"/>
                <a:gd name="T5" fmla="*/ 5 h 119"/>
                <a:gd name="T6" fmla="*/ 37 w 108"/>
                <a:gd name="T7" fmla="*/ 10 h 119"/>
                <a:gd name="T8" fmla="*/ 35 w 108"/>
                <a:gd name="T9" fmla="*/ 12 h 119"/>
                <a:gd name="T10" fmla="*/ 32 w 108"/>
                <a:gd name="T11" fmla="*/ 15 h 119"/>
                <a:gd name="T12" fmla="*/ 22 w 108"/>
                <a:gd name="T13" fmla="*/ 23 h 119"/>
                <a:gd name="T14" fmla="*/ 8 w 108"/>
                <a:gd name="T15" fmla="*/ 52 h 119"/>
                <a:gd name="T16" fmla="*/ 24 w 108"/>
                <a:gd name="T17" fmla="*/ 87 h 119"/>
                <a:gd name="T18" fmla="*/ 53 w 108"/>
                <a:gd name="T19" fmla="*/ 111 h 119"/>
                <a:gd name="T20" fmla="*/ 53 w 108"/>
                <a:gd name="T21" fmla="*/ 111 h 119"/>
                <a:gd name="T22" fmla="*/ 54 w 108"/>
                <a:gd name="T23" fmla="*/ 111 h 119"/>
                <a:gd name="T24" fmla="*/ 100 w 108"/>
                <a:gd name="T25" fmla="*/ 41 h 119"/>
                <a:gd name="T26" fmla="*/ 100 w 108"/>
                <a:gd name="T27" fmla="*/ 41 h 119"/>
                <a:gd name="T28" fmla="*/ 91 w 108"/>
                <a:gd name="T29" fmla="*/ 19 h 119"/>
                <a:gd name="T30" fmla="*/ 82 w 108"/>
                <a:gd name="T31" fmla="*/ 8 h 119"/>
                <a:gd name="T32" fmla="*/ 82 w 108"/>
                <a:gd name="T33" fmla="*/ 0 h 119"/>
                <a:gd name="T34" fmla="*/ 108 w 108"/>
                <a:gd name="T35" fmla="*/ 41 h 119"/>
                <a:gd name="T36" fmla="*/ 108 w 108"/>
                <a:gd name="T37" fmla="*/ 41 h 119"/>
                <a:gd name="T38" fmla="*/ 53 w 108"/>
                <a:gd name="T39" fmla="*/ 119 h 119"/>
                <a:gd name="T40" fmla="*/ 53 w 108"/>
                <a:gd name="T41" fmla="*/ 115 h 119"/>
                <a:gd name="T42" fmla="*/ 54 w 108"/>
                <a:gd name="T43" fmla="*/ 115 h 119"/>
                <a:gd name="T44" fmla="*/ 53 w 108"/>
                <a:gd name="T45" fmla="*/ 115 h 119"/>
                <a:gd name="T46" fmla="*/ 53 w 108"/>
                <a:gd name="T47" fmla="*/ 115 h 119"/>
                <a:gd name="T48" fmla="*/ 53 w 108"/>
                <a:gd name="T49" fmla="*/ 115 h 119"/>
                <a:gd name="T50" fmla="*/ 104 w 108"/>
                <a:gd name="T51" fmla="*/ 41 h 119"/>
                <a:gd name="T52" fmla="*/ 95 w 108"/>
                <a:gd name="T53" fmla="*/ 16 h 119"/>
                <a:gd name="T54" fmla="*/ 95 w 108"/>
                <a:gd name="T55" fmla="*/ 16 h 119"/>
                <a:gd name="T56" fmla="*/ 104 w 108"/>
                <a:gd name="T57" fmla="*/ 41 h 119"/>
                <a:gd name="T58" fmla="*/ 104 w 108"/>
                <a:gd name="T59" fmla="*/ 41 h 119"/>
                <a:gd name="T60" fmla="*/ 89 w 108"/>
                <a:gd name="T61" fmla="*/ 81 h 119"/>
                <a:gd name="T62" fmla="*/ 5 w 108"/>
                <a:gd name="T63" fmla="*/ 58 h 119"/>
                <a:gd name="T64" fmla="*/ 4 w 108"/>
                <a:gd name="T65" fmla="*/ 54 h 119"/>
                <a:gd name="T66" fmla="*/ 4 w 108"/>
                <a:gd name="T67" fmla="*/ 53 h 119"/>
                <a:gd name="T68" fmla="*/ 4 w 108"/>
                <a:gd name="T69" fmla="*/ 52 h 119"/>
                <a:gd name="T70" fmla="*/ 4 w 108"/>
                <a:gd name="T71" fmla="*/ 52 h 119"/>
                <a:gd name="T72" fmla="*/ 4 w 108"/>
                <a:gd name="T73" fmla="*/ 52 h 119"/>
                <a:gd name="T74" fmla="*/ 19 w 108"/>
                <a:gd name="T75" fmla="*/ 20 h 119"/>
                <a:gd name="T76" fmla="*/ 19 w 108"/>
                <a:gd name="T77" fmla="*/ 20 h 119"/>
                <a:gd name="T78" fmla="*/ 27 w 108"/>
                <a:gd name="T79" fmla="*/ 13 h 119"/>
                <a:gd name="T80" fmla="*/ 37 w 108"/>
                <a:gd name="T81" fmla="*/ 10 h 119"/>
                <a:gd name="T82" fmla="*/ 87 w 108"/>
                <a:gd name="T83" fmla="*/ 8 h 119"/>
                <a:gd name="T84" fmla="*/ 85 w 108"/>
                <a:gd name="T85" fmla="*/ 6 h 119"/>
                <a:gd name="T86" fmla="*/ 36 w 108"/>
                <a:gd name="T87" fmla="*/ 9 h 119"/>
                <a:gd name="T88" fmla="*/ 36 w 108"/>
                <a:gd name="T89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8" h="119">
                  <a:moveTo>
                    <a:pt x="17" y="92"/>
                  </a:moveTo>
                  <a:cubicBezTo>
                    <a:pt x="19" y="91"/>
                    <a:pt x="19" y="91"/>
                    <a:pt x="19" y="91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7" y="77"/>
                    <a:pt x="1" y="63"/>
                    <a:pt x="0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4"/>
                    <a:pt x="0" y="53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9" y="7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29" y="17"/>
                    <a:pt x="25" y="19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5" y="30"/>
                    <a:pt x="8" y="40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9"/>
                    <a:pt x="15" y="74"/>
                    <a:pt x="24" y="87"/>
                  </a:cubicBezTo>
                  <a:cubicBezTo>
                    <a:pt x="24" y="87"/>
                    <a:pt x="24" y="87"/>
                    <a:pt x="24" y="87"/>
                  </a:cubicBezTo>
                  <a:cubicBezTo>
                    <a:pt x="32" y="100"/>
                    <a:pt x="44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4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61" y="111"/>
                    <a:pt x="74" y="98"/>
                    <a:pt x="83" y="82"/>
                  </a:cubicBezTo>
                  <a:cubicBezTo>
                    <a:pt x="83" y="82"/>
                    <a:pt x="83" y="82"/>
                    <a:pt x="83" y="82"/>
                  </a:cubicBezTo>
                  <a:cubicBezTo>
                    <a:pt x="93" y="67"/>
                    <a:pt x="100" y="48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4"/>
                    <a:pt x="96" y="25"/>
                    <a:pt x="91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88" y="14"/>
                    <a:pt x="83" y="9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8" y="1"/>
                    <a:pt x="92" y="7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103" y="22"/>
                    <a:pt x="108" y="3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52"/>
                    <a:pt x="100" y="70"/>
                    <a:pt x="90" y="87"/>
                  </a:cubicBezTo>
                  <a:cubicBezTo>
                    <a:pt x="90" y="87"/>
                    <a:pt x="90" y="87"/>
                    <a:pt x="90" y="87"/>
                  </a:cubicBezTo>
                  <a:cubicBezTo>
                    <a:pt x="80" y="103"/>
                    <a:pt x="67" y="119"/>
                    <a:pt x="53" y="119"/>
                  </a:cubicBezTo>
                  <a:cubicBezTo>
                    <a:pt x="53" y="119"/>
                    <a:pt x="53" y="119"/>
                    <a:pt x="53" y="119"/>
                  </a:cubicBezTo>
                  <a:cubicBezTo>
                    <a:pt x="39" y="119"/>
                    <a:pt x="27" y="106"/>
                    <a:pt x="17" y="92"/>
                  </a:cubicBezTo>
                  <a:close/>
                  <a:moveTo>
                    <a:pt x="53" y="115"/>
                  </a:moveTo>
                  <a:cubicBezTo>
                    <a:pt x="63" y="115"/>
                    <a:pt x="75" y="103"/>
                    <a:pt x="84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75" y="103"/>
                    <a:pt x="63" y="115"/>
                    <a:pt x="54" y="115"/>
                  </a:cubicBezTo>
                  <a:cubicBezTo>
                    <a:pt x="54" y="115"/>
                    <a:pt x="54" y="115"/>
                    <a:pt x="54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45" y="115"/>
                    <a:pt x="37" y="109"/>
                    <a:pt x="29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7" y="109"/>
                    <a:pt x="45" y="115"/>
                    <a:pt x="53" y="115"/>
                  </a:cubicBezTo>
                  <a:close/>
                  <a:moveTo>
                    <a:pt x="89" y="81"/>
                  </a:moveTo>
                  <a:cubicBezTo>
                    <a:pt x="98" y="66"/>
                    <a:pt x="104" y="49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32"/>
                    <a:pt x="100" y="23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100" y="23"/>
                    <a:pt x="104" y="32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50"/>
                    <a:pt x="98" y="66"/>
                    <a:pt x="89" y="81"/>
                  </a:cubicBezTo>
                  <a:close/>
                  <a:moveTo>
                    <a:pt x="4" y="54"/>
                  </a:moveTo>
                  <a:cubicBezTo>
                    <a:pt x="4" y="55"/>
                    <a:pt x="4" y="56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6"/>
                    <a:pt x="4" y="55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lose/>
                  <a:moveTo>
                    <a:pt x="4" y="53"/>
                  </a:moveTo>
                  <a:cubicBezTo>
                    <a:pt x="4" y="53"/>
                    <a:pt x="4" y="53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3"/>
                    <a:pt x="4" y="53"/>
                  </a:cubicBezTo>
                  <a:close/>
                  <a:moveTo>
                    <a:pt x="4" y="52"/>
                  </a:moveTo>
                  <a:cubicBezTo>
                    <a:pt x="4" y="52"/>
                    <a:pt x="4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lose/>
                  <a:moveTo>
                    <a:pt x="19" y="20"/>
                  </a:moveTo>
                  <a:cubicBezTo>
                    <a:pt x="16" y="23"/>
                    <a:pt x="12" y="27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2" y="27"/>
                    <a:pt x="16" y="23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2" y="17"/>
                    <a:pt x="25" y="15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5" y="15"/>
                    <a:pt x="22" y="17"/>
                    <a:pt x="19" y="20"/>
                  </a:cubicBezTo>
                  <a:close/>
                  <a:moveTo>
                    <a:pt x="37" y="10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lose/>
                  <a:moveTo>
                    <a:pt x="87" y="8"/>
                  </a:moveTo>
                  <a:cubicBezTo>
                    <a:pt x="88" y="8"/>
                    <a:pt x="89" y="9"/>
                    <a:pt x="89" y="1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8" y="8"/>
                    <a:pt x="86" y="7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6" y="7"/>
                    <a:pt x="87" y="8"/>
                  </a:cubicBezTo>
                  <a:close/>
                  <a:moveTo>
                    <a:pt x="36" y="9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5"/>
            <p:cNvSpPr/>
            <p:nvPr/>
          </p:nvSpPr>
          <p:spPr bwMode="auto">
            <a:xfrm>
              <a:off x="2412" y="2008"/>
              <a:ext cx="131" cy="71"/>
            </a:xfrm>
            <a:custGeom>
              <a:avLst/>
              <a:gdLst>
                <a:gd name="T0" fmla="*/ 0 w 131"/>
                <a:gd name="T1" fmla="*/ 18 h 71"/>
                <a:gd name="T2" fmla="*/ 0 w 131"/>
                <a:gd name="T3" fmla="*/ 18 h 71"/>
                <a:gd name="T4" fmla="*/ 14 w 131"/>
                <a:gd name="T5" fmla="*/ 10 h 71"/>
                <a:gd name="T6" fmla="*/ 32 w 131"/>
                <a:gd name="T7" fmla="*/ 42 h 71"/>
                <a:gd name="T8" fmla="*/ 60 w 131"/>
                <a:gd name="T9" fmla="*/ 3 h 71"/>
                <a:gd name="T10" fmla="*/ 110 w 131"/>
                <a:gd name="T11" fmla="*/ 35 h 71"/>
                <a:gd name="T12" fmla="*/ 117 w 131"/>
                <a:gd name="T13" fmla="*/ 0 h 71"/>
                <a:gd name="T14" fmla="*/ 131 w 131"/>
                <a:gd name="T15" fmla="*/ 3 h 71"/>
                <a:gd name="T16" fmla="*/ 121 w 131"/>
                <a:gd name="T17" fmla="*/ 60 h 71"/>
                <a:gd name="T18" fmla="*/ 64 w 131"/>
                <a:gd name="T19" fmla="*/ 21 h 71"/>
                <a:gd name="T20" fmla="*/ 28 w 131"/>
                <a:gd name="T21" fmla="*/ 71 h 71"/>
                <a:gd name="T22" fmla="*/ 0 w 131"/>
                <a:gd name="T23" fmla="*/ 18 h 71"/>
                <a:gd name="T24" fmla="*/ 0 w 131"/>
                <a:gd name="T25" fmla="*/ 1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71">
                  <a:moveTo>
                    <a:pt x="0" y="18"/>
                  </a:moveTo>
                  <a:lnTo>
                    <a:pt x="0" y="18"/>
                  </a:lnTo>
                  <a:lnTo>
                    <a:pt x="14" y="10"/>
                  </a:lnTo>
                  <a:lnTo>
                    <a:pt x="32" y="42"/>
                  </a:lnTo>
                  <a:lnTo>
                    <a:pt x="60" y="3"/>
                  </a:lnTo>
                  <a:lnTo>
                    <a:pt x="110" y="35"/>
                  </a:lnTo>
                  <a:lnTo>
                    <a:pt x="117" y="0"/>
                  </a:lnTo>
                  <a:lnTo>
                    <a:pt x="131" y="3"/>
                  </a:lnTo>
                  <a:lnTo>
                    <a:pt x="121" y="60"/>
                  </a:lnTo>
                  <a:lnTo>
                    <a:pt x="64" y="21"/>
                  </a:lnTo>
                  <a:lnTo>
                    <a:pt x="28" y="7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6"/>
            <p:cNvSpPr>
              <a:spLocks noEditPoints="1"/>
            </p:cNvSpPr>
            <p:nvPr/>
          </p:nvSpPr>
          <p:spPr bwMode="auto">
            <a:xfrm>
              <a:off x="2405" y="2001"/>
              <a:ext cx="149" cy="92"/>
            </a:xfrm>
            <a:custGeom>
              <a:avLst/>
              <a:gdLst>
                <a:gd name="T0" fmla="*/ 0 w 149"/>
                <a:gd name="T1" fmla="*/ 28 h 92"/>
                <a:gd name="T2" fmla="*/ 7 w 149"/>
                <a:gd name="T3" fmla="*/ 25 h 92"/>
                <a:gd name="T4" fmla="*/ 0 w 149"/>
                <a:gd name="T5" fmla="*/ 28 h 92"/>
                <a:gd name="T6" fmla="*/ 7 w 149"/>
                <a:gd name="T7" fmla="*/ 21 h 92"/>
                <a:gd name="T8" fmla="*/ 3 w 149"/>
                <a:gd name="T9" fmla="*/ 17 h 92"/>
                <a:gd name="T10" fmla="*/ 21 w 149"/>
                <a:gd name="T11" fmla="*/ 7 h 92"/>
                <a:gd name="T12" fmla="*/ 39 w 149"/>
                <a:gd name="T13" fmla="*/ 35 h 92"/>
                <a:gd name="T14" fmla="*/ 64 w 149"/>
                <a:gd name="T15" fmla="*/ 0 h 92"/>
                <a:gd name="T16" fmla="*/ 114 w 149"/>
                <a:gd name="T17" fmla="*/ 32 h 92"/>
                <a:gd name="T18" fmla="*/ 121 w 149"/>
                <a:gd name="T19" fmla="*/ 0 h 92"/>
                <a:gd name="T20" fmla="*/ 149 w 149"/>
                <a:gd name="T21" fmla="*/ 7 h 92"/>
                <a:gd name="T22" fmla="*/ 131 w 149"/>
                <a:gd name="T23" fmla="*/ 78 h 92"/>
                <a:gd name="T24" fmla="*/ 71 w 149"/>
                <a:gd name="T25" fmla="*/ 39 h 92"/>
                <a:gd name="T26" fmla="*/ 35 w 149"/>
                <a:gd name="T27" fmla="*/ 92 h 92"/>
                <a:gd name="T28" fmla="*/ 0 w 149"/>
                <a:gd name="T29" fmla="*/ 28 h 92"/>
                <a:gd name="T30" fmla="*/ 0 w 149"/>
                <a:gd name="T31" fmla="*/ 28 h 92"/>
                <a:gd name="T32" fmla="*/ 39 w 149"/>
                <a:gd name="T33" fmla="*/ 64 h 92"/>
                <a:gd name="T34" fmla="*/ 67 w 149"/>
                <a:gd name="T35" fmla="*/ 21 h 92"/>
                <a:gd name="T36" fmla="*/ 124 w 149"/>
                <a:gd name="T37" fmla="*/ 53 h 92"/>
                <a:gd name="T38" fmla="*/ 131 w 149"/>
                <a:gd name="T39" fmla="*/ 17 h 92"/>
                <a:gd name="T40" fmla="*/ 124 w 149"/>
                <a:gd name="T41" fmla="*/ 53 h 92"/>
                <a:gd name="T42" fmla="*/ 67 w 149"/>
                <a:gd name="T43" fmla="*/ 21 h 92"/>
                <a:gd name="T44" fmla="*/ 39 w 149"/>
                <a:gd name="T45" fmla="*/ 64 h 92"/>
                <a:gd name="T46" fmla="*/ 39 w 149"/>
                <a:gd name="T47" fmla="*/ 64 h 92"/>
                <a:gd name="T48" fmla="*/ 39 w 149"/>
                <a:gd name="T49" fmla="*/ 64 h 92"/>
                <a:gd name="T50" fmla="*/ 17 w 149"/>
                <a:gd name="T51" fmla="*/ 32 h 92"/>
                <a:gd name="T52" fmla="*/ 17 w 149"/>
                <a:gd name="T53" fmla="*/ 25 h 92"/>
                <a:gd name="T54" fmla="*/ 17 w 149"/>
                <a:gd name="T55" fmla="*/ 25 h 92"/>
                <a:gd name="T56" fmla="*/ 17 w 149"/>
                <a:gd name="T57" fmla="*/ 32 h 92"/>
                <a:gd name="T58" fmla="*/ 17 w 149"/>
                <a:gd name="T59" fmla="*/ 3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9" h="92">
                  <a:moveTo>
                    <a:pt x="0" y="28"/>
                  </a:moveTo>
                  <a:lnTo>
                    <a:pt x="7" y="25"/>
                  </a:lnTo>
                  <a:lnTo>
                    <a:pt x="0" y="28"/>
                  </a:lnTo>
                  <a:lnTo>
                    <a:pt x="7" y="21"/>
                  </a:lnTo>
                  <a:lnTo>
                    <a:pt x="3" y="17"/>
                  </a:lnTo>
                  <a:lnTo>
                    <a:pt x="21" y="7"/>
                  </a:lnTo>
                  <a:lnTo>
                    <a:pt x="39" y="35"/>
                  </a:lnTo>
                  <a:lnTo>
                    <a:pt x="64" y="0"/>
                  </a:lnTo>
                  <a:lnTo>
                    <a:pt x="114" y="32"/>
                  </a:lnTo>
                  <a:lnTo>
                    <a:pt x="121" y="0"/>
                  </a:lnTo>
                  <a:lnTo>
                    <a:pt x="149" y="7"/>
                  </a:lnTo>
                  <a:lnTo>
                    <a:pt x="131" y="78"/>
                  </a:lnTo>
                  <a:lnTo>
                    <a:pt x="71" y="39"/>
                  </a:lnTo>
                  <a:lnTo>
                    <a:pt x="35" y="92"/>
                  </a:lnTo>
                  <a:lnTo>
                    <a:pt x="0" y="28"/>
                  </a:lnTo>
                  <a:lnTo>
                    <a:pt x="0" y="28"/>
                  </a:lnTo>
                  <a:close/>
                  <a:moveTo>
                    <a:pt x="39" y="64"/>
                  </a:moveTo>
                  <a:lnTo>
                    <a:pt x="67" y="21"/>
                  </a:lnTo>
                  <a:lnTo>
                    <a:pt x="124" y="53"/>
                  </a:lnTo>
                  <a:lnTo>
                    <a:pt x="131" y="17"/>
                  </a:lnTo>
                  <a:lnTo>
                    <a:pt x="124" y="53"/>
                  </a:lnTo>
                  <a:lnTo>
                    <a:pt x="67" y="21"/>
                  </a:lnTo>
                  <a:lnTo>
                    <a:pt x="39" y="64"/>
                  </a:lnTo>
                  <a:lnTo>
                    <a:pt x="39" y="64"/>
                  </a:lnTo>
                  <a:lnTo>
                    <a:pt x="39" y="64"/>
                  </a:lnTo>
                  <a:close/>
                  <a:moveTo>
                    <a:pt x="17" y="32"/>
                  </a:moveTo>
                  <a:lnTo>
                    <a:pt x="17" y="25"/>
                  </a:lnTo>
                  <a:lnTo>
                    <a:pt x="17" y="25"/>
                  </a:lnTo>
                  <a:lnTo>
                    <a:pt x="17" y="32"/>
                  </a:lnTo>
                  <a:lnTo>
                    <a:pt x="17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7"/>
            <p:cNvSpPr>
              <a:spLocks noEditPoints="1"/>
            </p:cNvSpPr>
            <p:nvPr/>
          </p:nvSpPr>
          <p:spPr bwMode="auto">
            <a:xfrm>
              <a:off x="2454" y="2018"/>
              <a:ext cx="89" cy="263"/>
            </a:xfrm>
            <a:custGeom>
              <a:avLst/>
              <a:gdLst>
                <a:gd name="T0" fmla="*/ 4 w 89"/>
                <a:gd name="T1" fmla="*/ 213 h 263"/>
                <a:gd name="T2" fmla="*/ 0 w 89"/>
                <a:gd name="T3" fmla="*/ 210 h 263"/>
                <a:gd name="T4" fmla="*/ 11 w 89"/>
                <a:gd name="T5" fmla="*/ 4 h 263"/>
                <a:gd name="T6" fmla="*/ 25 w 89"/>
                <a:gd name="T7" fmla="*/ 0 h 263"/>
                <a:gd name="T8" fmla="*/ 89 w 89"/>
                <a:gd name="T9" fmla="*/ 167 h 263"/>
                <a:gd name="T10" fmla="*/ 54 w 89"/>
                <a:gd name="T11" fmla="*/ 263 h 263"/>
                <a:gd name="T12" fmla="*/ 4 w 89"/>
                <a:gd name="T13" fmla="*/ 213 h 263"/>
                <a:gd name="T14" fmla="*/ 4 w 89"/>
                <a:gd name="T15" fmla="*/ 213 h 263"/>
                <a:gd name="T16" fmla="*/ 50 w 89"/>
                <a:gd name="T17" fmla="*/ 238 h 263"/>
                <a:gd name="T18" fmla="*/ 75 w 89"/>
                <a:gd name="T19" fmla="*/ 167 h 263"/>
                <a:gd name="T20" fmla="*/ 25 w 89"/>
                <a:gd name="T21" fmla="*/ 36 h 263"/>
                <a:gd name="T22" fmla="*/ 15 w 89"/>
                <a:gd name="T23" fmla="*/ 203 h 263"/>
                <a:gd name="T24" fmla="*/ 50 w 89"/>
                <a:gd name="T25" fmla="*/ 238 h 263"/>
                <a:gd name="T26" fmla="*/ 50 w 89"/>
                <a:gd name="T27" fmla="*/ 23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" h="263">
                  <a:moveTo>
                    <a:pt x="4" y="213"/>
                  </a:moveTo>
                  <a:lnTo>
                    <a:pt x="0" y="210"/>
                  </a:lnTo>
                  <a:lnTo>
                    <a:pt x="11" y="4"/>
                  </a:lnTo>
                  <a:lnTo>
                    <a:pt x="25" y="0"/>
                  </a:lnTo>
                  <a:lnTo>
                    <a:pt x="89" y="167"/>
                  </a:lnTo>
                  <a:lnTo>
                    <a:pt x="54" y="263"/>
                  </a:lnTo>
                  <a:lnTo>
                    <a:pt x="4" y="213"/>
                  </a:lnTo>
                  <a:lnTo>
                    <a:pt x="4" y="213"/>
                  </a:lnTo>
                  <a:close/>
                  <a:moveTo>
                    <a:pt x="50" y="238"/>
                  </a:moveTo>
                  <a:lnTo>
                    <a:pt x="75" y="167"/>
                  </a:lnTo>
                  <a:lnTo>
                    <a:pt x="25" y="36"/>
                  </a:lnTo>
                  <a:lnTo>
                    <a:pt x="15" y="203"/>
                  </a:lnTo>
                  <a:lnTo>
                    <a:pt x="50" y="238"/>
                  </a:lnTo>
                  <a:lnTo>
                    <a:pt x="50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8"/>
            <p:cNvSpPr>
              <a:spLocks noEditPoints="1"/>
            </p:cNvSpPr>
            <p:nvPr/>
          </p:nvSpPr>
          <p:spPr bwMode="auto">
            <a:xfrm>
              <a:off x="2447" y="2011"/>
              <a:ext cx="104" cy="284"/>
            </a:xfrm>
            <a:custGeom>
              <a:avLst/>
              <a:gdLst>
                <a:gd name="T0" fmla="*/ 4 w 104"/>
                <a:gd name="T1" fmla="*/ 224 h 284"/>
                <a:gd name="T2" fmla="*/ 11 w 104"/>
                <a:gd name="T3" fmla="*/ 220 h 284"/>
                <a:gd name="T4" fmla="*/ 15 w 104"/>
                <a:gd name="T5" fmla="*/ 213 h 284"/>
                <a:gd name="T6" fmla="*/ 61 w 104"/>
                <a:gd name="T7" fmla="*/ 259 h 284"/>
                <a:gd name="T8" fmla="*/ 61 w 104"/>
                <a:gd name="T9" fmla="*/ 259 h 284"/>
                <a:gd name="T10" fmla="*/ 15 w 104"/>
                <a:gd name="T11" fmla="*/ 213 h 284"/>
                <a:gd name="T12" fmla="*/ 22 w 104"/>
                <a:gd name="T13" fmla="*/ 93 h 284"/>
                <a:gd name="T14" fmla="*/ 15 w 104"/>
                <a:gd name="T15" fmla="*/ 213 h 284"/>
                <a:gd name="T16" fmla="*/ 15 w 104"/>
                <a:gd name="T17" fmla="*/ 213 h 284"/>
                <a:gd name="T18" fmla="*/ 11 w 104"/>
                <a:gd name="T19" fmla="*/ 220 h 284"/>
                <a:gd name="T20" fmla="*/ 4 w 104"/>
                <a:gd name="T21" fmla="*/ 224 h 284"/>
                <a:gd name="T22" fmla="*/ 0 w 104"/>
                <a:gd name="T23" fmla="*/ 220 h 284"/>
                <a:gd name="T24" fmla="*/ 11 w 104"/>
                <a:gd name="T25" fmla="*/ 4 h 284"/>
                <a:gd name="T26" fmla="*/ 36 w 104"/>
                <a:gd name="T27" fmla="*/ 0 h 284"/>
                <a:gd name="T28" fmla="*/ 104 w 104"/>
                <a:gd name="T29" fmla="*/ 174 h 284"/>
                <a:gd name="T30" fmla="*/ 64 w 104"/>
                <a:gd name="T31" fmla="*/ 284 h 284"/>
                <a:gd name="T32" fmla="*/ 4 w 104"/>
                <a:gd name="T33" fmla="*/ 224 h 284"/>
                <a:gd name="T34" fmla="*/ 4 w 104"/>
                <a:gd name="T35" fmla="*/ 224 h 284"/>
                <a:gd name="T36" fmla="*/ 57 w 104"/>
                <a:gd name="T37" fmla="*/ 245 h 284"/>
                <a:gd name="T38" fmla="*/ 61 w 104"/>
                <a:gd name="T39" fmla="*/ 238 h 284"/>
                <a:gd name="T40" fmla="*/ 57 w 104"/>
                <a:gd name="T41" fmla="*/ 245 h 284"/>
                <a:gd name="T42" fmla="*/ 57 w 104"/>
                <a:gd name="T43" fmla="*/ 245 h 284"/>
                <a:gd name="T44" fmla="*/ 29 w 104"/>
                <a:gd name="T45" fmla="*/ 210 h 284"/>
                <a:gd name="T46" fmla="*/ 54 w 104"/>
                <a:gd name="T47" fmla="*/ 231 h 284"/>
                <a:gd name="T48" fmla="*/ 75 w 104"/>
                <a:gd name="T49" fmla="*/ 174 h 284"/>
                <a:gd name="T50" fmla="*/ 36 w 104"/>
                <a:gd name="T51" fmla="*/ 78 h 284"/>
                <a:gd name="T52" fmla="*/ 29 w 104"/>
                <a:gd name="T53" fmla="*/ 210 h 284"/>
                <a:gd name="T54" fmla="*/ 29 w 104"/>
                <a:gd name="T55" fmla="*/ 210 h 284"/>
                <a:gd name="T56" fmla="*/ 89 w 104"/>
                <a:gd name="T57" fmla="*/ 174 h 284"/>
                <a:gd name="T58" fmla="*/ 89 w 104"/>
                <a:gd name="T59" fmla="*/ 174 h 284"/>
                <a:gd name="T60" fmla="*/ 29 w 104"/>
                <a:gd name="T61" fmla="*/ 15 h 284"/>
                <a:gd name="T62" fmla="*/ 25 w 104"/>
                <a:gd name="T63" fmla="*/ 15 h 284"/>
                <a:gd name="T64" fmla="*/ 25 w 104"/>
                <a:gd name="T65" fmla="*/ 43 h 284"/>
                <a:gd name="T66" fmla="*/ 39 w 104"/>
                <a:gd name="T67" fmla="*/ 39 h 284"/>
                <a:gd name="T68" fmla="*/ 89 w 104"/>
                <a:gd name="T69" fmla="*/ 174 h 284"/>
                <a:gd name="T70" fmla="*/ 89 w 104"/>
                <a:gd name="T71" fmla="*/ 17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4" h="284">
                  <a:moveTo>
                    <a:pt x="4" y="224"/>
                  </a:moveTo>
                  <a:lnTo>
                    <a:pt x="11" y="220"/>
                  </a:lnTo>
                  <a:lnTo>
                    <a:pt x="15" y="213"/>
                  </a:lnTo>
                  <a:lnTo>
                    <a:pt x="61" y="259"/>
                  </a:lnTo>
                  <a:lnTo>
                    <a:pt x="61" y="259"/>
                  </a:lnTo>
                  <a:lnTo>
                    <a:pt x="15" y="213"/>
                  </a:lnTo>
                  <a:lnTo>
                    <a:pt x="22" y="93"/>
                  </a:lnTo>
                  <a:lnTo>
                    <a:pt x="15" y="213"/>
                  </a:lnTo>
                  <a:lnTo>
                    <a:pt x="15" y="213"/>
                  </a:lnTo>
                  <a:lnTo>
                    <a:pt x="11" y="220"/>
                  </a:lnTo>
                  <a:lnTo>
                    <a:pt x="4" y="224"/>
                  </a:lnTo>
                  <a:lnTo>
                    <a:pt x="0" y="220"/>
                  </a:lnTo>
                  <a:lnTo>
                    <a:pt x="11" y="4"/>
                  </a:lnTo>
                  <a:lnTo>
                    <a:pt x="36" y="0"/>
                  </a:lnTo>
                  <a:lnTo>
                    <a:pt x="104" y="174"/>
                  </a:lnTo>
                  <a:lnTo>
                    <a:pt x="64" y="284"/>
                  </a:lnTo>
                  <a:lnTo>
                    <a:pt x="4" y="224"/>
                  </a:lnTo>
                  <a:lnTo>
                    <a:pt x="4" y="224"/>
                  </a:lnTo>
                  <a:close/>
                  <a:moveTo>
                    <a:pt x="57" y="245"/>
                  </a:moveTo>
                  <a:lnTo>
                    <a:pt x="61" y="238"/>
                  </a:lnTo>
                  <a:lnTo>
                    <a:pt x="57" y="245"/>
                  </a:lnTo>
                  <a:lnTo>
                    <a:pt x="57" y="245"/>
                  </a:lnTo>
                  <a:close/>
                  <a:moveTo>
                    <a:pt x="29" y="210"/>
                  </a:moveTo>
                  <a:lnTo>
                    <a:pt x="54" y="231"/>
                  </a:lnTo>
                  <a:lnTo>
                    <a:pt x="75" y="174"/>
                  </a:lnTo>
                  <a:lnTo>
                    <a:pt x="36" y="78"/>
                  </a:lnTo>
                  <a:lnTo>
                    <a:pt x="29" y="210"/>
                  </a:lnTo>
                  <a:lnTo>
                    <a:pt x="29" y="210"/>
                  </a:lnTo>
                  <a:close/>
                  <a:moveTo>
                    <a:pt x="89" y="174"/>
                  </a:moveTo>
                  <a:lnTo>
                    <a:pt x="89" y="174"/>
                  </a:lnTo>
                  <a:lnTo>
                    <a:pt x="29" y="15"/>
                  </a:lnTo>
                  <a:lnTo>
                    <a:pt x="25" y="15"/>
                  </a:lnTo>
                  <a:lnTo>
                    <a:pt x="25" y="43"/>
                  </a:lnTo>
                  <a:lnTo>
                    <a:pt x="39" y="39"/>
                  </a:lnTo>
                  <a:lnTo>
                    <a:pt x="89" y="174"/>
                  </a:lnTo>
                  <a:lnTo>
                    <a:pt x="89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9"/>
            <p:cNvSpPr/>
            <p:nvPr/>
          </p:nvSpPr>
          <p:spPr bwMode="auto">
            <a:xfrm>
              <a:off x="2006" y="1710"/>
              <a:ext cx="388" cy="316"/>
            </a:xfrm>
            <a:custGeom>
              <a:avLst/>
              <a:gdLst>
                <a:gd name="T0" fmla="*/ 53 w 388"/>
                <a:gd name="T1" fmla="*/ 14 h 316"/>
                <a:gd name="T2" fmla="*/ 0 w 388"/>
                <a:gd name="T3" fmla="*/ 14 h 316"/>
                <a:gd name="T4" fmla="*/ 0 w 388"/>
                <a:gd name="T5" fmla="*/ 0 h 316"/>
                <a:gd name="T6" fmla="*/ 57 w 388"/>
                <a:gd name="T7" fmla="*/ 0 h 316"/>
                <a:gd name="T8" fmla="*/ 388 w 388"/>
                <a:gd name="T9" fmla="*/ 305 h 316"/>
                <a:gd name="T10" fmla="*/ 377 w 388"/>
                <a:gd name="T11" fmla="*/ 316 h 316"/>
                <a:gd name="T12" fmla="*/ 53 w 388"/>
                <a:gd name="T13" fmla="*/ 14 h 316"/>
                <a:gd name="T14" fmla="*/ 53 w 388"/>
                <a:gd name="T15" fmla="*/ 1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8" h="316">
                  <a:moveTo>
                    <a:pt x="53" y="14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57" y="0"/>
                  </a:lnTo>
                  <a:lnTo>
                    <a:pt x="388" y="305"/>
                  </a:lnTo>
                  <a:lnTo>
                    <a:pt x="377" y="316"/>
                  </a:lnTo>
                  <a:lnTo>
                    <a:pt x="53" y="14"/>
                  </a:lnTo>
                  <a:lnTo>
                    <a:pt x="53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0"/>
            <p:cNvSpPr>
              <a:spLocks noEditPoints="1"/>
            </p:cNvSpPr>
            <p:nvPr/>
          </p:nvSpPr>
          <p:spPr bwMode="auto">
            <a:xfrm>
              <a:off x="1999" y="1703"/>
              <a:ext cx="406" cy="333"/>
            </a:xfrm>
            <a:custGeom>
              <a:avLst/>
              <a:gdLst>
                <a:gd name="T0" fmla="*/ 56 w 406"/>
                <a:gd name="T1" fmla="*/ 28 h 333"/>
                <a:gd name="T2" fmla="*/ 0 w 406"/>
                <a:gd name="T3" fmla="*/ 28 h 333"/>
                <a:gd name="T4" fmla="*/ 0 w 406"/>
                <a:gd name="T5" fmla="*/ 0 h 333"/>
                <a:gd name="T6" fmla="*/ 67 w 406"/>
                <a:gd name="T7" fmla="*/ 0 h 333"/>
                <a:gd name="T8" fmla="*/ 406 w 406"/>
                <a:gd name="T9" fmla="*/ 312 h 333"/>
                <a:gd name="T10" fmla="*/ 384 w 406"/>
                <a:gd name="T11" fmla="*/ 333 h 333"/>
                <a:gd name="T12" fmla="*/ 56 w 406"/>
                <a:gd name="T13" fmla="*/ 28 h 333"/>
                <a:gd name="T14" fmla="*/ 56 w 406"/>
                <a:gd name="T15" fmla="*/ 28 h 333"/>
                <a:gd name="T16" fmla="*/ 60 w 406"/>
                <a:gd name="T17" fmla="*/ 14 h 333"/>
                <a:gd name="T18" fmla="*/ 384 w 406"/>
                <a:gd name="T19" fmla="*/ 312 h 333"/>
                <a:gd name="T20" fmla="*/ 60 w 406"/>
                <a:gd name="T21" fmla="*/ 14 h 333"/>
                <a:gd name="T22" fmla="*/ 14 w 406"/>
                <a:gd name="T23" fmla="*/ 14 h 333"/>
                <a:gd name="T24" fmla="*/ 14 w 406"/>
                <a:gd name="T25" fmla="*/ 14 h 333"/>
                <a:gd name="T26" fmla="*/ 60 w 406"/>
                <a:gd name="T27" fmla="*/ 14 h 333"/>
                <a:gd name="T28" fmla="*/ 60 w 406"/>
                <a:gd name="T29" fmla="*/ 21 h 333"/>
                <a:gd name="T30" fmla="*/ 53 w 406"/>
                <a:gd name="T31" fmla="*/ 28 h 333"/>
                <a:gd name="T32" fmla="*/ 60 w 406"/>
                <a:gd name="T33" fmla="*/ 21 h 333"/>
                <a:gd name="T34" fmla="*/ 60 w 406"/>
                <a:gd name="T35" fmla="*/ 14 h 333"/>
                <a:gd name="T36" fmla="*/ 60 w 406"/>
                <a:gd name="T37" fmla="*/ 14 h 333"/>
                <a:gd name="T38" fmla="*/ 60 w 406"/>
                <a:gd name="T39" fmla="*/ 14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06" h="333">
                  <a:moveTo>
                    <a:pt x="56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67" y="0"/>
                  </a:lnTo>
                  <a:lnTo>
                    <a:pt x="406" y="312"/>
                  </a:lnTo>
                  <a:lnTo>
                    <a:pt x="384" y="333"/>
                  </a:lnTo>
                  <a:lnTo>
                    <a:pt x="56" y="28"/>
                  </a:lnTo>
                  <a:lnTo>
                    <a:pt x="56" y="28"/>
                  </a:lnTo>
                  <a:close/>
                  <a:moveTo>
                    <a:pt x="60" y="14"/>
                  </a:moveTo>
                  <a:lnTo>
                    <a:pt x="384" y="312"/>
                  </a:lnTo>
                  <a:lnTo>
                    <a:pt x="60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60" y="14"/>
                  </a:lnTo>
                  <a:lnTo>
                    <a:pt x="60" y="21"/>
                  </a:lnTo>
                  <a:lnTo>
                    <a:pt x="53" y="28"/>
                  </a:lnTo>
                  <a:lnTo>
                    <a:pt x="60" y="21"/>
                  </a:lnTo>
                  <a:lnTo>
                    <a:pt x="60" y="14"/>
                  </a:lnTo>
                  <a:lnTo>
                    <a:pt x="60" y="14"/>
                  </a:lnTo>
                  <a:lnTo>
                    <a:pt x="6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1"/>
            <p:cNvSpPr>
              <a:spLocks noEditPoints="1"/>
            </p:cNvSpPr>
            <p:nvPr/>
          </p:nvSpPr>
          <p:spPr bwMode="auto">
            <a:xfrm>
              <a:off x="2031" y="1674"/>
              <a:ext cx="35" cy="57"/>
            </a:xfrm>
            <a:custGeom>
              <a:avLst/>
              <a:gdLst>
                <a:gd name="T0" fmla="*/ 0 w 35"/>
                <a:gd name="T1" fmla="*/ 29 h 57"/>
                <a:gd name="T2" fmla="*/ 7 w 35"/>
                <a:gd name="T3" fmla="*/ 18 h 57"/>
                <a:gd name="T4" fmla="*/ 21 w 35"/>
                <a:gd name="T5" fmla="*/ 29 h 57"/>
                <a:gd name="T6" fmla="*/ 21 w 35"/>
                <a:gd name="T7" fmla="*/ 0 h 57"/>
                <a:gd name="T8" fmla="*/ 35 w 35"/>
                <a:gd name="T9" fmla="*/ 0 h 57"/>
                <a:gd name="T10" fmla="*/ 35 w 35"/>
                <a:gd name="T11" fmla="*/ 57 h 57"/>
                <a:gd name="T12" fmla="*/ 0 w 35"/>
                <a:gd name="T13" fmla="*/ 29 h 57"/>
                <a:gd name="T14" fmla="*/ 0 w 35"/>
                <a:gd name="T15" fmla="*/ 29 h 57"/>
                <a:gd name="T16" fmla="*/ 0 w 35"/>
                <a:gd name="T17" fmla="*/ 29 h 57"/>
                <a:gd name="T18" fmla="*/ 0 w 35"/>
                <a:gd name="T19" fmla="*/ 29 h 57"/>
                <a:gd name="T20" fmla="*/ 0 w 35"/>
                <a:gd name="T21" fmla="*/ 29 h 57"/>
                <a:gd name="T22" fmla="*/ 0 w 35"/>
                <a:gd name="T23" fmla="*/ 29 h 57"/>
                <a:gd name="T24" fmla="*/ 0 w 35"/>
                <a:gd name="T25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57">
                  <a:moveTo>
                    <a:pt x="0" y="29"/>
                  </a:moveTo>
                  <a:lnTo>
                    <a:pt x="7" y="18"/>
                  </a:lnTo>
                  <a:lnTo>
                    <a:pt x="21" y="29"/>
                  </a:lnTo>
                  <a:lnTo>
                    <a:pt x="21" y="0"/>
                  </a:lnTo>
                  <a:lnTo>
                    <a:pt x="35" y="0"/>
                  </a:lnTo>
                  <a:lnTo>
                    <a:pt x="35" y="57"/>
                  </a:lnTo>
                  <a:lnTo>
                    <a:pt x="0" y="29"/>
                  </a:lnTo>
                  <a:lnTo>
                    <a:pt x="0" y="29"/>
                  </a:lnTo>
                  <a:close/>
                  <a:moveTo>
                    <a:pt x="0" y="29"/>
                  </a:move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2"/>
            <p:cNvSpPr>
              <a:spLocks noEditPoints="1"/>
            </p:cNvSpPr>
            <p:nvPr/>
          </p:nvSpPr>
          <p:spPr bwMode="auto">
            <a:xfrm>
              <a:off x="2020" y="1667"/>
              <a:ext cx="53" cy="82"/>
            </a:xfrm>
            <a:custGeom>
              <a:avLst/>
              <a:gdLst>
                <a:gd name="T0" fmla="*/ 11 w 53"/>
                <a:gd name="T1" fmla="*/ 46 h 82"/>
                <a:gd name="T2" fmla="*/ 3 w 53"/>
                <a:gd name="T3" fmla="*/ 53 h 82"/>
                <a:gd name="T4" fmla="*/ 3 w 53"/>
                <a:gd name="T5" fmla="*/ 39 h 82"/>
                <a:gd name="T6" fmla="*/ 0 w 53"/>
                <a:gd name="T7" fmla="*/ 36 h 82"/>
                <a:gd name="T8" fmla="*/ 3 w 53"/>
                <a:gd name="T9" fmla="*/ 32 h 82"/>
                <a:gd name="T10" fmla="*/ 3 w 53"/>
                <a:gd name="T11" fmla="*/ 18 h 82"/>
                <a:gd name="T12" fmla="*/ 11 w 53"/>
                <a:gd name="T13" fmla="*/ 25 h 82"/>
                <a:gd name="T14" fmla="*/ 18 w 53"/>
                <a:gd name="T15" fmla="*/ 14 h 82"/>
                <a:gd name="T16" fmla="*/ 25 w 53"/>
                <a:gd name="T17" fmla="*/ 18 h 82"/>
                <a:gd name="T18" fmla="*/ 25 w 53"/>
                <a:gd name="T19" fmla="*/ 21 h 82"/>
                <a:gd name="T20" fmla="*/ 25 w 53"/>
                <a:gd name="T21" fmla="*/ 0 h 82"/>
                <a:gd name="T22" fmla="*/ 53 w 53"/>
                <a:gd name="T23" fmla="*/ 0 h 82"/>
                <a:gd name="T24" fmla="*/ 53 w 53"/>
                <a:gd name="T25" fmla="*/ 82 h 82"/>
                <a:gd name="T26" fmla="*/ 11 w 53"/>
                <a:gd name="T27" fmla="*/ 46 h 82"/>
                <a:gd name="T28" fmla="*/ 11 w 53"/>
                <a:gd name="T29" fmla="*/ 46 h 82"/>
                <a:gd name="T30" fmla="*/ 39 w 53"/>
                <a:gd name="T31" fmla="*/ 50 h 82"/>
                <a:gd name="T32" fmla="*/ 39 w 53"/>
                <a:gd name="T33" fmla="*/ 14 h 82"/>
                <a:gd name="T34" fmla="*/ 39 w 53"/>
                <a:gd name="T35" fmla="*/ 50 h 82"/>
                <a:gd name="T36" fmla="*/ 28 w 53"/>
                <a:gd name="T37" fmla="*/ 43 h 82"/>
                <a:gd name="T38" fmla="*/ 21 w 53"/>
                <a:gd name="T39" fmla="*/ 36 h 82"/>
                <a:gd name="T40" fmla="*/ 21 w 53"/>
                <a:gd name="T41" fmla="*/ 36 h 82"/>
                <a:gd name="T42" fmla="*/ 39 w 53"/>
                <a:gd name="T43" fmla="*/ 50 h 82"/>
                <a:gd name="T44" fmla="*/ 39 w 53"/>
                <a:gd name="T4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3" h="82">
                  <a:moveTo>
                    <a:pt x="11" y="46"/>
                  </a:moveTo>
                  <a:lnTo>
                    <a:pt x="3" y="53"/>
                  </a:lnTo>
                  <a:lnTo>
                    <a:pt x="3" y="39"/>
                  </a:lnTo>
                  <a:lnTo>
                    <a:pt x="0" y="36"/>
                  </a:lnTo>
                  <a:lnTo>
                    <a:pt x="3" y="32"/>
                  </a:lnTo>
                  <a:lnTo>
                    <a:pt x="3" y="18"/>
                  </a:lnTo>
                  <a:lnTo>
                    <a:pt x="11" y="25"/>
                  </a:lnTo>
                  <a:lnTo>
                    <a:pt x="18" y="14"/>
                  </a:lnTo>
                  <a:lnTo>
                    <a:pt x="25" y="18"/>
                  </a:lnTo>
                  <a:lnTo>
                    <a:pt x="25" y="21"/>
                  </a:lnTo>
                  <a:lnTo>
                    <a:pt x="25" y="0"/>
                  </a:lnTo>
                  <a:lnTo>
                    <a:pt x="53" y="0"/>
                  </a:lnTo>
                  <a:lnTo>
                    <a:pt x="53" y="82"/>
                  </a:lnTo>
                  <a:lnTo>
                    <a:pt x="11" y="46"/>
                  </a:lnTo>
                  <a:lnTo>
                    <a:pt x="11" y="46"/>
                  </a:lnTo>
                  <a:close/>
                  <a:moveTo>
                    <a:pt x="39" y="50"/>
                  </a:moveTo>
                  <a:lnTo>
                    <a:pt x="39" y="14"/>
                  </a:lnTo>
                  <a:lnTo>
                    <a:pt x="39" y="50"/>
                  </a:lnTo>
                  <a:lnTo>
                    <a:pt x="28" y="43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39" y="50"/>
                  </a:lnTo>
                  <a:lnTo>
                    <a:pt x="39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3"/>
            <p:cNvSpPr/>
            <p:nvPr/>
          </p:nvSpPr>
          <p:spPr bwMode="auto">
            <a:xfrm>
              <a:off x="2586" y="1589"/>
              <a:ext cx="385" cy="398"/>
            </a:xfrm>
            <a:custGeom>
              <a:avLst/>
              <a:gdLst>
                <a:gd name="T0" fmla="*/ 0 w 385"/>
                <a:gd name="T1" fmla="*/ 387 h 398"/>
                <a:gd name="T2" fmla="*/ 371 w 385"/>
                <a:gd name="T3" fmla="*/ 21 h 398"/>
                <a:gd name="T4" fmla="*/ 371 w 385"/>
                <a:gd name="T5" fmla="*/ 0 h 398"/>
                <a:gd name="T6" fmla="*/ 371 w 385"/>
                <a:gd name="T7" fmla="*/ 0 h 398"/>
                <a:gd name="T8" fmla="*/ 385 w 385"/>
                <a:gd name="T9" fmla="*/ 0 h 398"/>
                <a:gd name="T10" fmla="*/ 385 w 385"/>
                <a:gd name="T11" fmla="*/ 28 h 398"/>
                <a:gd name="T12" fmla="*/ 11 w 385"/>
                <a:gd name="T13" fmla="*/ 398 h 398"/>
                <a:gd name="T14" fmla="*/ 0 w 385"/>
                <a:gd name="T15" fmla="*/ 387 h 398"/>
                <a:gd name="T16" fmla="*/ 0 w 385"/>
                <a:gd name="T17" fmla="*/ 387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5" h="398">
                  <a:moveTo>
                    <a:pt x="0" y="387"/>
                  </a:moveTo>
                  <a:lnTo>
                    <a:pt x="371" y="21"/>
                  </a:lnTo>
                  <a:lnTo>
                    <a:pt x="371" y="0"/>
                  </a:lnTo>
                  <a:lnTo>
                    <a:pt x="371" y="0"/>
                  </a:lnTo>
                  <a:lnTo>
                    <a:pt x="385" y="0"/>
                  </a:lnTo>
                  <a:lnTo>
                    <a:pt x="385" y="28"/>
                  </a:lnTo>
                  <a:lnTo>
                    <a:pt x="11" y="398"/>
                  </a:lnTo>
                  <a:lnTo>
                    <a:pt x="0" y="387"/>
                  </a:lnTo>
                  <a:lnTo>
                    <a:pt x="0" y="3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4"/>
            <p:cNvSpPr>
              <a:spLocks noEditPoints="1"/>
            </p:cNvSpPr>
            <p:nvPr/>
          </p:nvSpPr>
          <p:spPr bwMode="auto">
            <a:xfrm>
              <a:off x="2576" y="1582"/>
              <a:ext cx="402" cy="415"/>
            </a:xfrm>
            <a:custGeom>
              <a:avLst/>
              <a:gdLst>
                <a:gd name="T0" fmla="*/ 7 w 402"/>
                <a:gd name="T1" fmla="*/ 401 h 415"/>
                <a:gd name="T2" fmla="*/ 10 w 402"/>
                <a:gd name="T3" fmla="*/ 394 h 415"/>
                <a:gd name="T4" fmla="*/ 17 w 402"/>
                <a:gd name="T5" fmla="*/ 401 h 415"/>
                <a:gd name="T6" fmla="*/ 10 w 402"/>
                <a:gd name="T7" fmla="*/ 394 h 415"/>
                <a:gd name="T8" fmla="*/ 7 w 402"/>
                <a:gd name="T9" fmla="*/ 401 h 415"/>
                <a:gd name="T10" fmla="*/ 0 w 402"/>
                <a:gd name="T11" fmla="*/ 394 h 415"/>
                <a:gd name="T12" fmla="*/ 374 w 402"/>
                <a:gd name="T13" fmla="*/ 25 h 415"/>
                <a:gd name="T14" fmla="*/ 374 w 402"/>
                <a:gd name="T15" fmla="*/ 0 h 415"/>
                <a:gd name="T16" fmla="*/ 381 w 402"/>
                <a:gd name="T17" fmla="*/ 0 h 415"/>
                <a:gd name="T18" fmla="*/ 381 w 402"/>
                <a:gd name="T19" fmla="*/ 0 h 415"/>
                <a:gd name="T20" fmla="*/ 402 w 402"/>
                <a:gd name="T21" fmla="*/ 0 h 415"/>
                <a:gd name="T22" fmla="*/ 402 w 402"/>
                <a:gd name="T23" fmla="*/ 35 h 415"/>
                <a:gd name="T24" fmla="*/ 21 w 402"/>
                <a:gd name="T25" fmla="*/ 415 h 415"/>
                <a:gd name="T26" fmla="*/ 7 w 402"/>
                <a:gd name="T27" fmla="*/ 401 h 415"/>
                <a:gd name="T28" fmla="*/ 7 w 402"/>
                <a:gd name="T29" fmla="*/ 401 h 415"/>
                <a:gd name="T30" fmla="*/ 21 w 402"/>
                <a:gd name="T31" fmla="*/ 394 h 415"/>
                <a:gd name="T32" fmla="*/ 388 w 402"/>
                <a:gd name="T33" fmla="*/ 32 h 415"/>
                <a:gd name="T34" fmla="*/ 388 w 402"/>
                <a:gd name="T35" fmla="*/ 14 h 415"/>
                <a:gd name="T36" fmla="*/ 388 w 402"/>
                <a:gd name="T37" fmla="*/ 32 h 415"/>
                <a:gd name="T38" fmla="*/ 21 w 402"/>
                <a:gd name="T39" fmla="*/ 394 h 415"/>
                <a:gd name="T40" fmla="*/ 21 w 402"/>
                <a:gd name="T41" fmla="*/ 394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2" h="415">
                  <a:moveTo>
                    <a:pt x="7" y="401"/>
                  </a:moveTo>
                  <a:lnTo>
                    <a:pt x="10" y="394"/>
                  </a:lnTo>
                  <a:lnTo>
                    <a:pt x="17" y="401"/>
                  </a:lnTo>
                  <a:lnTo>
                    <a:pt x="10" y="394"/>
                  </a:lnTo>
                  <a:lnTo>
                    <a:pt x="7" y="401"/>
                  </a:lnTo>
                  <a:lnTo>
                    <a:pt x="0" y="394"/>
                  </a:lnTo>
                  <a:lnTo>
                    <a:pt x="374" y="25"/>
                  </a:lnTo>
                  <a:lnTo>
                    <a:pt x="374" y="0"/>
                  </a:lnTo>
                  <a:lnTo>
                    <a:pt x="381" y="0"/>
                  </a:lnTo>
                  <a:lnTo>
                    <a:pt x="381" y="0"/>
                  </a:lnTo>
                  <a:lnTo>
                    <a:pt x="402" y="0"/>
                  </a:lnTo>
                  <a:lnTo>
                    <a:pt x="402" y="35"/>
                  </a:lnTo>
                  <a:lnTo>
                    <a:pt x="21" y="415"/>
                  </a:lnTo>
                  <a:lnTo>
                    <a:pt x="7" y="401"/>
                  </a:lnTo>
                  <a:lnTo>
                    <a:pt x="7" y="401"/>
                  </a:lnTo>
                  <a:close/>
                  <a:moveTo>
                    <a:pt x="21" y="394"/>
                  </a:moveTo>
                  <a:lnTo>
                    <a:pt x="388" y="32"/>
                  </a:lnTo>
                  <a:lnTo>
                    <a:pt x="388" y="14"/>
                  </a:lnTo>
                  <a:lnTo>
                    <a:pt x="388" y="32"/>
                  </a:lnTo>
                  <a:lnTo>
                    <a:pt x="21" y="394"/>
                  </a:lnTo>
                  <a:lnTo>
                    <a:pt x="21" y="3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5"/>
            <p:cNvSpPr/>
            <p:nvPr/>
          </p:nvSpPr>
          <p:spPr bwMode="auto">
            <a:xfrm>
              <a:off x="2960" y="1596"/>
              <a:ext cx="75" cy="25"/>
            </a:xfrm>
            <a:custGeom>
              <a:avLst/>
              <a:gdLst>
                <a:gd name="T0" fmla="*/ 0 w 75"/>
                <a:gd name="T1" fmla="*/ 11 h 25"/>
                <a:gd name="T2" fmla="*/ 71 w 75"/>
                <a:gd name="T3" fmla="*/ 0 h 25"/>
                <a:gd name="T4" fmla="*/ 75 w 75"/>
                <a:gd name="T5" fmla="*/ 14 h 25"/>
                <a:gd name="T6" fmla="*/ 4 w 75"/>
                <a:gd name="T7" fmla="*/ 25 h 25"/>
                <a:gd name="T8" fmla="*/ 0 w 75"/>
                <a:gd name="T9" fmla="*/ 11 h 25"/>
                <a:gd name="T10" fmla="*/ 0 w 75"/>
                <a:gd name="T11" fmla="*/ 1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25">
                  <a:moveTo>
                    <a:pt x="0" y="11"/>
                  </a:moveTo>
                  <a:lnTo>
                    <a:pt x="71" y="0"/>
                  </a:lnTo>
                  <a:lnTo>
                    <a:pt x="75" y="14"/>
                  </a:lnTo>
                  <a:lnTo>
                    <a:pt x="4" y="2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6"/>
            <p:cNvSpPr/>
            <p:nvPr/>
          </p:nvSpPr>
          <p:spPr bwMode="auto">
            <a:xfrm>
              <a:off x="2953" y="1586"/>
              <a:ext cx="89" cy="42"/>
            </a:xfrm>
            <a:custGeom>
              <a:avLst/>
              <a:gdLst>
                <a:gd name="T0" fmla="*/ 4 w 89"/>
                <a:gd name="T1" fmla="*/ 35 h 42"/>
                <a:gd name="T2" fmla="*/ 0 w 89"/>
                <a:gd name="T3" fmla="*/ 21 h 42"/>
                <a:gd name="T4" fmla="*/ 7 w 89"/>
                <a:gd name="T5" fmla="*/ 21 h 42"/>
                <a:gd name="T6" fmla="*/ 11 w 89"/>
                <a:gd name="T7" fmla="*/ 28 h 42"/>
                <a:gd name="T8" fmla="*/ 7 w 89"/>
                <a:gd name="T9" fmla="*/ 21 h 42"/>
                <a:gd name="T10" fmla="*/ 0 w 89"/>
                <a:gd name="T11" fmla="*/ 21 h 42"/>
                <a:gd name="T12" fmla="*/ 0 w 89"/>
                <a:gd name="T13" fmla="*/ 14 h 42"/>
                <a:gd name="T14" fmla="*/ 86 w 89"/>
                <a:gd name="T15" fmla="*/ 0 h 42"/>
                <a:gd name="T16" fmla="*/ 89 w 89"/>
                <a:gd name="T17" fmla="*/ 28 h 42"/>
                <a:gd name="T18" fmla="*/ 4 w 89"/>
                <a:gd name="T19" fmla="*/ 42 h 42"/>
                <a:gd name="T20" fmla="*/ 4 w 89"/>
                <a:gd name="T21" fmla="*/ 35 h 42"/>
                <a:gd name="T22" fmla="*/ 4 w 89"/>
                <a:gd name="T23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" h="42">
                  <a:moveTo>
                    <a:pt x="4" y="35"/>
                  </a:moveTo>
                  <a:lnTo>
                    <a:pt x="0" y="21"/>
                  </a:lnTo>
                  <a:lnTo>
                    <a:pt x="7" y="21"/>
                  </a:lnTo>
                  <a:lnTo>
                    <a:pt x="11" y="28"/>
                  </a:lnTo>
                  <a:lnTo>
                    <a:pt x="7" y="21"/>
                  </a:lnTo>
                  <a:lnTo>
                    <a:pt x="0" y="21"/>
                  </a:lnTo>
                  <a:lnTo>
                    <a:pt x="0" y="14"/>
                  </a:lnTo>
                  <a:lnTo>
                    <a:pt x="86" y="0"/>
                  </a:lnTo>
                  <a:lnTo>
                    <a:pt x="89" y="28"/>
                  </a:lnTo>
                  <a:lnTo>
                    <a:pt x="4" y="42"/>
                  </a:lnTo>
                  <a:lnTo>
                    <a:pt x="4" y="35"/>
                  </a:lnTo>
                  <a:lnTo>
                    <a:pt x="4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7"/>
            <p:cNvSpPr/>
            <p:nvPr/>
          </p:nvSpPr>
          <p:spPr bwMode="auto">
            <a:xfrm>
              <a:off x="2950" y="1607"/>
              <a:ext cx="64" cy="25"/>
            </a:xfrm>
            <a:custGeom>
              <a:avLst/>
              <a:gdLst>
                <a:gd name="T0" fmla="*/ 0 w 64"/>
                <a:gd name="T1" fmla="*/ 10 h 25"/>
                <a:gd name="T2" fmla="*/ 64 w 64"/>
                <a:gd name="T3" fmla="*/ 0 h 25"/>
                <a:gd name="T4" fmla="*/ 64 w 64"/>
                <a:gd name="T5" fmla="*/ 14 h 25"/>
                <a:gd name="T6" fmla="*/ 3 w 64"/>
                <a:gd name="T7" fmla="*/ 25 h 25"/>
                <a:gd name="T8" fmla="*/ 0 w 64"/>
                <a:gd name="T9" fmla="*/ 10 h 25"/>
                <a:gd name="T10" fmla="*/ 0 w 64"/>
                <a:gd name="T11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25">
                  <a:moveTo>
                    <a:pt x="0" y="10"/>
                  </a:moveTo>
                  <a:lnTo>
                    <a:pt x="64" y="0"/>
                  </a:lnTo>
                  <a:lnTo>
                    <a:pt x="64" y="14"/>
                  </a:lnTo>
                  <a:lnTo>
                    <a:pt x="3" y="25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8"/>
            <p:cNvSpPr/>
            <p:nvPr/>
          </p:nvSpPr>
          <p:spPr bwMode="auto">
            <a:xfrm>
              <a:off x="2942" y="1600"/>
              <a:ext cx="82" cy="39"/>
            </a:xfrm>
            <a:custGeom>
              <a:avLst/>
              <a:gdLst>
                <a:gd name="T0" fmla="*/ 4 w 82"/>
                <a:gd name="T1" fmla="*/ 32 h 39"/>
                <a:gd name="T2" fmla="*/ 0 w 82"/>
                <a:gd name="T3" fmla="*/ 17 h 39"/>
                <a:gd name="T4" fmla="*/ 8 w 82"/>
                <a:gd name="T5" fmla="*/ 17 h 39"/>
                <a:gd name="T6" fmla="*/ 11 w 82"/>
                <a:gd name="T7" fmla="*/ 25 h 39"/>
                <a:gd name="T8" fmla="*/ 8 w 82"/>
                <a:gd name="T9" fmla="*/ 17 h 39"/>
                <a:gd name="T10" fmla="*/ 0 w 82"/>
                <a:gd name="T11" fmla="*/ 17 h 39"/>
                <a:gd name="T12" fmla="*/ 0 w 82"/>
                <a:gd name="T13" fmla="*/ 10 h 39"/>
                <a:gd name="T14" fmla="*/ 75 w 82"/>
                <a:gd name="T15" fmla="*/ 0 h 39"/>
                <a:gd name="T16" fmla="*/ 82 w 82"/>
                <a:gd name="T17" fmla="*/ 25 h 39"/>
                <a:gd name="T18" fmla="*/ 4 w 82"/>
                <a:gd name="T19" fmla="*/ 39 h 39"/>
                <a:gd name="T20" fmla="*/ 4 w 82"/>
                <a:gd name="T21" fmla="*/ 32 h 39"/>
                <a:gd name="T22" fmla="*/ 4 w 82"/>
                <a:gd name="T23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2" h="39">
                  <a:moveTo>
                    <a:pt x="4" y="32"/>
                  </a:moveTo>
                  <a:lnTo>
                    <a:pt x="0" y="17"/>
                  </a:lnTo>
                  <a:lnTo>
                    <a:pt x="8" y="17"/>
                  </a:lnTo>
                  <a:lnTo>
                    <a:pt x="11" y="25"/>
                  </a:lnTo>
                  <a:lnTo>
                    <a:pt x="8" y="17"/>
                  </a:lnTo>
                  <a:lnTo>
                    <a:pt x="0" y="17"/>
                  </a:lnTo>
                  <a:lnTo>
                    <a:pt x="0" y="10"/>
                  </a:lnTo>
                  <a:lnTo>
                    <a:pt x="75" y="0"/>
                  </a:lnTo>
                  <a:lnTo>
                    <a:pt x="82" y="25"/>
                  </a:lnTo>
                  <a:lnTo>
                    <a:pt x="4" y="39"/>
                  </a:lnTo>
                  <a:lnTo>
                    <a:pt x="4" y="32"/>
                  </a:lnTo>
                  <a:lnTo>
                    <a:pt x="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9"/>
            <p:cNvSpPr/>
            <p:nvPr/>
          </p:nvSpPr>
          <p:spPr bwMode="auto">
            <a:xfrm>
              <a:off x="2251" y="2377"/>
              <a:ext cx="175" cy="521"/>
            </a:xfrm>
            <a:custGeom>
              <a:avLst/>
              <a:gdLst>
                <a:gd name="T0" fmla="*/ 0 w 49"/>
                <a:gd name="T1" fmla="*/ 143 h 147"/>
                <a:gd name="T2" fmla="*/ 19 w 49"/>
                <a:gd name="T3" fmla="*/ 139 h 147"/>
                <a:gd name="T4" fmla="*/ 12 w 49"/>
                <a:gd name="T5" fmla="*/ 76 h 147"/>
                <a:gd name="T6" fmla="*/ 12 w 49"/>
                <a:gd name="T7" fmla="*/ 76 h 147"/>
                <a:gd name="T8" fmla="*/ 12 w 49"/>
                <a:gd name="T9" fmla="*/ 74 h 147"/>
                <a:gd name="T10" fmla="*/ 12 w 49"/>
                <a:gd name="T11" fmla="*/ 74 h 147"/>
                <a:gd name="T12" fmla="*/ 45 w 49"/>
                <a:gd name="T13" fmla="*/ 0 h 147"/>
                <a:gd name="T14" fmla="*/ 45 w 49"/>
                <a:gd name="T15" fmla="*/ 0 h 147"/>
                <a:gd name="T16" fmla="*/ 49 w 49"/>
                <a:gd name="T17" fmla="*/ 2 h 147"/>
                <a:gd name="T18" fmla="*/ 32 w 49"/>
                <a:gd name="T19" fmla="*/ 32 h 147"/>
                <a:gd name="T20" fmla="*/ 32 w 49"/>
                <a:gd name="T21" fmla="*/ 32 h 147"/>
                <a:gd name="T22" fmla="*/ 16 w 49"/>
                <a:gd name="T23" fmla="*/ 74 h 147"/>
                <a:gd name="T24" fmla="*/ 16 w 49"/>
                <a:gd name="T25" fmla="*/ 74 h 147"/>
                <a:gd name="T26" fmla="*/ 16 w 49"/>
                <a:gd name="T27" fmla="*/ 76 h 147"/>
                <a:gd name="T28" fmla="*/ 16 w 49"/>
                <a:gd name="T29" fmla="*/ 76 h 147"/>
                <a:gd name="T30" fmla="*/ 23 w 49"/>
                <a:gd name="T31" fmla="*/ 140 h 147"/>
                <a:gd name="T32" fmla="*/ 23 w 49"/>
                <a:gd name="T33" fmla="*/ 140 h 147"/>
                <a:gd name="T34" fmla="*/ 24 w 49"/>
                <a:gd name="T35" fmla="*/ 142 h 147"/>
                <a:gd name="T36" fmla="*/ 1 w 49"/>
                <a:gd name="T37" fmla="*/ 147 h 147"/>
                <a:gd name="T38" fmla="*/ 0 w 49"/>
                <a:gd name="T39" fmla="*/ 14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9" h="147">
                  <a:moveTo>
                    <a:pt x="0" y="143"/>
                  </a:moveTo>
                  <a:cubicBezTo>
                    <a:pt x="19" y="139"/>
                    <a:pt x="19" y="139"/>
                    <a:pt x="19" y="139"/>
                  </a:cubicBezTo>
                  <a:cubicBezTo>
                    <a:pt x="18" y="130"/>
                    <a:pt x="15" y="89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5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56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0" y="16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4" y="48"/>
                    <a:pt x="16" y="67"/>
                    <a:pt x="16" y="74"/>
                  </a:cubicBezTo>
                  <a:cubicBezTo>
                    <a:pt x="16" y="74"/>
                    <a:pt x="16" y="74"/>
                    <a:pt x="16" y="74"/>
                  </a:cubicBezTo>
                  <a:cubicBezTo>
                    <a:pt x="16" y="75"/>
                    <a:pt x="16" y="75"/>
                    <a:pt x="16" y="76"/>
                  </a:cubicBezTo>
                  <a:cubicBezTo>
                    <a:pt x="16" y="76"/>
                    <a:pt x="16" y="76"/>
                    <a:pt x="16" y="76"/>
                  </a:cubicBezTo>
                  <a:cubicBezTo>
                    <a:pt x="19" y="90"/>
                    <a:pt x="23" y="140"/>
                    <a:pt x="23" y="140"/>
                  </a:cubicBezTo>
                  <a:cubicBezTo>
                    <a:pt x="23" y="140"/>
                    <a:pt x="23" y="140"/>
                    <a:pt x="23" y="140"/>
                  </a:cubicBezTo>
                  <a:cubicBezTo>
                    <a:pt x="24" y="142"/>
                    <a:pt x="24" y="142"/>
                    <a:pt x="24" y="142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0" y="143"/>
                    <a:pt x="0" y="143"/>
                    <a:pt x="0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70"/>
            <p:cNvSpPr>
              <a:spLocks noEditPoints="1"/>
            </p:cNvSpPr>
            <p:nvPr/>
          </p:nvSpPr>
          <p:spPr bwMode="auto">
            <a:xfrm>
              <a:off x="2244" y="2366"/>
              <a:ext cx="189" cy="540"/>
            </a:xfrm>
            <a:custGeom>
              <a:avLst/>
              <a:gdLst>
                <a:gd name="T0" fmla="*/ 0 w 53"/>
                <a:gd name="T1" fmla="*/ 147 h 152"/>
                <a:gd name="T2" fmla="*/ 3 w 53"/>
                <a:gd name="T3" fmla="*/ 148 h 152"/>
                <a:gd name="T4" fmla="*/ 0 w 53"/>
                <a:gd name="T5" fmla="*/ 147 h 152"/>
                <a:gd name="T6" fmla="*/ 19 w 53"/>
                <a:gd name="T7" fmla="*/ 140 h 152"/>
                <a:gd name="T8" fmla="*/ 12 w 53"/>
                <a:gd name="T9" fmla="*/ 80 h 152"/>
                <a:gd name="T10" fmla="*/ 12 w 53"/>
                <a:gd name="T11" fmla="*/ 77 h 152"/>
                <a:gd name="T12" fmla="*/ 29 w 53"/>
                <a:gd name="T13" fmla="*/ 33 h 152"/>
                <a:gd name="T14" fmla="*/ 45 w 53"/>
                <a:gd name="T15" fmla="*/ 3 h 152"/>
                <a:gd name="T16" fmla="*/ 53 w 53"/>
                <a:gd name="T17" fmla="*/ 4 h 152"/>
                <a:gd name="T18" fmla="*/ 52 w 53"/>
                <a:gd name="T19" fmla="*/ 6 h 152"/>
                <a:gd name="T20" fmla="*/ 52 w 53"/>
                <a:gd name="T21" fmla="*/ 6 h 152"/>
                <a:gd name="T22" fmla="*/ 52 w 53"/>
                <a:gd name="T23" fmla="*/ 6 h 152"/>
                <a:gd name="T24" fmla="*/ 52 w 53"/>
                <a:gd name="T25" fmla="*/ 6 h 152"/>
                <a:gd name="T26" fmla="*/ 52 w 53"/>
                <a:gd name="T27" fmla="*/ 7 h 152"/>
                <a:gd name="T28" fmla="*/ 51 w 53"/>
                <a:gd name="T29" fmla="*/ 9 h 152"/>
                <a:gd name="T30" fmla="*/ 47 w 53"/>
                <a:gd name="T31" fmla="*/ 15 h 152"/>
                <a:gd name="T32" fmla="*/ 36 w 53"/>
                <a:gd name="T33" fmla="*/ 36 h 152"/>
                <a:gd name="T34" fmla="*/ 20 w 53"/>
                <a:gd name="T35" fmla="*/ 77 h 152"/>
                <a:gd name="T36" fmla="*/ 20 w 53"/>
                <a:gd name="T37" fmla="*/ 77 h 152"/>
                <a:gd name="T38" fmla="*/ 20 w 53"/>
                <a:gd name="T39" fmla="*/ 78 h 152"/>
                <a:gd name="T40" fmla="*/ 27 w 53"/>
                <a:gd name="T41" fmla="*/ 143 h 152"/>
                <a:gd name="T42" fmla="*/ 27 w 53"/>
                <a:gd name="T43" fmla="*/ 143 h 152"/>
                <a:gd name="T44" fmla="*/ 1 w 53"/>
                <a:gd name="T45" fmla="*/ 152 h 152"/>
                <a:gd name="T46" fmla="*/ 14 w 53"/>
                <a:gd name="T47" fmla="*/ 145 h 152"/>
                <a:gd name="T48" fmla="*/ 23 w 53"/>
                <a:gd name="T49" fmla="*/ 144 h 152"/>
                <a:gd name="T50" fmla="*/ 14 w 53"/>
                <a:gd name="T51" fmla="*/ 145 h 152"/>
                <a:gd name="T52" fmla="*/ 16 w 53"/>
                <a:gd name="T53" fmla="*/ 79 h 152"/>
                <a:gd name="T54" fmla="*/ 22 w 53"/>
                <a:gd name="T55" fmla="*/ 127 h 152"/>
                <a:gd name="T56" fmla="*/ 16 w 53"/>
                <a:gd name="T57" fmla="*/ 79 h 152"/>
                <a:gd name="T58" fmla="*/ 16 w 53"/>
                <a:gd name="T59" fmla="*/ 77 h 152"/>
                <a:gd name="T60" fmla="*/ 16 w 53"/>
                <a:gd name="T61" fmla="*/ 77 h 152"/>
                <a:gd name="T62" fmla="*/ 16 w 53"/>
                <a:gd name="T63" fmla="*/ 77 h 152"/>
                <a:gd name="T64" fmla="*/ 16 w 53"/>
                <a:gd name="T65" fmla="*/ 77 h 152"/>
                <a:gd name="T66" fmla="*/ 16 w 53"/>
                <a:gd name="T67" fmla="*/ 77 h 152"/>
                <a:gd name="T68" fmla="*/ 23 w 53"/>
                <a:gd name="T69" fmla="*/ 54 h 152"/>
                <a:gd name="T70" fmla="*/ 32 w 53"/>
                <a:gd name="T71" fmla="*/ 34 h 152"/>
                <a:gd name="T72" fmla="*/ 40 w 53"/>
                <a:gd name="T73" fmla="*/ 20 h 152"/>
                <a:gd name="T74" fmla="*/ 32 w 53"/>
                <a:gd name="T75" fmla="*/ 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152">
                  <a:moveTo>
                    <a:pt x="1" y="150"/>
                  </a:moveTo>
                  <a:cubicBezTo>
                    <a:pt x="0" y="147"/>
                    <a:pt x="0" y="147"/>
                    <a:pt x="0" y="147"/>
                  </a:cubicBezTo>
                  <a:cubicBezTo>
                    <a:pt x="2" y="146"/>
                    <a:pt x="2" y="146"/>
                    <a:pt x="2" y="146"/>
                  </a:cubicBezTo>
                  <a:cubicBezTo>
                    <a:pt x="3" y="148"/>
                    <a:pt x="3" y="148"/>
                    <a:pt x="3" y="148"/>
                  </a:cubicBezTo>
                  <a:cubicBezTo>
                    <a:pt x="2" y="146"/>
                    <a:pt x="2" y="146"/>
                    <a:pt x="2" y="14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8" y="129"/>
                    <a:pt x="14" y="91"/>
                    <a:pt x="12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8"/>
                    <a:pt x="12" y="77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67"/>
                    <a:pt x="21" y="49"/>
                    <a:pt x="29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6" y="18"/>
                    <a:pt x="44" y="5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2" y="7"/>
                    <a:pt x="51" y="8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0" y="10"/>
                    <a:pt x="49" y="12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4" y="21"/>
                    <a:pt x="40" y="28"/>
                    <a:pt x="36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8" y="52"/>
                    <a:pt x="20" y="70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3" y="93"/>
                    <a:pt x="27" y="140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8" y="147"/>
                    <a:pt x="28" y="147"/>
                    <a:pt x="28" y="147"/>
                  </a:cubicBezTo>
                  <a:cubicBezTo>
                    <a:pt x="1" y="152"/>
                    <a:pt x="1" y="152"/>
                    <a:pt x="1" y="152"/>
                  </a:cubicBezTo>
                  <a:cubicBezTo>
                    <a:pt x="1" y="150"/>
                    <a:pt x="1" y="150"/>
                    <a:pt x="1" y="150"/>
                  </a:cubicBezTo>
                  <a:close/>
                  <a:moveTo>
                    <a:pt x="14" y="145"/>
                  </a:move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14" y="145"/>
                    <a:pt x="14" y="145"/>
                    <a:pt x="14" y="145"/>
                  </a:cubicBezTo>
                  <a:close/>
                  <a:moveTo>
                    <a:pt x="16" y="77"/>
                  </a:moveTo>
                  <a:cubicBezTo>
                    <a:pt x="16" y="78"/>
                    <a:pt x="16" y="78"/>
                    <a:pt x="16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8" y="88"/>
                    <a:pt x="20" y="111"/>
                    <a:pt x="22" y="127"/>
                  </a:cubicBezTo>
                  <a:cubicBezTo>
                    <a:pt x="22" y="127"/>
                    <a:pt x="22" y="127"/>
                    <a:pt x="22" y="127"/>
                  </a:cubicBezTo>
                  <a:cubicBezTo>
                    <a:pt x="20" y="111"/>
                    <a:pt x="18" y="88"/>
                    <a:pt x="16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16" y="77"/>
                  </a:move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32" y="34"/>
                  </a:moveTo>
                  <a:cubicBezTo>
                    <a:pt x="29" y="41"/>
                    <a:pt x="26" y="48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6" y="48"/>
                    <a:pt x="29" y="41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5" y="29"/>
                    <a:pt x="38" y="24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8" y="24"/>
                    <a:pt x="35" y="29"/>
                    <a:pt x="3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1"/>
            <p:cNvSpPr/>
            <p:nvPr/>
          </p:nvSpPr>
          <p:spPr bwMode="auto">
            <a:xfrm>
              <a:off x="2561" y="2377"/>
              <a:ext cx="232" cy="521"/>
            </a:xfrm>
            <a:custGeom>
              <a:avLst/>
              <a:gdLst>
                <a:gd name="T0" fmla="*/ 44 w 65"/>
                <a:gd name="T1" fmla="*/ 147 h 147"/>
                <a:gd name="T2" fmla="*/ 44 w 65"/>
                <a:gd name="T3" fmla="*/ 145 h 147"/>
                <a:gd name="T4" fmla="*/ 49 w 65"/>
                <a:gd name="T5" fmla="*/ 91 h 147"/>
                <a:gd name="T6" fmla="*/ 49 w 65"/>
                <a:gd name="T7" fmla="*/ 91 h 147"/>
                <a:gd name="T8" fmla="*/ 49 w 65"/>
                <a:gd name="T9" fmla="*/ 90 h 147"/>
                <a:gd name="T10" fmla="*/ 49 w 65"/>
                <a:gd name="T11" fmla="*/ 90 h 147"/>
                <a:gd name="T12" fmla="*/ 25 w 65"/>
                <a:gd name="T13" fmla="*/ 40 h 147"/>
                <a:gd name="T14" fmla="*/ 25 w 65"/>
                <a:gd name="T15" fmla="*/ 40 h 147"/>
                <a:gd name="T16" fmla="*/ 0 w 65"/>
                <a:gd name="T17" fmla="*/ 2 h 147"/>
                <a:gd name="T18" fmla="*/ 0 w 65"/>
                <a:gd name="T19" fmla="*/ 2 h 147"/>
                <a:gd name="T20" fmla="*/ 3 w 65"/>
                <a:gd name="T21" fmla="*/ 0 h 147"/>
                <a:gd name="T22" fmla="*/ 28 w 65"/>
                <a:gd name="T23" fmla="*/ 38 h 147"/>
                <a:gd name="T24" fmla="*/ 28 w 65"/>
                <a:gd name="T25" fmla="*/ 38 h 147"/>
                <a:gd name="T26" fmla="*/ 53 w 65"/>
                <a:gd name="T27" fmla="*/ 90 h 147"/>
                <a:gd name="T28" fmla="*/ 53 w 65"/>
                <a:gd name="T29" fmla="*/ 90 h 147"/>
                <a:gd name="T30" fmla="*/ 53 w 65"/>
                <a:gd name="T31" fmla="*/ 92 h 147"/>
                <a:gd name="T32" fmla="*/ 53 w 65"/>
                <a:gd name="T33" fmla="*/ 92 h 147"/>
                <a:gd name="T34" fmla="*/ 48 w 65"/>
                <a:gd name="T35" fmla="*/ 143 h 147"/>
                <a:gd name="T36" fmla="*/ 48 w 65"/>
                <a:gd name="T37" fmla="*/ 143 h 147"/>
                <a:gd name="T38" fmla="*/ 65 w 65"/>
                <a:gd name="T39" fmla="*/ 143 h 147"/>
                <a:gd name="T40" fmla="*/ 65 w 65"/>
                <a:gd name="T41" fmla="*/ 147 h 147"/>
                <a:gd name="T42" fmla="*/ 44 w 65"/>
                <a:gd name="T43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5" h="147">
                  <a:moveTo>
                    <a:pt x="44" y="147"/>
                  </a:moveTo>
                  <a:cubicBezTo>
                    <a:pt x="44" y="145"/>
                    <a:pt x="44" y="145"/>
                    <a:pt x="44" y="145"/>
                  </a:cubicBezTo>
                  <a:cubicBezTo>
                    <a:pt x="44" y="145"/>
                    <a:pt x="47" y="107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9" y="91"/>
                    <a:pt x="49" y="91"/>
                    <a:pt x="49" y="9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50" y="83"/>
                    <a:pt x="37" y="60"/>
                    <a:pt x="25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12" y="20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16" y="18"/>
                    <a:pt x="28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41" y="58"/>
                    <a:pt x="53" y="80"/>
                    <a:pt x="53" y="90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1"/>
                    <a:pt x="53" y="91"/>
                    <a:pt x="53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1" y="105"/>
                    <a:pt x="49" y="135"/>
                    <a:pt x="48" y="143"/>
                  </a:cubicBezTo>
                  <a:cubicBezTo>
                    <a:pt x="48" y="143"/>
                    <a:pt x="48" y="143"/>
                    <a:pt x="48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44" y="147"/>
                    <a:pt x="44" y="147"/>
                    <a:pt x="44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2"/>
            <p:cNvSpPr>
              <a:spLocks noEditPoints="1"/>
            </p:cNvSpPr>
            <p:nvPr/>
          </p:nvSpPr>
          <p:spPr bwMode="auto">
            <a:xfrm>
              <a:off x="2551" y="2366"/>
              <a:ext cx="249" cy="540"/>
            </a:xfrm>
            <a:custGeom>
              <a:avLst/>
              <a:gdLst>
                <a:gd name="T0" fmla="*/ 47 w 70"/>
                <a:gd name="T1" fmla="*/ 150 h 152"/>
                <a:gd name="T2" fmla="*/ 47 w 70"/>
                <a:gd name="T3" fmla="*/ 150 h 152"/>
                <a:gd name="T4" fmla="*/ 45 w 70"/>
                <a:gd name="T5" fmla="*/ 152 h 152"/>
                <a:gd name="T6" fmla="*/ 45 w 70"/>
                <a:gd name="T7" fmla="*/ 148 h 152"/>
                <a:gd name="T8" fmla="*/ 45 w 70"/>
                <a:gd name="T9" fmla="*/ 148 h 152"/>
                <a:gd name="T10" fmla="*/ 45 w 70"/>
                <a:gd name="T11" fmla="*/ 148 h 152"/>
                <a:gd name="T12" fmla="*/ 45 w 70"/>
                <a:gd name="T13" fmla="*/ 148 h 152"/>
                <a:gd name="T14" fmla="*/ 45 w 70"/>
                <a:gd name="T15" fmla="*/ 147 h 152"/>
                <a:gd name="T16" fmla="*/ 45 w 70"/>
                <a:gd name="T17" fmla="*/ 146 h 152"/>
                <a:gd name="T18" fmla="*/ 46 w 70"/>
                <a:gd name="T19" fmla="*/ 142 h 152"/>
                <a:gd name="T20" fmla="*/ 47 w 70"/>
                <a:gd name="T21" fmla="*/ 127 h 152"/>
                <a:gd name="T22" fmla="*/ 50 w 70"/>
                <a:gd name="T23" fmla="*/ 94 h 152"/>
                <a:gd name="T24" fmla="*/ 50 w 70"/>
                <a:gd name="T25" fmla="*/ 93 h 152"/>
                <a:gd name="T26" fmla="*/ 50 w 70"/>
                <a:gd name="T27" fmla="*/ 93 h 152"/>
                <a:gd name="T28" fmla="*/ 26 w 70"/>
                <a:gd name="T29" fmla="*/ 44 h 152"/>
                <a:gd name="T30" fmla="*/ 1 w 70"/>
                <a:gd name="T31" fmla="*/ 7 h 152"/>
                <a:gd name="T32" fmla="*/ 7 w 70"/>
                <a:gd name="T33" fmla="*/ 0 h 152"/>
                <a:gd name="T34" fmla="*/ 8 w 70"/>
                <a:gd name="T35" fmla="*/ 2 h 152"/>
                <a:gd name="T36" fmla="*/ 8 w 70"/>
                <a:gd name="T37" fmla="*/ 2 h 152"/>
                <a:gd name="T38" fmla="*/ 8 w 70"/>
                <a:gd name="T39" fmla="*/ 2 h 152"/>
                <a:gd name="T40" fmla="*/ 8 w 70"/>
                <a:gd name="T41" fmla="*/ 2 h 152"/>
                <a:gd name="T42" fmla="*/ 9 w 70"/>
                <a:gd name="T43" fmla="*/ 3 h 152"/>
                <a:gd name="T44" fmla="*/ 10 w 70"/>
                <a:gd name="T45" fmla="*/ 5 h 152"/>
                <a:gd name="T46" fmla="*/ 16 w 70"/>
                <a:gd name="T47" fmla="*/ 13 h 152"/>
                <a:gd name="T48" fmla="*/ 33 w 70"/>
                <a:gd name="T49" fmla="*/ 40 h 152"/>
                <a:gd name="T50" fmla="*/ 58 w 70"/>
                <a:gd name="T51" fmla="*/ 93 h 152"/>
                <a:gd name="T52" fmla="*/ 58 w 70"/>
                <a:gd name="T53" fmla="*/ 94 h 152"/>
                <a:gd name="T54" fmla="*/ 58 w 70"/>
                <a:gd name="T55" fmla="*/ 95 h 152"/>
                <a:gd name="T56" fmla="*/ 53 w 70"/>
                <a:gd name="T57" fmla="*/ 144 h 152"/>
                <a:gd name="T58" fmla="*/ 70 w 70"/>
                <a:gd name="T59" fmla="*/ 144 h 152"/>
                <a:gd name="T60" fmla="*/ 47 w 70"/>
                <a:gd name="T61" fmla="*/ 152 h 152"/>
                <a:gd name="T62" fmla="*/ 52 w 70"/>
                <a:gd name="T63" fmla="*/ 109 h 152"/>
                <a:gd name="T64" fmla="*/ 52 w 70"/>
                <a:gd name="T65" fmla="*/ 109 h 152"/>
                <a:gd name="T66" fmla="*/ 53 w 70"/>
                <a:gd name="T67" fmla="*/ 108 h 152"/>
                <a:gd name="T68" fmla="*/ 52 w 70"/>
                <a:gd name="T69" fmla="*/ 108 h 152"/>
                <a:gd name="T70" fmla="*/ 53 w 70"/>
                <a:gd name="T71" fmla="*/ 108 h 152"/>
                <a:gd name="T72" fmla="*/ 53 w 70"/>
                <a:gd name="T73" fmla="*/ 108 h 152"/>
                <a:gd name="T74" fmla="*/ 53 w 70"/>
                <a:gd name="T75" fmla="*/ 107 h 152"/>
                <a:gd name="T76" fmla="*/ 53 w 70"/>
                <a:gd name="T77" fmla="*/ 107 h 152"/>
                <a:gd name="T78" fmla="*/ 54 w 70"/>
                <a:gd name="T79" fmla="*/ 95 h 152"/>
                <a:gd name="T80" fmla="*/ 54 w 70"/>
                <a:gd name="T81" fmla="*/ 95 h 152"/>
                <a:gd name="T82" fmla="*/ 53 w 70"/>
                <a:gd name="T83" fmla="*/ 107 h 152"/>
                <a:gd name="T84" fmla="*/ 54 w 70"/>
                <a:gd name="T85" fmla="*/ 93 h 152"/>
                <a:gd name="T86" fmla="*/ 54 w 70"/>
                <a:gd name="T87" fmla="*/ 93 h 152"/>
                <a:gd name="T88" fmla="*/ 54 w 70"/>
                <a:gd name="T89" fmla="*/ 93 h 152"/>
                <a:gd name="T90" fmla="*/ 54 w 70"/>
                <a:gd name="T91" fmla="*/ 90 h 152"/>
                <a:gd name="T92" fmla="*/ 54 w 70"/>
                <a:gd name="T93" fmla="*/ 90 h 152"/>
                <a:gd name="T94" fmla="*/ 43 w 70"/>
                <a:gd name="T95" fmla="*/ 65 h 152"/>
                <a:gd name="T96" fmla="*/ 54 w 70"/>
                <a:gd name="T97" fmla="*/ 90 h 152"/>
                <a:gd name="T98" fmla="*/ 43 w 70"/>
                <a:gd name="T99" fmla="*/ 65 h 152"/>
                <a:gd name="T100" fmla="*/ 43 w 70"/>
                <a:gd name="T101" fmla="*/ 65 h 152"/>
                <a:gd name="T102" fmla="*/ 43 w 70"/>
                <a:gd name="T103" fmla="*/ 65 h 152"/>
                <a:gd name="T104" fmla="*/ 43 w 70"/>
                <a:gd name="T105" fmla="*/ 65 h 152"/>
                <a:gd name="T106" fmla="*/ 43 w 70"/>
                <a:gd name="T107" fmla="*/ 64 h 152"/>
                <a:gd name="T108" fmla="*/ 43 w 70"/>
                <a:gd name="T109" fmla="*/ 64 h 152"/>
                <a:gd name="T110" fmla="*/ 35 w 70"/>
                <a:gd name="T111" fmla="*/ 51 h 152"/>
                <a:gd name="T112" fmla="*/ 35 w 70"/>
                <a:gd name="T113" fmla="*/ 51 h 152"/>
                <a:gd name="T114" fmla="*/ 35 w 70"/>
                <a:gd name="T115" fmla="*/ 51 h 152"/>
                <a:gd name="T116" fmla="*/ 30 w 70"/>
                <a:gd name="T117" fmla="*/ 42 h 152"/>
                <a:gd name="T118" fmla="*/ 24 w 70"/>
                <a:gd name="T119" fmla="*/ 34 h 152"/>
                <a:gd name="T120" fmla="*/ 29 w 70"/>
                <a:gd name="T121" fmla="*/ 4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0" h="152">
                  <a:moveTo>
                    <a:pt x="47" y="152"/>
                  </a:moveTo>
                  <a:cubicBezTo>
                    <a:pt x="47" y="150"/>
                    <a:pt x="47" y="150"/>
                    <a:pt x="47" y="150"/>
                  </a:cubicBezTo>
                  <a:cubicBezTo>
                    <a:pt x="49" y="150"/>
                    <a:pt x="49" y="150"/>
                    <a:pt x="49" y="150"/>
                  </a:cubicBezTo>
                  <a:cubicBezTo>
                    <a:pt x="47" y="150"/>
                    <a:pt x="47" y="150"/>
                    <a:pt x="47" y="150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6"/>
                  </a:cubicBezTo>
                  <a:cubicBezTo>
                    <a:pt x="45" y="146"/>
                    <a:pt x="45" y="146"/>
                    <a:pt x="45" y="146"/>
                  </a:cubicBezTo>
                  <a:cubicBezTo>
                    <a:pt x="45" y="145"/>
                    <a:pt x="45" y="144"/>
                    <a:pt x="46" y="142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6" y="138"/>
                    <a:pt x="46" y="133"/>
                    <a:pt x="4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48" y="115"/>
                    <a:pt x="49" y="102"/>
                    <a:pt x="50" y="94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4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1" y="87"/>
                    <a:pt x="38" y="6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14" y="24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4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7"/>
                    <a:pt x="13" y="10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0" y="20"/>
                    <a:pt x="27" y="30"/>
                    <a:pt x="33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45" y="60"/>
                    <a:pt x="58" y="82"/>
                    <a:pt x="58" y="93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4"/>
                    <a:pt x="58" y="94"/>
                  </a:cubicBezTo>
                  <a:cubicBezTo>
                    <a:pt x="58" y="94"/>
                    <a:pt x="58" y="94"/>
                    <a:pt x="58" y="94"/>
                  </a:cubicBezTo>
                  <a:cubicBezTo>
                    <a:pt x="58" y="94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6" y="107"/>
                    <a:pt x="54" y="134"/>
                    <a:pt x="53" y="144"/>
                  </a:cubicBezTo>
                  <a:cubicBezTo>
                    <a:pt x="53" y="144"/>
                    <a:pt x="53" y="144"/>
                    <a:pt x="53" y="144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47" y="152"/>
                    <a:pt x="47" y="152"/>
                    <a:pt x="47" y="152"/>
                  </a:cubicBezTo>
                  <a:close/>
                  <a:moveTo>
                    <a:pt x="52" y="109"/>
                  </a:move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lose/>
                  <a:moveTo>
                    <a:pt x="52" y="108"/>
                  </a:moveTo>
                  <a:cubicBezTo>
                    <a:pt x="52" y="108"/>
                    <a:pt x="52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2" y="108"/>
                    <a:pt x="52" y="108"/>
                    <a:pt x="52" y="108"/>
                  </a:cubicBezTo>
                  <a:close/>
                  <a:moveTo>
                    <a:pt x="53" y="108"/>
                  </a:move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lose/>
                  <a:moveTo>
                    <a:pt x="53" y="107"/>
                  </a:move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lose/>
                  <a:moveTo>
                    <a:pt x="53" y="107"/>
                  </a:moveTo>
                  <a:cubicBezTo>
                    <a:pt x="53" y="102"/>
                    <a:pt x="54" y="98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8"/>
                    <a:pt x="53" y="102"/>
                    <a:pt x="53" y="107"/>
                  </a:cubicBezTo>
                  <a:close/>
                  <a:moveTo>
                    <a:pt x="54" y="93"/>
                  </a:move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lose/>
                  <a:moveTo>
                    <a:pt x="54" y="90"/>
                  </a:moveTo>
                  <a:cubicBezTo>
                    <a:pt x="54" y="90"/>
                    <a:pt x="54" y="90"/>
                    <a:pt x="54" y="90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54" y="90"/>
                    <a:pt x="54" y="90"/>
                    <a:pt x="54" y="90"/>
                  </a:cubicBezTo>
                  <a:close/>
                  <a:moveTo>
                    <a:pt x="54" y="90"/>
                  </a:moveTo>
                  <a:cubicBezTo>
                    <a:pt x="53" y="84"/>
                    <a:pt x="48" y="7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8" y="75"/>
                    <a:pt x="53" y="84"/>
                    <a:pt x="54" y="90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lose/>
                  <a:moveTo>
                    <a:pt x="43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lose/>
                  <a:moveTo>
                    <a:pt x="35" y="51"/>
                  </a:move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lose/>
                  <a:moveTo>
                    <a:pt x="29" y="42"/>
                  </a:moveTo>
                  <a:cubicBezTo>
                    <a:pt x="31" y="45"/>
                    <a:pt x="33" y="48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3" y="48"/>
                    <a:pt x="31" y="45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8" y="39"/>
                    <a:pt x="26" y="37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6" y="37"/>
                    <a:pt x="2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6564930" y="1940518"/>
            <a:ext cx="1080859" cy="2221559"/>
            <a:chOff x="5368925" y="2532063"/>
            <a:chExt cx="947738" cy="2081213"/>
          </a:xfrm>
          <a:solidFill>
            <a:srgbClr val="76AADB"/>
          </a:solidFill>
        </p:grpSpPr>
        <p:sp>
          <p:nvSpPr>
            <p:cNvPr id="79" name="Freeform 77"/>
            <p:cNvSpPr>
              <a:spLocks noEditPoints="1"/>
            </p:cNvSpPr>
            <p:nvPr/>
          </p:nvSpPr>
          <p:spPr bwMode="auto">
            <a:xfrm>
              <a:off x="5570538" y="2673351"/>
              <a:ext cx="539750" cy="654050"/>
            </a:xfrm>
            <a:custGeom>
              <a:avLst/>
              <a:gdLst>
                <a:gd name="T0" fmla="*/ 0 w 102"/>
                <a:gd name="T1" fmla="*/ 62 h 124"/>
                <a:gd name="T2" fmla="*/ 51 w 102"/>
                <a:gd name="T3" fmla="*/ 0 h 124"/>
                <a:gd name="T4" fmla="*/ 51 w 102"/>
                <a:gd name="T5" fmla="*/ 0 h 124"/>
                <a:gd name="T6" fmla="*/ 102 w 102"/>
                <a:gd name="T7" fmla="*/ 62 h 124"/>
                <a:gd name="T8" fmla="*/ 102 w 102"/>
                <a:gd name="T9" fmla="*/ 62 h 124"/>
                <a:gd name="T10" fmla="*/ 51 w 102"/>
                <a:gd name="T11" fmla="*/ 124 h 124"/>
                <a:gd name="T12" fmla="*/ 51 w 102"/>
                <a:gd name="T13" fmla="*/ 124 h 124"/>
                <a:gd name="T14" fmla="*/ 0 w 102"/>
                <a:gd name="T15" fmla="*/ 62 h 124"/>
                <a:gd name="T16" fmla="*/ 3 w 102"/>
                <a:gd name="T17" fmla="*/ 62 h 124"/>
                <a:gd name="T18" fmla="*/ 51 w 102"/>
                <a:gd name="T19" fmla="*/ 121 h 124"/>
                <a:gd name="T20" fmla="*/ 51 w 102"/>
                <a:gd name="T21" fmla="*/ 121 h 124"/>
                <a:gd name="T22" fmla="*/ 99 w 102"/>
                <a:gd name="T23" fmla="*/ 62 h 124"/>
                <a:gd name="T24" fmla="*/ 99 w 102"/>
                <a:gd name="T25" fmla="*/ 62 h 124"/>
                <a:gd name="T26" fmla="*/ 51 w 102"/>
                <a:gd name="T27" fmla="*/ 3 h 124"/>
                <a:gd name="T28" fmla="*/ 51 w 102"/>
                <a:gd name="T29" fmla="*/ 3 h 124"/>
                <a:gd name="T30" fmla="*/ 3 w 102"/>
                <a:gd name="T31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2" h="124">
                  <a:moveTo>
                    <a:pt x="0" y="62"/>
                  </a:moveTo>
                  <a:cubicBezTo>
                    <a:pt x="0" y="28"/>
                    <a:pt x="22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80" y="0"/>
                    <a:pt x="102" y="28"/>
                    <a:pt x="102" y="62"/>
                  </a:cubicBezTo>
                  <a:cubicBezTo>
                    <a:pt x="102" y="62"/>
                    <a:pt x="102" y="62"/>
                    <a:pt x="102" y="62"/>
                  </a:cubicBezTo>
                  <a:cubicBezTo>
                    <a:pt x="102" y="96"/>
                    <a:pt x="80" y="124"/>
                    <a:pt x="51" y="124"/>
                  </a:cubicBezTo>
                  <a:cubicBezTo>
                    <a:pt x="51" y="124"/>
                    <a:pt x="51" y="124"/>
                    <a:pt x="51" y="124"/>
                  </a:cubicBezTo>
                  <a:cubicBezTo>
                    <a:pt x="22" y="124"/>
                    <a:pt x="0" y="96"/>
                    <a:pt x="0" y="62"/>
                  </a:cubicBezTo>
                  <a:close/>
                  <a:moveTo>
                    <a:pt x="3" y="62"/>
                  </a:moveTo>
                  <a:cubicBezTo>
                    <a:pt x="3" y="95"/>
                    <a:pt x="25" y="121"/>
                    <a:pt x="51" y="121"/>
                  </a:cubicBezTo>
                  <a:cubicBezTo>
                    <a:pt x="51" y="121"/>
                    <a:pt x="51" y="121"/>
                    <a:pt x="51" y="121"/>
                  </a:cubicBezTo>
                  <a:cubicBezTo>
                    <a:pt x="77" y="121"/>
                    <a:pt x="99" y="95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29"/>
                    <a:pt x="77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25" y="3"/>
                    <a:pt x="3" y="29"/>
                    <a:pt x="3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8"/>
            <p:cNvSpPr>
              <a:spLocks noEditPoints="1"/>
            </p:cNvSpPr>
            <p:nvPr/>
          </p:nvSpPr>
          <p:spPr bwMode="auto">
            <a:xfrm>
              <a:off x="5559425" y="2663826"/>
              <a:ext cx="561975" cy="674688"/>
            </a:xfrm>
            <a:custGeom>
              <a:avLst/>
              <a:gdLst>
                <a:gd name="T0" fmla="*/ 0 w 106"/>
                <a:gd name="T1" fmla="*/ 64 h 128"/>
                <a:gd name="T2" fmla="*/ 2 w 106"/>
                <a:gd name="T3" fmla="*/ 64 h 128"/>
                <a:gd name="T4" fmla="*/ 0 w 106"/>
                <a:gd name="T5" fmla="*/ 64 h 128"/>
                <a:gd name="T6" fmla="*/ 53 w 106"/>
                <a:gd name="T7" fmla="*/ 0 h 128"/>
                <a:gd name="T8" fmla="*/ 53 w 106"/>
                <a:gd name="T9" fmla="*/ 0 h 128"/>
                <a:gd name="T10" fmla="*/ 106 w 106"/>
                <a:gd name="T11" fmla="*/ 64 h 128"/>
                <a:gd name="T12" fmla="*/ 106 w 106"/>
                <a:gd name="T13" fmla="*/ 64 h 128"/>
                <a:gd name="T14" fmla="*/ 53 w 106"/>
                <a:gd name="T15" fmla="*/ 128 h 128"/>
                <a:gd name="T16" fmla="*/ 53 w 106"/>
                <a:gd name="T17" fmla="*/ 128 h 128"/>
                <a:gd name="T18" fmla="*/ 0 w 106"/>
                <a:gd name="T19" fmla="*/ 64 h 128"/>
                <a:gd name="T20" fmla="*/ 53 w 106"/>
                <a:gd name="T21" fmla="*/ 121 h 128"/>
                <a:gd name="T22" fmla="*/ 99 w 106"/>
                <a:gd name="T23" fmla="*/ 64 h 128"/>
                <a:gd name="T24" fmla="*/ 99 w 106"/>
                <a:gd name="T25" fmla="*/ 64 h 128"/>
                <a:gd name="T26" fmla="*/ 53 w 106"/>
                <a:gd name="T27" fmla="*/ 7 h 128"/>
                <a:gd name="T28" fmla="*/ 53 w 106"/>
                <a:gd name="T29" fmla="*/ 7 h 128"/>
                <a:gd name="T30" fmla="*/ 7 w 106"/>
                <a:gd name="T31" fmla="*/ 64 h 128"/>
                <a:gd name="T32" fmla="*/ 7 w 106"/>
                <a:gd name="T33" fmla="*/ 64 h 128"/>
                <a:gd name="T34" fmla="*/ 53 w 106"/>
                <a:gd name="T35" fmla="*/ 121 h 128"/>
                <a:gd name="T36" fmla="*/ 5 w 106"/>
                <a:gd name="T37" fmla="*/ 64 h 128"/>
                <a:gd name="T38" fmla="*/ 4 w 106"/>
                <a:gd name="T39" fmla="*/ 64 h 128"/>
                <a:gd name="T40" fmla="*/ 4 w 106"/>
                <a:gd name="T41" fmla="*/ 64 h 128"/>
                <a:gd name="T42" fmla="*/ 4 w 106"/>
                <a:gd name="T43" fmla="*/ 64 h 128"/>
                <a:gd name="T44" fmla="*/ 4 w 106"/>
                <a:gd name="T45" fmla="*/ 64 h 128"/>
                <a:gd name="T46" fmla="*/ 4 w 106"/>
                <a:gd name="T47" fmla="*/ 64 h 128"/>
                <a:gd name="T48" fmla="*/ 5 w 106"/>
                <a:gd name="T49" fmla="*/ 6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128">
                  <a:moveTo>
                    <a:pt x="0" y="64"/>
                  </a:moveTo>
                  <a:cubicBezTo>
                    <a:pt x="2" y="64"/>
                    <a:pt x="2" y="64"/>
                    <a:pt x="2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83" y="0"/>
                    <a:pt x="106" y="29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99"/>
                    <a:pt x="83" y="128"/>
                    <a:pt x="53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23" y="128"/>
                    <a:pt x="0" y="99"/>
                    <a:pt x="0" y="64"/>
                  </a:cubicBezTo>
                  <a:close/>
                  <a:moveTo>
                    <a:pt x="53" y="121"/>
                  </a:moveTo>
                  <a:cubicBezTo>
                    <a:pt x="78" y="121"/>
                    <a:pt x="99" y="96"/>
                    <a:pt x="99" y="64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9" y="32"/>
                    <a:pt x="78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28" y="7"/>
                    <a:pt x="7" y="32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96"/>
                    <a:pt x="28" y="121"/>
                    <a:pt x="53" y="121"/>
                  </a:cubicBezTo>
                  <a:close/>
                  <a:moveTo>
                    <a:pt x="5" y="64"/>
                  </a:move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5" y="64"/>
                    <a:pt x="5" y="64"/>
                    <a:pt x="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9"/>
            <p:cNvSpPr/>
            <p:nvPr/>
          </p:nvSpPr>
          <p:spPr bwMode="auto">
            <a:xfrm>
              <a:off x="5788025" y="2852738"/>
              <a:ext cx="41275" cy="15875"/>
            </a:xfrm>
            <a:custGeom>
              <a:avLst/>
              <a:gdLst>
                <a:gd name="T0" fmla="*/ 2 w 8"/>
                <a:gd name="T1" fmla="*/ 3 h 3"/>
                <a:gd name="T2" fmla="*/ 0 w 8"/>
                <a:gd name="T3" fmla="*/ 2 h 3"/>
                <a:gd name="T4" fmla="*/ 0 w 8"/>
                <a:gd name="T5" fmla="*/ 2 h 3"/>
                <a:gd name="T6" fmla="*/ 2 w 8"/>
                <a:gd name="T7" fmla="*/ 0 h 3"/>
                <a:gd name="T8" fmla="*/ 2 w 8"/>
                <a:gd name="T9" fmla="*/ 0 h 3"/>
                <a:gd name="T10" fmla="*/ 7 w 8"/>
                <a:gd name="T11" fmla="*/ 0 h 3"/>
                <a:gd name="T12" fmla="*/ 8 w 8"/>
                <a:gd name="T13" fmla="*/ 2 h 3"/>
                <a:gd name="T14" fmla="*/ 8 w 8"/>
                <a:gd name="T15" fmla="*/ 2 h 3"/>
                <a:gd name="T16" fmla="*/ 7 w 8"/>
                <a:gd name="T17" fmla="*/ 3 h 3"/>
                <a:gd name="T18" fmla="*/ 7 w 8"/>
                <a:gd name="T19" fmla="*/ 3 h 3"/>
                <a:gd name="T20" fmla="*/ 2 w 8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3">
                  <a:moveTo>
                    <a:pt x="2" y="3"/>
                  </a:moveTo>
                  <a:cubicBezTo>
                    <a:pt x="1" y="3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" y="3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0"/>
            <p:cNvSpPr/>
            <p:nvPr/>
          </p:nvSpPr>
          <p:spPr bwMode="auto">
            <a:xfrm>
              <a:off x="5776913" y="2843213"/>
              <a:ext cx="63500" cy="36513"/>
            </a:xfrm>
            <a:custGeom>
              <a:avLst/>
              <a:gdLst>
                <a:gd name="T0" fmla="*/ 4 w 12"/>
                <a:gd name="T1" fmla="*/ 7 h 7"/>
                <a:gd name="T2" fmla="*/ 4 w 12"/>
                <a:gd name="T3" fmla="*/ 5 h 7"/>
                <a:gd name="T4" fmla="*/ 4 w 12"/>
                <a:gd name="T5" fmla="*/ 4 h 7"/>
                <a:gd name="T6" fmla="*/ 4 w 12"/>
                <a:gd name="T7" fmla="*/ 4 h 7"/>
                <a:gd name="T8" fmla="*/ 4 w 12"/>
                <a:gd name="T9" fmla="*/ 3 h 7"/>
                <a:gd name="T10" fmla="*/ 4 w 12"/>
                <a:gd name="T11" fmla="*/ 5 h 7"/>
                <a:gd name="T12" fmla="*/ 4 w 12"/>
                <a:gd name="T13" fmla="*/ 7 h 7"/>
                <a:gd name="T14" fmla="*/ 0 w 12"/>
                <a:gd name="T15" fmla="*/ 4 h 7"/>
                <a:gd name="T16" fmla="*/ 0 w 12"/>
                <a:gd name="T17" fmla="*/ 4 h 7"/>
                <a:gd name="T18" fmla="*/ 4 w 12"/>
                <a:gd name="T19" fmla="*/ 0 h 7"/>
                <a:gd name="T20" fmla="*/ 4 w 12"/>
                <a:gd name="T21" fmla="*/ 0 h 7"/>
                <a:gd name="T22" fmla="*/ 9 w 12"/>
                <a:gd name="T23" fmla="*/ 0 h 7"/>
                <a:gd name="T24" fmla="*/ 12 w 12"/>
                <a:gd name="T25" fmla="*/ 4 h 7"/>
                <a:gd name="T26" fmla="*/ 12 w 12"/>
                <a:gd name="T27" fmla="*/ 4 h 7"/>
                <a:gd name="T28" fmla="*/ 9 w 12"/>
                <a:gd name="T29" fmla="*/ 7 h 7"/>
                <a:gd name="T30" fmla="*/ 9 w 12"/>
                <a:gd name="T31" fmla="*/ 7 h 7"/>
                <a:gd name="T32" fmla="*/ 4 w 12"/>
                <a:gd name="T3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7">
                  <a:moveTo>
                    <a:pt x="4" y="7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0"/>
                    <a:pt x="12" y="2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6"/>
                    <a:pt x="11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1"/>
            <p:cNvSpPr/>
            <p:nvPr/>
          </p:nvSpPr>
          <p:spPr bwMode="auto">
            <a:xfrm>
              <a:off x="5978525" y="2832101"/>
              <a:ext cx="36513" cy="15875"/>
            </a:xfrm>
            <a:custGeom>
              <a:avLst/>
              <a:gdLst>
                <a:gd name="T0" fmla="*/ 1 w 7"/>
                <a:gd name="T1" fmla="*/ 3 h 3"/>
                <a:gd name="T2" fmla="*/ 0 w 7"/>
                <a:gd name="T3" fmla="*/ 1 h 3"/>
                <a:gd name="T4" fmla="*/ 0 w 7"/>
                <a:gd name="T5" fmla="*/ 1 h 3"/>
                <a:gd name="T6" fmla="*/ 1 w 7"/>
                <a:gd name="T7" fmla="*/ 0 h 3"/>
                <a:gd name="T8" fmla="*/ 1 w 7"/>
                <a:gd name="T9" fmla="*/ 0 h 3"/>
                <a:gd name="T10" fmla="*/ 5 w 7"/>
                <a:gd name="T11" fmla="*/ 0 h 3"/>
                <a:gd name="T12" fmla="*/ 7 w 7"/>
                <a:gd name="T13" fmla="*/ 1 h 3"/>
                <a:gd name="T14" fmla="*/ 7 w 7"/>
                <a:gd name="T15" fmla="*/ 1 h 3"/>
                <a:gd name="T16" fmla="*/ 5 w 7"/>
                <a:gd name="T17" fmla="*/ 3 h 3"/>
                <a:gd name="T18" fmla="*/ 5 w 7"/>
                <a:gd name="T19" fmla="*/ 3 h 3"/>
                <a:gd name="T20" fmla="*/ 1 w 7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3">
                  <a:moveTo>
                    <a:pt x="1" y="3"/>
                  </a:move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0"/>
                    <a:pt x="7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2"/>
                    <a:pt x="6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2"/>
            <p:cNvSpPr>
              <a:spLocks noEditPoints="1"/>
            </p:cNvSpPr>
            <p:nvPr/>
          </p:nvSpPr>
          <p:spPr bwMode="auto">
            <a:xfrm>
              <a:off x="5967413" y="2820988"/>
              <a:ext cx="58738" cy="38100"/>
            </a:xfrm>
            <a:custGeom>
              <a:avLst/>
              <a:gdLst>
                <a:gd name="T0" fmla="*/ 3 w 11"/>
                <a:gd name="T1" fmla="*/ 7 h 7"/>
                <a:gd name="T2" fmla="*/ 3 w 11"/>
                <a:gd name="T3" fmla="*/ 5 h 7"/>
                <a:gd name="T4" fmla="*/ 3 w 11"/>
                <a:gd name="T5" fmla="*/ 4 h 7"/>
                <a:gd name="T6" fmla="*/ 3 w 11"/>
                <a:gd name="T7" fmla="*/ 5 h 7"/>
                <a:gd name="T8" fmla="*/ 3 w 11"/>
                <a:gd name="T9" fmla="*/ 7 h 7"/>
                <a:gd name="T10" fmla="*/ 0 w 11"/>
                <a:gd name="T11" fmla="*/ 3 h 7"/>
                <a:gd name="T12" fmla="*/ 0 w 11"/>
                <a:gd name="T13" fmla="*/ 3 h 7"/>
                <a:gd name="T14" fmla="*/ 3 w 11"/>
                <a:gd name="T15" fmla="*/ 0 h 7"/>
                <a:gd name="T16" fmla="*/ 3 w 11"/>
                <a:gd name="T17" fmla="*/ 0 h 7"/>
                <a:gd name="T18" fmla="*/ 7 w 11"/>
                <a:gd name="T19" fmla="*/ 0 h 7"/>
                <a:gd name="T20" fmla="*/ 11 w 11"/>
                <a:gd name="T21" fmla="*/ 3 h 7"/>
                <a:gd name="T22" fmla="*/ 11 w 11"/>
                <a:gd name="T23" fmla="*/ 3 h 7"/>
                <a:gd name="T24" fmla="*/ 7 w 11"/>
                <a:gd name="T25" fmla="*/ 7 h 7"/>
                <a:gd name="T26" fmla="*/ 7 w 11"/>
                <a:gd name="T27" fmla="*/ 7 h 7"/>
                <a:gd name="T28" fmla="*/ 3 w 11"/>
                <a:gd name="T29" fmla="*/ 7 h 7"/>
                <a:gd name="T30" fmla="*/ 3 w 11"/>
                <a:gd name="T31" fmla="*/ 3 h 7"/>
                <a:gd name="T32" fmla="*/ 3 w 11"/>
                <a:gd name="T33" fmla="*/ 3 h 7"/>
                <a:gd name="T34" fmla="*/ 3 w 11"/>
                <a:gd name="T3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1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5"/>
                    <a:pt x="9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3"/>
            <p:cNvSpPr/>
            <p:nvPr/>
          </p:nvSpPr>
          <p:spPr bwMode="auto">
            <a:xfrm>
              <a:off x="5813425" y="2584451"/>
              <a:ext cx="127000" cy="100013"/>
            </a:xfrm>
            <a:custGeom>
              <a:avLst/>
              <a:gdLst>
                <a:gd name="T0" fmla="*/ 1 w 24"/>
                <a:gd name="T1" fmla="*/ 18 h 19"/>
                <a:gd name="T2" fmla="*/ 1 w 24"/>
                <a:gd name="T3" fmla="*/ 16 h 19"/>
                <a:gd name="T4" fmla="*/ 1 w 24"/>
                <a:gd name="T5" fmla="*/ 16 h 19"/>
                <a:gd name="T6" fmla="*/ 22 w 24"/>
                <a:gd name="T7" fmla="*/ 1 h 19"/>
                <a:gd name="T8" fmla="*/ 24 w 24"/>
                <a:gd name="T9" fmla="*/ 1 h 19"/>
                <a:gd name="T10" fmla="*/ 24 w 24"/>
                <a:gd name="T11" fmla="*/ 1 h 19"/>
                <a:gd name="T12" fmla="*/ 23 w 24"/>
                <a:gd name="T13" fmla="*/ 3 h 19"/>
                <a:gd name="T14" fmla="*/ 23 w 24"/>
                <a:gd name="T15" fmla="*/ 3 h 19"/>
                <a:gd name="T16" fmla="*/ 3 w 24"/>
                <a:gd name="T17" fmla="*/ 18 h 19"/>
                <a:gd name="T18" fmla="*/ 2 w 24"/>
                <a:gd name="T19" fmla="*/ 19 h 19"/>
                <a:gd name="T20" fmla="*/ 2 w 24"/>
                <a:gd name="T21" fmla="*/ 19 h 19"/>
                <a:gd name="T22" fmla="*/ 1 w 24"/>
                <a:gd name="T23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19">
                  <a:moveTo>
                    <a:pt x="1" y="18"/>
                  </a:moveTo>
                  <a:cubicBezTo>
                    <a:pt x="0" y="17"/>
                    <a:pt x="0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3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2"/>
                    <a:pt x="24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1" y="18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4"/>
            <p:cNvSpPr>
              <a:spLocks noEditPoints="1"/>
            </p:cNvSpPr>
            <p:nvPr/>
          </p:nvSpPr>
          <p:spPr bwMode="auto">
            <a:xfrm>
              <a:off x="5803900" y="2579688"/>
              <a:ext cx="147638" cy="115888"/>
            </a:xfrm>
            <a:custGeom>
              <a:avLst/>
              <a:gdLst>
                <a:gd name="T0" fmla="*/ 4 w 28"/>
                <a:gd name="T1" fmla="*/ 22 h 22"/>
                <a:gd name="T2" fmla="*/ 1 w 28"/>
                <a:gd name="T3" fmla="*/ 20 h 22"/>
                <a:gd name="T4" fmla="*/ 1 w 28"/>
                <a:gd name="T5" fmla="*/ 20 h 22"/>
                <a:gd name="T6" fmla="*/ 3 w 28"/>
                <a:gd name="T7" fmla="*/ 19 h 22"/>
                <a:gd name="T8" fmla="*/ 4 w 28"/>
                <a:gd name="T9" fmla="*/ 18 h 22"/>
                <a:gd name="T10" fmla="*/ 3 w 28"/>
                <a:gd name="T11" fmla="*/ 19 h 22"/>
                <a:gd name="T12" fmla="*/ 1 w 28"/>
                <a:gd name="T13" fmla="*/ 20 h 22"/>
                <a:gd name="T14" fmla="*/ 0 w 28"/>
                <a:gd name="T15" fmla="*/ 18 h 22"/>
                <a:gd name="T16" fmla="*/ 0 w 28"/>
                <a:gd name="T17" fmla="*/ 18 h 22"/>
                <a:gd name="T18" fmla="*/ 2 w 28"/>
                <a:gd name="T19" fmla="*/ 15 h 22"/>
                <a:gd name="T20" fmla="*/ 2 w 28"/>
                <a:gd name="T21" fmla="*/ 15 h 22"/>
                <a:gd name="T22" fmla="*/ 23 w 28"/>
                <a:gd name="T23" fmla="*/ 0 h 22"/>
                <a:gd name="T24" fmla="*/ 25 w 28"/>
                <a:gd name="T25" fmla="*/ 0 h 22"/>
                <a:gd name="T26" fmla="*/ 25 w 28"/>
                <a:gd name="T27" fmla="*/ 0 h 22"/>
                <a:gd name="T28" fmla="*/ 27 w 28"/>
                <a:gd name="T29" fmla="*/ 1 h 22"/>
                <a:gd name="T30" fmla="*/ 27 w 28"/>
                <a:gd name="T31" fmla="*/ 1 h 22"/>
                <a:gd name="T32" fmla="*/ 28 w 28"/>
                <a:gd name="T33" fmla="*/ 3 h 22"/>
                <a:gd name="T34" fmla="*/ 28 w 28"/>
                <a:gd name="T35" fmla="*/ 3 h 22"/>
                <a:gd name="T36" fmla="*/ 27 w 28"/>
                <a:gd name="T37" fmla="*/ 6 h 22"/>
                <a:gd name="T38" fmla="*/ 27 w 28"/>
                <a:gd name="T39" fmla="*/ 6 h 22"/>
                <a:gd name="T40" fmla="*/ 6 w 28"/>
                <a:gd name="T41" fmla="*/ 21 h 22"/>
                <a:gd name="T42" fmla="*/ 4 w 28"/>
                <a:gd name="T43" fmla="*/ 22 h 22"/>
                <a:gd name="T44" fmla="*/ 4 w 28"/>
                <a:gd name="T45" fmla="*/ 22 h 22"/>
                <a:gd name="T46" fmla="*/ 4 w 28"/>
                <a:gd name="T47" fmla="*/ 22 h 22"/>
                <a:gd name="T48" fmla="*/ 4 w 28"/>
                <a:gd name="T49" fmla="*/ 18 h 22"/>
                <a:gd name="T50" fmla="*/ 4 w 28"/>
                <a:gd name="T51" fmla="*/ 18 h 22"/>
                <a:gd name="T52" fmla="*/ 4 w 28"/>
                <a:gd name="T5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2">
                  <a:moveTo>
                    <a:pt x="4" y="22"/>
                  </a:moveTo>
                  <a:cubicBezTo>
                    <a:pt x="3" y="22"/>
                    <a:pt x="2" y="21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0"/>
                    <a:pt x="0" y="19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7"/>
                    <a:pt x="1" y="16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7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8" y="5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5"/>
            <p:cNvSpPr/>
            <p:nvPr/>
          </p:nvSpPr>
          <p:spPr bwMode="auto">
            <a:xfrm>
              <a:off x="5845175" y="2616201"/>
              <a:ext cx="95250" cy="68263"/>
            </a:xfrm>
            <a:custGeom>
              <a:avLst/>
              <a:gdLst>
                <a:gd name="T0" fmla="*/ 0 w 18"/>
                <a:gd name="T1" fmla="*/ 12 h 13"/>
                <a:gd name="T2" fmla="*/ 1 w 18"/>
                <a:gd name="T3" fmla="*/ 10 h 13"/>
                <a:gd name="T4" fmla="*/ 1 w 18"/>
                <a:gd name="T5" fmla="*/ 10 h 13"/>
                <a:gd name="T6" fmla="*/ 16 w 18"/>
                <a:gd name="T7" fmla="*/ 1 h 13"/>
                <a:gd name="T8" fmla="*/ 18 w 18"/>
                <a:gd name="T9" fmla="*/ 1 h 13"/>
                <a:gd name="T10" fmla="*/ 18 w 18"/>
                <a:gd name="T11" fmla="*/ 1 h 13"/>
                <a:gd name="T12" fmla="*/ 17 w 18"/>
                <a:gd name="T13" fmla="*/ 3 h 13"/>
                <a:gd name="T14" fmla="*/ 17 w 18"/>
                <a:gd name="T15" fmla="*/ 3 h 13"/>
                <a:gd name="T16" fmla="*/ 2 w 18"/>
                <a:gd name="T17" fmla="*/ 12 h 13"/>
                <a:gd name="T18" fmla="*/ 2 w 18"/>
                <a:gd name="T19" fmla="*/ 13 h 13"/>
                <a:gd name="T20" fmla="*/ 2 w 18"/>
                <a:gd name="T21" fmla="*/ 13 h 13"/>
                <a:gd name="T22" fmla="*/ 0 w 18"/>
                <a:gd name="T2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3">
                  <a:moveTo>
                    <a:pt x="0" y="12"/>
                  </a:moveTo>
                  <a:cubicBezTo>
                    <a:pt x="0" y="11"/>
                    <a:pt x="0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0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2"/>
                    <a:pt x="18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2"/>
                    <a:pt x="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6"/>
            <p:cNvSpPr/>
            <p:nvPr/>
          </p:nvSpPr>
          <p:spPr bwMode="auto">
            <a:xfrm>
              <a:off x="5835650" y="2611438"/>
              <a:ext cx="115888" cy="84138"/>
            </a:xfrm>
            <a:custGeom>
              <a:avLst/>
              <a:gdLst>
                <a:gd name="T0" fmla="*/ 4 w 22"/>
                <a:gd name="T1" fmla="*/ 16 h 16"/>
                <a:gd name="T2" fmla="*/ 1 w 22"/>
                <a:gd name="T3" fmla="*/ 14 h 16"/>
                <a:gd name="T4" fmla="*/ 1 w 22"/>
                <a:gd name="T5" fmla="*/ 14 h 16"/>
                <a:gd name="T6" fmla="*/ 2 w 22"/>
                <a:gd name="T7" fmla="*/ 13 h 16"/>
                <a:gd name="T8" fmla="*/ 1 w 22"/>
                <a:gd name="T9" fmla="*/ 14 h 16"/>
                <a:gd name="T10" fmla="*/ 0 w 22"/>
                <a:gd name="T11" fmla="*/ 12 h 16"/>
                <a:gd name="T12" fmla="*/ 0 w 22"/>
                <a:gd name="T13" fmla="*/ 12 h 16"/>
                <a:gd name="T14" fmla="*/ 2 w 22"/>
                <a:gd name="T15" fmla="*/ 9 h 16"/>
                <a:gd name="T16" fmla="*/ 2 w 22"/>
                <a:gd name="T17" fmla="*/ 9 h 16"/>
                <a:gd name="T18" fmla="*/ 17 w 22"/>
                <a:gd name="T19" fmla="*/ 0 h 16"/>
                <a:gd name="T20" fmla="*/ 19 w 22"/>
                <a:gd name="T21" fmla="*/ 0 h 16"/>
                <a:gd name="T22" fmla="*/ 19 w 22"/>
                <a:gd name="T23" fmla="*/ 0 h 16"/>
                <a:gd name="T24" fmla="*/ 22 w 22"/>
                <a:gd name="T25" fmla="*/ 1 h 16"/>
                <a:gd name="T26" fmla="*/ 22 w 22"/>
                <a:gd name="T27" fmla="*/ 1 h 16"/>
                <a:gd name="T28" fmla="*/ 22 w 22"/>
                <a:gd name="T29" fmla="*/ 3 h 16"/>
                <a:gd name="T30" fmla="*/ 22 w 22"/>
                <a:gd name="T31" fmla="*/ 3 h 16"/>
                <a:gd name="T32" fmla="*/ 20 w 22"/>
                <a:gd name="T33" fmla="*/ 6 h 16"/>
                <a:gd name="T34" fmla="*/ 20 w 22"/>
                <a:gd name="T35" fmla="*/ 6 h 16"/>
                <a:gd name="T36" fmla="*/ 6 w 22"/>
                <a:gd name="T37" fmla="*/ 15 h 16"/>
                <a:gd name="T38" fmla="*/ 4 w 22"/>
                <a:gd name="T39" fmla="*/ 16 h 16"/>
                <a:gd name="T40" fmla="*/ 4 w 22"/>
                <a:gd name="T41" fmla="*/ 16 h 16"/>
                <a:gd name="T42" fmla="*/ 4 w 22"/>
                <a:gd name="T4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" h="16">
                  <a:moveTo>
                    <a:pt x="4" y="16"/>
                  </a:moveTo>
                  <a:cubicBezTo>
                    <a:pt x="3" y="16"/>
                    <a:pt x="1" y="15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3"/>
                    <a:pt x="0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1" y="10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8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1" y="0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4"/>
                    <a:pt x="21" y="5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7"/>
            <p:cNvSpPr/>
            <p:nvPr/>
          </p:nvSpPr>
          <p:spPr bwMode="auto">
            <a:xfrm>
              <a:off x="5883275" y="2643188"/>
              <a:ext cx="73025" cy="41275"/>
            </a:xfrm>
            <a:custGeom>
              <a:avLst/>
              <a:gdLst>
                <a:gd name="T0" fmla="*/ 1 w 14"/>
                <a:gd name="T1" fmla="*/ 7 h 8"/>
                <a:gd name="T2" fmla="*/ 2 w 14"/>
                <a:gd name="T3" fmla="*/ 5 h 8"/>
                <a:gd name="T4" fmla="*/ 2 w 14"/>
                <a:gd name="T5" fmla="*/ 5 h 8"/>
                <a:gd name="T6" fmla="*/ 12 w 14"/>
                <a:gd name="T7" fmla="*/ 0 h 8"/>
                <a:gd name="T8" fmla="*/ 14 w 14"/>
                <a:gd name="T9" fmla="*/ 1 h 8"/>
                <a:gd name="T10" fmla="*/ 14 w 14"/>
                <a:gd name="T11" fmla="*/ 1 h 8"/>
                <a:gd name="T12" fmla="*/ 13 w 14"/>
                <a:gd name="T13" fmla="*/ 3 h 8"/>
                <a:gd name="T14" fmla="*/ 13 w 14"/>
                <a:gd name="T15" fmla="*/ 3 h 8"/>
                <a:gd name="T16" fmla="*/ 3 w 14"/>
                <a:gd name="T17" fmla="*/ 8 h 8"/>
                <a:gd name="T18" fmla="*/ 2 w 14"/>
                <a:gd name="T19" fmla="*/ 8 h 8"/>
                <a:gd name="T20" fmla="*/ 2 w 14"/>
                <a:gd name="T21" fmla="*/ 8 h 8"/>
                <a:gd name="T22" fmla="*/ 1 w 14"/>
                <a:gd name="T2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8">
                  <a:moveTo>
                    <a:pt x="1" y="7"/>
                  </a:moveTo>
                  <a:cubicBezTo>
                    <a:pt x="0" y="6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3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4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8"/>
            <p:cNvSpPr/>
            <p:nvPr/>
          </p:nvSpPr>
          <p:spPr bwMode="auto">
            <a:xfrm>
              <a:off x="5876925" y="2632076"/>
              <a:ext cx="90488" cy="63500"/>
            </a:xfrm>
            <a:custGeom>
              <a:avLst/>
              <a:gdLst>
                <a:gd name="T0" fmla="*/ 0 w 17"/>
                <a:gd name="T1" fmla="*/ 10 h 12"/>
                <a:gd name="T2" fmla="*/ 2 w 17"/>
                <a:gd name="T3" fmla="*/ 9 h 12"/>
                <a:gd name="T4" fmla="*/ 0 w 17"/>
                <a:gd name="T5" fmla="*/ 10 h 12"/>
                <a:gd name="T6" fmla="*/ 0 w 17"/>
                <a:gd name="T7" fmla="*/ 8 h 12"/>
                <a:gd name="T8" fmla="*/ 0 w 17"/>
                <a:gd name="T9" fmla="*/ 8 h 12"/>
                <a:gd name="T10" fmla="*/ 2 w 17"/>
                <a:gd name="T11" fmla="*/ 5 h 12"/>
                <a:gd name="T12" fmla="*/ 2 w 17"/>
                <a:gd name="T13" fmla="*/ 5 h 12"/>
                <a:gd name="T14" fmla="*/ 12 w 17"/>
                <a:gd name="T15" fmla="*/ 0 h 12"/>
                <a:gd name="T16" fmla="*/ 13 w 17"/>
                <a:gd name="T17" fmla="*/ 0 h 12"/>
                <a:gd name="T18" fmla="*/ 13 w 17"/>
                <a:gd name="T19" fmla="*/ 0 h 12"/>
                <a:gd name="T20" fmla="*/ 17 w 17"/>
                <a:gd name="T21" fmla="*/ 2 h 12"/>
                <a:gd name="T22" fmla="*/ 17 w 17"/>
                <a:gd name="T23" fmla="*/ 2 h 12"/>
                <a:gd name="T24" fmla="*/ 17 w 17"/>
                <a:gd name="T25" fmla="*/ 4 h 12"/>
                <a:gd name="T26" fmla="*/ 17 w 17"/>
                <a:gd name="T27" fmla="*/ 4 h 12"/>
                <a:gd name="T28" fmla="*/ 15 w 17"/>
                <a:gd name="T29" fmla="*/ 7 h 12"/>
                <a:gd name="T30" fmla="*/ 15 w 17"/>
                <a:gd name="T31" fmla="*/ 7 h 12"/>
                <a:gd name="T32" fmla="*/ 5 w 17"/>
                <a:gd name="T33" fmla="*/ 11 h 12"/>
                <a:gd name="T34" fmla="*/ 3 w 17"/>
                <a:gd name="T35" fmla="*/ 12 h 12"/>
                <a:gd name="T36" fmla="*/ 3 w 17"/>
                <a:gd name="T37" fmla="*/ 12 h 12"/>
                <a:gd name="T38" fmla="*/ 0 w 17"/>
                <a:gd name="T3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12">
                  <a:moveTo>
                    <a:pt x="0" y="10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7"/>
                    <a:pt x="0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6" y="1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6" y="6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2"/>
                    <a:pt x="4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1" y="11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9"/>
            <p:cNvSpPr/>
            <p:nvPr/>
          </p:nvSpPr>
          <p:spPr bwMode="auto">
            <a:xfrm>
              <a:off x="5765800" y="3016251"/>
              <a:ext cx="285750" cy="142875"/>
            </a:xfrm>
            <a:custGeom>
              <a:avLst/>
              <a:gdLst>
                <a:gd name="T0" fmla="*/ 0 w 54"/>
                <a:gd name="T1" fmla="*/ 15 h 27"/>
                <a:gd name="T2" fmla="*/ 0 w 54"/>
                <a:gd name="T3" fmla="*/ 15 h 27"/>
                <a:gd name="T4" fmla="*/ 1 w 54"/>
                <a:gd name="T5" fmla="*/ 13 h 27"/>
                <a:gd name="T6" fmla="*/ 1 w 54"/>
                <a:gd name="T7" fmla="*/ 13 h 27"/>
                <a:gd name="T8" fmla="*/ 3 w 54"/>
                <a:gd name="T9" fmla="*/ 14 h 27"/>
                <a:gd name="T10" fmla="*/ 3 w 54"/>
                <a:gd name="T11" fmla="*/ 14 h 27"/>
                <a:gd name="T12" fmla="*/ 4 w 54"/>
                <a:gd name="T13" fmla="*/ 15 h 27"/>
                <a:gd name="T14" fmla="*/ 4 w 54"/>
                <a:gd name="T15" fmla="*/ 15 h 27"/>
                <a:gd name="T16" fmla="*/ 7 w 54"/>
                <a:gd name="T17" fmla="*/ 18 h 27"/>
                <a:gd name="T18" fmla="*/ 7 w 54"/>
                <a:gd name="T19" fmla="*/ 18 h 27"/>
                <a:gd name="T20" fmla="*/ 22 w 54"/>
                <a:gd name="T21" fmla="*/ 23 h 27"/>
                <a:gd name="T22" fmla="*/ 22 w 54"/>
                <a:gd name="T23" fmla="*/ 23 h 27"/>
                <a:gd name="T24" fmla="*/ 24 w 54"/>
                <a:gd name="T25" fmla="*/ 23 h 27"/>
                <a:gd name="T26" fmla="*/ 24 w 54"/>
                <a:gd name="T27" fmla="*/ 23 h 27"/>
                <a:gd name="T28" fmla="*/ 50 w 54"/>
                <a:gd name="T29" fmla="*/ 12 h 27"/>
                <a:gd name="T30" fmla="*/ 50 w 54"/>
                <a:gd name="T31" fmla="*/ 12 h 27"/>
                <a:gd name="T32" fmla="*/ 51 w 54"/>
                <a:gd name="T33" fmla="*/ 5 h 27"/>
                <a:gd name="T34" fmla="*/ 51 w 54"/>
                <a:gd name="T35" fmla="*/ 5 h 27"/>
                <a:gd name="T36" fmla="*/ 51 w 54"/>
                <a:gd name="T37" fmla="*/ 2 h 27"/>
                <a:gd name="T38" fmla="*/ 51 w 54"/>
                <a:gd name="T39" fmla="*/ 2 h 27"/>
                <a:gd name="T40" fmla="*/ 52 w 54"/>
                <a:gd name="T41" fmla="*/ 0 h 27"/>
                <a:gd name="T42" fmla="*/ 52 w 54"/>
                <a:gd name="T43" fmla="*/ 0 h 27"/>
                <a:gd name="T44" fmla="*/ 54 w 54"/>
                <a:gd name="T45" fmla="*/ 2 h 27"/>
                <a:gd name="T46" fmla="*/ 54 w 54"/>
                <a:gd name="T47" fmla="*/ 2 h 27"/>
                <a:gd name="T48" fmla="*/ 54 w 54"/>
                <a:gd name="T49" fmla="*/ 5 h 27"/>
                <a:gd name="T50" fmla="*/ 54 w 54"/>
                <a:gd name="T51" fmla="*/ 5 h 27"/>
                <a:gd name="T52" fmla="*/ 52 w 54"/>
                <a:gd name="T53" fmla="*/ 14 h 27"/>
                <a:gd name="T54" fmla="*/ 52 w 54"/>
                <a:gd name="T55" fmla="*/ 14 h 27"/>
                <a:gd name="T56" fmla="*/ 24 w 54"/>
                <a:gd name="T57" fmla="*/ 26 h 27"/>
                <a:gd name="T58" fmla="*/ 24 w 54"/>
                <a:gd name="T59" fmla="*/ 26 h 27"/>
                <a:gd name="T60" fmla="*/ 22 w 54"/>
                <a:gd name="T61" fmla="*/ 27 h 27"/>
                <a:gd name="T62" fmla="*/ 22 w 54"/>
                <a:gd name="T63" fmla="*/ 27 h 27"/>
                <a:gd name="T64" fmla="*/ 0 w 54"/>
                <a:gd name="T6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4" h="27">
                  <a:moveTo>
                    <a:pt x="0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2" y="13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6"/>
                    <a:pt x="6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0" y="21"/>
                    <a:pt x="15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3" y="23"/>
                    <a:pt x="23" y="23"/>
                    <a:pt x="24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39" y="22"/>
                    <a:pt x="48" y="15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1" y="10"/>
                    <a:pt x="51" y="7"/>
                    <a:pt x="51" y="5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1" y="3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1"/>
                    <a:pt x="51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4" y="1"/>
                    <a:pt x="54" y="2"/>
                  </a:cubicBezTo>
                  <a:cubicBezTo>
                    <a:pt x="54" y="2"/>
                    <a:pt x="54" y="2"/>
                    <a:pt x="54" y="2"/>
                  </a:cubicBezTo>
                  <a:cubicBezTo>
                    <a:pt x="54" y="2"/>
                    <a:pt x="54" y="3"/>
                    <a:pt x="54" y="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7"/>
                    <a:pt x="54" y="11"/>
                    <a:pt x="52" y="14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49" y="18"/>
                    <a:pt x="40" y="25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6"/>
                    <a:pt x="23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7" y="26"/>
                    <a:pt x="0" y="15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0"/>
            <p:cNvSpPr>
              <a:spLocks noEditPoints="1"/>
            </p:cNvSpPr>
            <p:nvPr/>
          </p:nvSpPr>
          <p:spPr bwMode="auto">
            <a:xfrm>
              <a:off x="5756275" y="3006726"/>
              <a:ext cx="306388" cy="161925"/>
            </a:xfrm>
            <a:custGeom>
              <a:avLst/>
              <a:gdLst>
                <a:gd name="T0" fmla="*/ 4 w 58"/>
                <a:gd name="T1" fmla="*/ 23 h 31"/>
                <a:gd name="T2" fmla="*/ 4 w 58"/>
                <a:gd name="T3" fmla="*/ 24 h 31"/>
                <a:gd name="T4" fmla="*/ 0 w 58"/>
                <a:gd name="T5" fmla="*/ 18 h 31"/>
                <a:gd name="T6" fmla="*/ 0 w 58"/>
                <a:gd name="T7" fmla="*/ 16 h 31"/>
                <a:gd name="T8" fmla="*/ 0 w 58"/>
                <a:gd name="T9" fmla="*/ 16 h 31"/>
                <a:gd name="T10" fmla="*/ 0 w 58"/>
                <a:gd name="T11" fmla="*/ 15 h 31"/>
                <a:gd name="T12" fmla="*/ 0 w 58"/>
                <a:gd name="T13" fmla="*/ 15 h 31"/>
                <a:gd name="T14" fmla="*/ 0 w 58"/>
                <a:gd name="T15" fmla="*/ 10 h 31"/>
                <a:gd name="T16" fmla="*/ 2 w 58"/>
                <a:gd name="T17" fmla="*/ 13 h 31"/>
                <a:gd name="T18" fmla="*/ 3 w 58"/>
                <a:gd name="T19" fmla="*/ 13 h 31"/>
                <a:gd name="T20" fmla="*/ 3 w 58"/>
                <a:gd name="T21" fmla="*/ 13 h 31"/>
                <a:gd name="T22" fmla="*/ 6 w 58"/>
                <a:gd name="T23" fmla="*/ 14 h 31"/>
                <a:gd name="T24" fmla="*/ 6 w 58"/>
                <a:gd name="T25" fmla="*/ 14 h 31"/>
                <a:gd name="T26" fmla="*/ 6 w 58"/>
                <a:gd name="T27" fmla="*/ 14 h 31"/>
                <a:gd name="T28" fmla="*/ 6 w 58"/>
                <a:gd name="T29" fmla="*/ 14 h 31"/>
                <a:gd name="T30" fmla="*/ 6 w 58"/>
                <a:gd name="T31" fmla="*/ 14 h 31"/>
                <a:gd name="T32" fmla="*/ 6 w 58"/>
                <a:gd name="T33" fmla="*/ 14 h 31"/>
                <a:gd name="T34" fmla="*/ 6 w 58"/>
                <a:gd name="T35" fmla="*/ 14 h 31"/>
                <a:gd name="T36" fmla="*/ 6 w 58"/>
                <a:gd name="T37" fmla="*/ 15 h 31"/>
                <a:gd name="T38" fmla="*/ 6 w 58"/>
                <a:gd name="T39" fmla="*/ 15 h 31"/>
                <a:gd name="T40" fmla="*/ 7 w 58"/>
                <a:gd name="T41" fmla="*/ 15 h 31"/>
                <a:gd name="T42" fmla="*/ 7 w 58"/>
                <a:gd name="T43" fmla="*/ 15 h 31"/>
                <a:gd name="T44" fmla="*/ 7 w 58"/>
                <a:gd name="T45" fmla="*/ 16 h 31"/>
                <a:gd name="T46" fmla="*/ 7 w 58"/>
                <a:gd name="T47" fmla="*/ 16 h 31"/>
                <a:gd name="T48" fmla="*/ 11 w 58"/>
                <a:gd name="T49" fmla="*/ 19 h 31"/>
                <a:gd name="T50" fmla="*/ 11 w 58"/>
                <a:gd name="T51" fmla="*/ 19 h 31"/>
                <a:gd name="T52" fmla="*/ 24 w 58"/>
                <a:gd name="T53" fmla="*/ 23 h 31"/>
                <a:gd name="T54" fmla="*/ 24 w 58"/>
                <a:gd name="T55" fmla="*/ 23 h 31"/>
                <a:gd name="T56" fmla="*/ 26 w 58"/>
                <a:gd name="T57" fmla="*/ 23 h 31"/>
                <a:gd name="T58" fmla="*/ 26 w 58"/>
                <a:gd name="T59" fmla="*/ 23 h 31"/>
                <a:gd name="T60" fmla="*/ 50 w 58"/>
                <a:gd name="T61" fmla="*/ 13 h 31"/>
                <a:gd name="T62" fmla="*/ 50 w 58"/>
                <a:gd name="T63" fmla="*/ 13 h 31"/>
                <a:gd name="T64" fmla="*/ 51 w 58"/>
                <a:gd name="T65" fmla="*/ 7 h 31"/>
                <a:gd name="T66" fmla="*/ 51 w 58"/>
                <a:gd name="T67" fmla="*/ 7 h 31"/>
                <a:gd name="T68" fmla="*/ 51 w 58"/>
                <a:gd name="T69" fmla="*/ 7 h 31"/>
                <a:gd name="T70" fmla="*/ 51 w 58"/>
                <a:gd name="T71" fmla="*/ 7 h 31"/>
                <a:gd name="T72" fmla="*/ 51 w 58"/>
                <a:gd name="T73" fmla="*/ 4 h 31"/>
                <a:gd name="T74" fmla="*/ 51 w 58"/>
                <a:gd name="T75" fmla="*/ 4 h 31"/>
                <a:gd name="T76" fmla="*/ 51 w 58"/>
                <a:gd name="T77" fmla="*/ 4 h 31"/>
                <a:gd name="T78" fmla="*/ 51 w 58"/>
                <a:gd name="T79" fmla="*/ 4 h 31"/>
                <a:gd name="T80" fmla="*/ 54 w 58"/>
                <a:gd name="T81" fmla="*/ 0 h 31"/>
                <a:gd name="T82" fmla="*/ 54 w 58"/>
                <a:gd name="T83" fmla="*/ 0 h 31"/>
                <a:gd name="T84" fmla="*/ 54 w 58"/>
                <a:gd name="T85" fmla="*/ 0 h 31"/>
                <a:gd name="T86" fmla="*/ 54 w 58"/>
                <a:gd name="T87" fmla="*/ 0 h 31"/>
                <a:gd name="T88" fmla="*/ 58 w 58"/>
                <a:gd name="T89" fmla="*/ 4 h 31"/>
                <a:gd name="T90" fmla="*/ 58 w 58"/>
                <a:gd name="T91" fmla="*/ 4 h 31"/>
                <a:gd name="T92" fmla="*/ 58 w 58"/>
                <a:gd name="T93" fmla="*/ 4 h 31"/>
                <a:gd name="T94" fmla="*/ 58 w 58"/>
                <a:gd name="T95" fmla="*/ 4 h 31"/>
                <a:gd name="T96" fmla="*/ 58 w 58"/>
                <a:gd name="T97" fmla="*/ 4 h 31"/>
                <a:gd name="T98" fmla="*/ 58 w 58"/>
                <a:gd name="T99" fmla="*/ 7 h 31"/>
                <a:gd name="T100" fmla="*/ 58 w 58"/>
                <a:gd name="T101" fmla="*/ 7 h 31"/>
                <a:gd name="T102" fmla="*/ 56 w 58"/>
                <a:gd name="T103" fmla="*/ 17 h 31"/>
                <a:gd name="T104" fmla="*/ 56 w 58"/>
                <a:gd name="T105" fmla="*/ 17 h 31"/>
                <a:gd name="T106" fmla="*/ 26 w 58"/>
                <a:gd name="T107" fmla="*/ 30 h 31"/>
                <a:gd name="T108" fmla="*/ 26 w 58"/>
                <a:gd name="T109" fmla="*/ 30 h 31"/>
                <a:gd name="T110" fmla="*/ 24 w 58"/>
                <a:gd name="T111" fmla="*/ 31 h 31"/>
                <a:gd name="T112" fmla="*/ 24 w 58"/>
                <a:gd name="T113" fmla="*/ 31 h 31"/>
                <a:gd name="T114" fmla="*/ 4 w 58"/>
                <a:gd name="T115" fmla="*/ 23 h 31"/>
                <a:gd name="T116" fmla="*/ 0 w 58"/>
                <a:gd name="T117" fmla="*/ 18 h 31"/>
                <a:gd name="T118" fmla="*/ 2 w 58"/>
                <a:gd name="T119" fmla="*/ 17 h 31"/>
                <a:gd name="T120" fmla="*/ 0 w 58"/>
                <a:gd name="T121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" h="31">
                  <a:moveTo>
                    <a:pt x="4" y="23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6" y="13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7"/>
                    <a:pt x="9" y="18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3" y="21"/>
                    <a:pt x="18" y="23"/>
                    <a:pt x="24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6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40" y="22"/>
                    <a:pt x="48" y="15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2"/>
                    <a:pt x="51" y="9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2"/>
                    <a:pt x="52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6" y="0"/>
                    <a:pt x="58" y="2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5"/>
                    <a:pt x="58" y="6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9"/>
                    <a:pt x="58" y="13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3" y="21"/>
                    <a:pt x="43" y="29"/>
                    <a:pt x="26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0"/>
                    <a:pt x="25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4" y="30"/>
                    <a:pt x="8" y="26"/>
                    <a:pt x="4" y="23"/>
                  </a:cubicBezTo>
                  <a:close/>
                  <a:moveTo>
                    <a:pt x="0" y="18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0" y="18"/>
                    <a:pt x="0" y="18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1"/>
            <p:cNvSpPr/>
            <p:nvPr/>
          </p:nvSpPr>
          <p:spPr bwMode="auto">
            <a:xfrm>
              <a:off x="5765800" y="3100388"/>
              <a:ext cx="238125" cy="168275"/>
            </a:xfrm>
            <a:custGeom>
              <a:avLst/>
              <a:gdLst>
                <a:gd name="T0" fmla="*/ 4 w 45"/>
                <a:gd name="T1" fmla="*/ 16 h 32"/>
                <a:gd name="T2" fmla="*/ 0 w 45"/>
                <a:gd name="T3" fmla="*/ 2 h 32"/>
                <a:gd name="T4" fmla="*/ 0 w 45"/>
                <a:gd name="T5" fmla="*/ 2 h 32"/>
                <a:gd name="T6" fmla="*/ 0 w 45"/>
                <a:gd name="T7" fmla="*/ 2 h 32"/>
                <a:gd name="T8" fmla="*/ 1 w 45"/>
                <a:gd name="T9" fmla="*/ 0 h 32"/>
                <a:gd name="T10" fmla="*/ 1 w 45"/>
                <a:gd name="T11" fmla="*/ 0 h 32"/>
                <a:gd name="T12" fmla="*/ 3 w 45"/>
                <a:gd name="T13" fmla="*/ 1 h 32"/>
                <a:gd name="T14" fmla="*/ 3 w 45"/>
                <a:gd name="T15" fmla="*/ 1 h 32"/>
                <a:gd name="T16" fmla="*/ 7 w 45"/>
                <a:gd name="T17" fmla="*/ 15 h 32"/>
                <a:gd name="T18" fmla="*/ 7 w 45"/>
                <a:gd name="T19" fmla="*/ 15 h 32"/>
                <a:gd name="T20" fmla="*/ 16 w 45"/>
                <a:gd name="T21" fmla="*/ 29 h 32"/>
                <a:gd name="T22" fmla="*/ 16 w 45"/>
                <a:gd name="T23" fmla="*/ 29 h 32"/>
                <a:gd name="T24" fmla="*/ 17 w 45"/>
                <a:gd name="T25" fmla="*/ 29 h 32"/>
                <a:gd name="T26" fmla="*/ 17 w 45"/>
                <a:gd name="T27" fmla="*/ 29 h 32"/>
                <a:gd name="T28" fmla="*/ 17 w 45"/>
                <a:gd name="T29" fmla="*/ 29 h 32"/>
                <a:gd name="T30" fmla="*/ 17 w 45"/>
                <a:gd name="T31" fmla="*/ 29 h 32"/>
                <a:gd name="T32" fmla="*/ 28 w 45"/>
                <a:gd name="T33" fmla="*/ 26 h 32"/>
                <a:gd name="T34" fmla="*/ 28 w 45"/>
                <a:gd name="T35" fmla="*/ 26 h 32"/>
                <a:gd name="T36" fmla="*/ 33 w 45"/>
                <a:gd name="T37" fmla="*/ 22 h 32"/>
                <a:gd name="T38" fmla="*/ 33 w 45"/>
                <a:gd name="T39" fmla="*/ 22 h 32"/>
                <a:gd name="T40" fmla="*/ 38 w 45"/>
                <a:gd name="T41" fmla="*/ 11 h 32"/>
                <a:gd name="T42" fmla="*/ 38 w 45"/>
                <a:gd name="T43" fmla="*/ 11 h 32"/>
                <a:gd name="T44" fmla="*/ 42 w 45"/>
                <a:gd name="T45" fmla="*/ 2 h 32"/>
                <a:gd name="T46" fmla="*/ 42 w 45"/>
                <a:gd name="T47" fmla="*/ 2 h 32"/>
                <a:gd name="T48" fmla="*/ 44 w 45"/>
                <a:gd name="T49" fmla="*/ 2 h 32"/>
                <a:gd name="T50" fmla="*/ 44 w 45"/>
                <a:gd name="T51" fmla="*/ 2 h 32"/>
                <a:gd name="T52" fmla="*/ 45 w 45"/>
                <a:gd name="T53" fmla="*/ 4 h 32"/>
                <a:gd name="T54" fmla="*/ 45 w 45"/>
                <a:gd name="T55" fmla="*/ 4 h 32"/>
                <a:gd name="T56" fmla="*/ 40 w 45"/>
                <a:gd name="T57" fmla="*/ 12 h 32"/>
                <a:gd name="T58" fmla="*/ 40 w 45"/>
                <a:gd name="T59" fmla="*/ 12 h 32"/>
                <a:gd name="T60" fmla="*/ 36 w 45"/>
                <a:gd name="T61" fmla="*/ 22 h 32"/>
                <a:gd name="T62" fmla="*/ 36 w 45"/>
                <a:gd name="T63" fmla="*/ 22 h 32"/>
                <a:gd name="T64" fmla="*/ 30 w 45"/>
                <a:gd name="T65" fmla="*/ 28 h 32"/>
                <a:gd name="T66" fmla="*/ 30 w 45"/>
                <a:gd name="T67" fmla="*/ 28 h 32"/>
                <a:gd name="T68" fmla="*/ 17 w 45"/>
                <a:gd name="T69" fmla="*/ 32 h 32"/>
                <a:gd name="T70" fmla="*/ 17 w 45"/>
                <a:gd name="T71" fmla="*/ 32 h 32"/>
                <a:gd name="T72" fmla="*/ 16 w 45"/>
                <a:gd name="T73" fmla="*/ 32 h 32"/>
                <a:gd name="T74" fmla="*/ 16 w 45"/>
                <a:gd name="T75" fmla="*/ 32 h 32"/>
                <a:gd name="T76" fmla="*/ 4 w 45"/>
                <a:gd name="T77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5" h="32">
                  <a:moveTo>
                    <a:pt x="4" y="16"/>
                  </a:moveTo>
                  <a:cubicBezTo>
                    <a:pt x="1" y="9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4" y="8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9" y="22"/>
                    <a:pt x="13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21" y="28"/>
                    <a:pt x="25" y="27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1" y="24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9"/>
                    <a:pt x="35" y="15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40" y="6"/>
                    <a:pt x="42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2"/>
                    <a:pt x="43" y="1"/>
                    <a:pt x="44" y="2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5" y="2"/>
                    <a:pt x="45" y="3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4"/>
                    <a:pt x="43" y="8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8" y="16"/>
                    <a:pt x="36" y="21"/>
                    <a:pt x="3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5" y="25"/>
                    <a:pt x="33" y="27"/>
                    <a:pt x="30" y="28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6" y="30"/>
                    <a:pt x="22" y="31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0" y="31"/>
                    <a:pt x="7" y="23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2"/>
            <p:cNvSpPr>
              <a:spLocks noEditPoints="1"/>
            </p:cNvSpPr>
            <p:nvPr/>
          </p:nvSpPr>
          <p:spPr bwMode="auto">
            <a:xfrm>
              <a:off x="5756275" y="3090863"/>
              <a:ext cx="258763" cy="188913"/>
            </a:xfrm>
            <a:custGeom>
              <a:avLst/>
              <a:gdLst>
                <a:gd name="T0" fmla="*/ 6 w 49"/>
                <a:gd name="T1" fmla="*/ 18 h 36"/>
                <a:gd name="T2" fmla="*/ 0 w 49"/>
                <a:gd name="T3" fmla="*/ 4 h 36"/>
                <a:gd name="T4" fmla="*/ 0 w 49"/>
                <a:gd name="T5" fmla="*/ 3 h 36"/>
                <a:gd name="T6" fmla="*/ 3 w 49"/>
                <a:gd name="T7" fmla="*/ 0 h 36"/>
                <a:gd name="T8" fmla="*/ 3 w 49"/>
                <a:gd name="T9" fmla="*/ 0 h 36"/>
                <a:gd name="T10" fmla="*/ 7 w 49"/>
                <a:gd name="T11" fmla="*/ 2 h 36"/>
                <a:gd name="T12" fmla="*/ 7 w 49"/>
                <a:gd name="T13" fmla="*/ 2 h 36"/>
                <a:gd name="T14" fmla="*/ 7 w 49"/>
                <a:gd name="T15" fmla="*/ 3 h 36"/>
                <a:gd name="T16" fmla="*/ 7 w 49"/>
                <a:gd name="T17" fmla="*/ 3 h 36"/>
                <a:gd name="T18" fmla="*/ 7 w 49"/>
                <a:gd name="T19" fmla="*/ 3 h 36"/>
                <a:gd name="T20" fmla="*/ 7 w 49"/>
                <a:gd name="T21" fmla="*/ 4 h 36"/>
                <a:gd name="T22" fmla="*/ 8 w 49"/>
                <a:gd name="T23" fmla="*/ 7 h 36"/>
                <a:gd name="T24" fmla="*/ 11 w 49"/>
                <a:gd name="T25" fmla="*/ 17 h 36"/>
                <a:gd name="T26" fmla="*/ 15 w 49"/>
                <a:gd name="T27" fmla="*/ 25 h 36"/>
                <a:gd name="T28" fmla="*/ 18 w 49"/>
                <a:gd name="T29" fmla="*/ 29 h 36"/>
                <a:gd name="T30" fmla="*/ 18 w 49"/>
                <a:gd name="T31" fmla="*/ 29 h 36"/>
                <a:gd name="T32" fmla="*/ 19 w 49"/>
                <a:gd name="T33" fmla="*/ 29 h 36"/>
                <a:gd name="T34" fmla="*/ 29 w 49"/>
                <a:gd name="T35" fmla="*/ 26 h 36"/>
                <a:gd name="T36" fmla="*/ 33 w 49"/>
                <a:gd name="T37" fmla="*/ 23 h 36"/>
                <a:gd name="T38" fmla="*/ 33 w 49"/>
                <a:gd name="T39" fmla="*/ 23 h 36"/>
                <a:gd name="T40" fmla="*/ 38 w 49"/>
                <a:gd name="T41" fmla="*/ 12 h 36"/>
                <a:gd name="T42" fmla="*/ 42 w 49"/>
                <a:gd name="T43" fmla="*/ 4 h 36"/>
                <a:gd name="T44" fmla="*/ 45 w 49"/>
                <a:gd name="T45" fmla="*/ 2 h 36"/>
                <a:gd name="T46" fmla="*/ 47 w 49"/>
                <a:gd name="T47" fmla="*/ 2 h 36"/>
                <a:gd name="T48" fmla="*/ 49 w 49"/>
                <a:gd name="T49" fmla="*/ 5 h 36"/>
                <a:gd name="T50" fmla="*/ 49 w 49"/>
                <a:gd name="T51" fmla="*/ 7 h 36"/>
                <a:gd name="T52" fmla="*/ 49 w 49"/>
                <a:gd name="T53" fmla="*/ 7 h 36"/>
                <a:gd name="T54" fmla="*/ 48 w 49"/>
                <a:gd name="T55" fmla="*/ 7 h 36"/>
                <a:gd name="T56" fmla="*/ 48 w 49"/>
                <a:gd name="T57" fmla="*/ 7 h 36"/>
                <a:gd name="T58" fmla="*/ 48 w 49"/>
                <a:gd name="T59" fmla="*/ 7 h 36"/>
                <a:gd name="T60" fmla="*/ 48 w 49"/>
                <a:gd name="T61" fmla="*/ 7 h 36"/>
                <a:gd name="T62" fmla="*/ 48 w 49"/>
                <a:gd name="T63" fmla="*/ 8 h 36"/>
                <a:gd name="T64" fmla="*/ 47 w 49"/>
                <a:gd name="T65" fmla="*/ 9 h 36"/>
                <a:gd name="T66" fmla="*/ 44 w 49"/>
                <a:gd name="T67" fmla="*/ 15 h 36"/>
                <a:gd name="T68" fmla="*/ 40 w 49"/>
                <a:gd name="T69" fmla="*/ 24 h 36"/>
                <a:gd name="T70" fmla="*/ 40 w 49"/>
                <a:gd name="T71" fmla="*/ 24 h 36"/>
                <a:gd name="T72" fmla="*/ 33 w 49"/>
                <a:gd name="T73" fmla="*/ 32 h 36"/>
                <a:gd name="T74" fmla="*/ 19 w 49"/>
                <a:gd name="T75" fmla="*/ 36 h 36"/>
                <a:gd name="T76" fmla="*/ 4 w 49"/>
                <a:gd name="T77" fmla="*/ 19 h 36"/>
                <a:gd name="T78" fmla="*/ 46 w 49"/>
                <a:gd name="T79" fmla="*/ 5 h 36"/>
                <a:gd name="T80" fmla="*/ 46 w 49"/>
                <a:gd name="T81" fmla="*/ 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9" h="36">
                  <a:moveTo>
                    <a:pt x="4" y="19"/>
                  </a:moveTo>
                  <a:cubicBezTo>
                    <a:pt x="6" y="18"/>
                    <a:pt x="6" y="18"/>
                    <a:pt x="6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1" y="11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5" y="0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8" y="6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0"/>
                    <a:pt x="9" y="13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20"/>
                    <a:pt x="13" y="23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6" y="28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23" y="28"/>
                    <a:pt x="27" y="27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1" y="25"/>
                    <a:pt x="33" y="24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0"/>
                    <a:pt x="36" y="16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40" y="8"/>
                    <a:pt x="42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3" y="2"/>
                    <a:pt x="44" y="2"/>
                    <a:pt x="45" y="2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6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8" y="3"/>
                    <a:pt x="49" y="4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6"/>
                    <a:pt x="49" y="6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6" y="11"/>
                    <a:pt x="45" y="13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2" y="19"/>
                    <a:pt x="40" y="23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9" y="28"/>
                    <a:pt x="36" y="30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9" y="34"/>
                    <a:pt x="24" y="35"/>
                    <a:pt x="19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0" y="35"/>
                    <a:pt x="7" y="26"/>
                    <a:pt x="4" y="19"/>
                  </a:cubicBezTo>
                  <a:close/>
                  <a:moveTo>
                    <a:pt x="46" y="5"/>
                  </a:moveTo>
                  <a:cubicBezTo>
                    <a:pt x="46" y="5"/>
                    <a:pt x="46" y="5"/>
                    <a:pt x="46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6" y="5"/>
                    <a:pt x="46" y="5"/>
                    <a:pt x="4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3"/>
            <p:cNvSpPr/>
            <p:nvPr/>
          </p:nvSpPr>
          <p:spPr bwMode="auto">
            <a:xfrm>
              <a:off x="5729288" y="3052763"/>
              <a:ext cx="74613" cy="63500"/>
            </a:xfrm>
            <a:custGeom>
              <a:avLst/>
              <a:gdLst>
                <a:gd name="T0" fmla="*/ 1 w 14"/>
                <a:gd name="T1" fmla="*/ 11 h 12"/>
                <a:gd name="T2" fmla="*/ 1 w 14"/>
                <a:gd name="T3" fmla="*/ 9 h 12"/>
                <a:gd name="T4" fmla="*/ 1 w 14"/>
                <a:gd name="T5" fmla="*/ 9 h 12"/>
                <a:gd name="T6" fmla="*/ 12 w 14"/>
                <a:gd name="T7" fmla="*/ 1 h 12"/>
                <a:gd name="T8" fmla="*/ 14 w 14"/>
                <a:gd name="T9" fmla="*/ 1 h 12"/>
                <a:gd name="T10" fmla="*/ 14 w 14"/>
                <a:gd name="T11" fmla="*/ 1 h 12"/>
                <a:gd name="T12" fmla="*/ 14 w 14"/>
                <a:gd name="T13" fmla="*/ 3 h 12"/>
                <a:gd name="T14" fmla="*/ 14 w 14"/>
                <a:gd name="T15" fmla="*/ 3 h 12"/>
                <a:gd name="T16" fmla="*/ 3 w 14"/>
                <a:gd name="T17" fmla="*/ 11 h 12"/>
                <a:gd name="T18" fmla="*/ 2 w 14"/>
                <a:gd name="T19" fmla="*/ 12 h 12"/>
                <a:gd name="T20" fmla="*/ 2 w 14"/>
                <a:gd name="T21" fmla="*/ 12 h 12"/>
                <a:gd name="T22" fmla="*/ 1 w 14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2">
                  <a:moveTo>
                    <a:pt x="1" y="11"/>
                  </a:moveTo>
                  <a:cubicBezTo>
                    <a:pt x="0" y="11"/>
                    <a:pt x="1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3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4" y="3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1" y="12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4"/>
            <p:cNvSpPr>
              <a:spLocks noEditPoints="1"/>
            </p:cNvSpPr>
            <p:nvPr/>
          </p:nvSpPr>
          <p:spPr bwMode="auto">
            <a:xfrm>
              <a:off x="5724525" y="3043238"/>
              <a:ext cx="88900" cy="84138"/>
            </a:xfrm>
            <a:custGeom>
              <a:avLst/>
              <a:gdLst>
                <a:gd name="T0" fmla="*/ 0 w 17"/>
                <a:gd name="T1" fmla="*/ 15 h 16"/>
                <a:gd name="T2" fmla="*/ 0 w 17"/>
                <a:gd name="T3" fmla="*/ 12 h 16"/>
                <a:gd name="T4" fmla="*/ 0 w 17"/>
                <a:gd name="T5" fmla="*/ 12 h 16"/>
                <a:gd name="T6" fmla="*/ 1 w 17"/>
                <a:gd name="T7" fmla="*/ 10 h 16"/>
                <a:gd name="T8" fmla="*/ 1 w 17"/>
                <a:gd name="T9" fmla="*/ 10 h 16"/>
                <a:gd name="T10" fmla="*/ 11 w 17"/>
                <a:gd name="T11" fmla="*/ 1 h 16"/>
                <a:gd name="T12" fmla="*/ 14 w 17"/>
                <a:gd name="T13" fmla="*/ 0 h 16"/>
                <a:gd name="T14" fmla="*/ 14 w 17"/>
                <a:gd name="T15" fmla="*/ 0 h 16"/>
                <a:gd name="T16" fmla="*/ 16 w 17"/>
                <a:gd name="T17" fmla="*/ 2 h 16"/>
                <a:gd name="T18" fmla="*/ 16 w 17"/>
                <a:gd name="T19" fmla="*/ 2 h 16"/>
                <a:gd name="T20" fmla="*/ 17 w 17"/>
                <a:gd name="T21" fmla="*/ 4 h 16"/>
                <a:gd name="T22" fmla="*/ 17 w 17"/>
                <a:gd name="T23" fmla="*/ 4 h 16"/>
                <a:gd name="T24" fmla="*/ 16 w 17"/>
                <a:gd name="T25" fmla="*/ 7 h 16"/>
                <a:gd name="T26" fmla="*/ 16 w 17"/>
                <a:gd name="T27" fmla="*/ 7 h 16"/>
                <a:gd name="T28" fmla="*/ 5 w 17"/>
                <a:gd name="T29" fmla="*/ 15 h 16"/>
                <a:gd name="T30" fmla="*/ 3 w 17"/>
                <a:gd name="T31" fmla="*/ 16 h 16"/>
                <a:gd name="T32" fmla="*/ 3 w 17"/>
                <a:gd name="T33" fmla="*/ 16 h 16"/>
                <a:gd name="T34" fmla="*/ 3 w 17"/>
                <a:gd name="T35" fmla="*/ 16 h 16"/>
                <a:gd name="T36" fmla="*/ 3 w 17"/>
                <a:gd name="T37" fmla="*/ 16 h 16"/>
                <a:gd name="T38" fmla="*/ 0 w 17"/>
                <a:gd name="T39" fmla="*/ 15 h 16"/>
                <a:gd name="T40" fmla="*/ 2 w 17"/>
                <a:gd name="T41" fmla="*/ 13 h 16"/>
                <a:gd name="T42" fmla="*/ 3 w 17"/>
                <a:gd name="T43" fmla="*/ 12 h 16"/>
                <a:gd name="T44" fmla="*/ 3 w 17"/>
                <a:gd name="T45" fmla="*/ 12 h 16"/>
                <a:gd name="T46" fmla="*/ 2 w 17"/>
                <a:gd name="T47" fmla="*/ 13 h 16"/>
                <a:gd name="T48" fmla="*/ 3 w 17"/>
                <a:gd name="T49" fmla="*/ 12 h 16"/>
                <a:gd name="T50" fmla="*/ 3 w 17"/>
                <a:gd name="T51" fmla="*/ 12 h 16"/>
                <a:gd name="T52" fmla="*/ 3 w 17"/>
                <a:gd name="T53" fmla="*/ 12 h 16"/>
                <a:gd name="T54" fmla="*/ 3 w 17"/>
                <a:gd name="T55" fmla="*/ 12 h 16"/>
                <a:gd name="T56" fmla="*/ 3 w 17"/>
                <a:gd name="T5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" h="16">
                  <a:moveTo>
                    <a:pt x="0" y="15"/>
                  </a:moveTo>
                  <a:cubicBezTo>
                    <a:pt x="0" y="14"/>
                    <a:pt x="0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2"/>
                    <a:pt x="17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6"/>
                    <a:pt x="4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6"/>
                    <a:pt x="1" y="15"/>
                    <a:pt x="0" y="15"/>
                  </a:cubicBezTo>
                  <a:close/>
                  <a:moveTo>
                    <a:pt x="2" y="13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3"/>
                    <a:pt x="2" y="13"/>
                    <a:pt x="2" y="13"/>
                  </a:cubicBezTo>
                  <a:close/>
                  <a:moveTo>
                    <a:pt x="3" y="12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5"/>
            <p:cNvSpPr/>
            <p:nvPr/>
          </p:nvSpPr>
          <p:spPr bwMode="auto">
            <a:xfrm>
              <a:off x="6019800" y="3016251"/>
              <a:ext cx="58738" cy="26988"/>
            </a:xfrm>
            <a:custGeom>
              <a:avLst/>
              <a:gdLst>
                <a:gd name="T0" fmla="*/ 9 w 11"/>
                <a:gd name="T1" fmla="*/ 5 h 5"/>
                <a:gd name="T2" fmla="*/ 1 w 11"/>
                <a:gd name="T3" fmla="*/ 3 h 5"/>
                <a:gd name="T4" fmla="*/ 0 w 11"/>
                <a:gd name="T5" fmla="*/ 1 h 5"/>
                <a:gd name="T6" fmla="*/ 0 w 11"/>
                <a:gd name="T7" fmla="*/ 1 h 5"/>
                <a:gd name="T8" fmla="*/ 2 w 11"/>
                <a:gd name="T9" fmla="*/ 0 h 5"/>
                <a:gd name="T10" fmla="*/ 2 w 11"/>
                <a:gd name="T11" fmla="*/ 0 h 5"/>
                <a:gd name="T12" fmla="*/ 10 w 11"/>
                <a:gd name="T13" fmla="*/ 2 h 5"/>
                <a:gd name="T14" fmla="*/ 11 w 11"/>
                <a:gd name="T15" fmla="*/ 4 h 5"/>
                <a:gd name="T16" fmla="*/ 11 w 11"/>
                <a:gd name="T17" fmla="*/ 4 h 5"/>
                <a:gd name="T18" fmla="*/ 9 w 11"/>
                <a:gd name="T19" fmla="*/ 5 h 5"/>
                <a:gd name="T20" fmla="*/ 9 w 11"/>
                <a:gd name="T21" fmla="*/ 5 h 5"/>
                <a:gd name="T22" fmla="*/ 9 w 11"/>
                <a:gd name="T2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5">
                  <a:moveTo>
                    <a:pt x="9" y="5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1" y="3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6"/>
            <p:cNvSpPr/>
            <p:nvPr/>
          </p:nvSpPr>
          <p:spPr bwMode="auto">
            <a:xfrm>
              <a:off x="6010275" y="3006726"/>
              <a:ext cx="79375" cy="46038"/>
            </a:xfrm>
            <a:custGeom>
              <a:avLst/>
              <a:gdLst>
                <a:gd name="T0" fmla="*/ 11 w 15"/>
                <a:gd name="T1" fmla="*/ 9 h 9"/>
                <a:gd name="T2" fmla="*/ 11 w 15"/>
                <a:gd name="T3" fmla="*/ 9 h 9"/>
                <a:gd name="T4" fmla="*/ 11 w 15"/>
                <a:gd name="T5" fmla="*/ 9 h 9"/>
                <a:gd name="T6" fmla="*/ 11 w 15"/>
                <a:gd name="T7" fmla="*/ 7 h 9"/>
                <a:gd name="T8" fmla="*/ 11 w 15"/>
                <a:gd name="T9" fmla="*/ 9 h 9"/>
                <a:gd name="T10" fmla="*/ 2 w 15"/>
                <a:gd name="T11" fmla="*/ 7 h 9"/>
                <a:gd name="T12" fmla="*/ 0 w 15"/>
                <a:gd name="T13" fmla="*/ 4 h 9"/>
                <a:gd name="T14" fmla="*/ 0 w 15"/>
                <a:gd name="T15" fmla="*/ 4 h 9"/>
                <a:gd name="T16" fmla="*/ 0 w 15"/>
                <a:gd name="T17" fmla="*/ 3 h 9"/>
                <a:gd name="T18" fmla="*/ 0 w 15"/>
                <a:gd name="T19" fmla="*/ 3 h 9"/>
                <a:gd name="T20" fmla="*/ 3 w 15"/>
                <a:gd name="T21" fmla="*/ 0 h 9"/>
                <a:gd name="T22" fmla="*/ 3 w 15"/>
                <a:gd name="T23" fmla="*/ 0 h 9"/>
                <a:gd name="T24" fmla="*/ 4 w 15"/>
                <a:gd name="T25" fmla="*/ 0 h 9"/>
                <a:gd name="T26" fmla="*/ 4 w 15"/>
                <a:gd name="T27" fmla="*/ 0 h 9"/>
                <a:gd name="T28" fmla="*/ 12 w 15"/>
                <a:gd name="T29" fmla="*/ 2 h 9"/>
                <a:gd name="T30" fmla="*/ 15 w 15"/>
                <a:gd name="T31" fmla="*/ 6 h 9"/>
                <a:gd name="T32" fmla="*/ 15 w 15"/>
                <a:gd name="T33" fmla="*/ 6 h 9"/>
                <a:gd name="T34" fmla="*/ 15 w 15"/>
                <a:gd name="T35" fmla="*/ 7 h 9"/>
                <a:gd name="T36" fmla="*/ 15 w 15"/>
                <a:gd name="T37" fmla="*/ 7 h 9"/>
                <a:gd name="T38" fmla="*/ 11 w 15"/>
                <a:gd name="T39" fmla="*/ 9 h 9"/>
                <a:gd name="T40" fmla="*/ 11 w 15"/>
                <a:gd name="T41" fmla="*/ 9 h 9"/>
                <a:gd name="T42" fmla="*/ 11 w 15"/>
                <a:gd name="T4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" h="9">
                  <a:moveTo>
                    <a:pt x="11" y="9"/>
                  </a:move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4" y="3"/>
                    <a:pt x="15" y="4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4" y="8"/>
                    <a:pt x="13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7"/>
            <p:cNvSpPr/>
            <p:nvPr/>
          </p:nvSpPr>
          <p:spPr bwMode="auto">
            <a:xfrm>
              <a:off x="5729288" y="3311526"/>
              <a:ext cx="95250" cy="127000"/>
            </a:xfrm>
            <a:custGeom>
              <a:avLst/>
              <a:gdLst>
                <a:gd name="T0" fmla="*/ 1 w 18"/>
                <a:gd name="T1" fmla="*/ 14 h 24"/>
                <a:gd name="T2" fmla="*/ 1 w 18"/>
                <a:gd name="T3" fmla="*/ 12 h 24"/>
                <a:gd name="T4" fmla="*/ 1 w 18"/>
                <a:gd name="T5" fmla="*/ 12 h 24"/>
                <a:gd name="T6" fmla="*/ 3 w 18"/>
                <a:gd name="T7" fmla="*/ 12 h 24"/>
                <a:gd name="T8" fmla="*/ 3 w 18"/>
                <a:gd name="T9" fmla="*/ 12 h 24"/>
                <a:gd name="T10" fmla="*/ 12 w 18"/>
                <a:gd name="T11" fmla="*/ 19 h 24"/>
                <a:gd name="T12" fmla="*/ 15 w 18"/>
                <a:gd name="T13" fmla="*/ 9 h 24"/>
                <a:gd name="T14" fmla="*/ 15 w 18"/>
                <a:gd name="T15" fmla="*/ 2 h 24"/>
                <a:gd name="T16" fmla="*/ 17 w 18"/>
                <a:gd name="T17" fmla="*/ 0 h 24"/>
                <a:gd name="T18" fmla="*/ 17 w 18"/>
                <a:gd name="T19" fmla="*/ 0 h 24"/>
                <a:gd name="T20" fmla="*/ 18 w 18"/>
                <a:gd name="T21" fmla="*/ 2 h 24"/>
                <a:gd name="T22" fmla="*/ 18 w 18"/>
                <a:gd name="T23" fmla="*/ 2 h 24"/>
                <a:gd name="T24" fmla="*/ 18 w 18"/>
                <a:gd name="T25" fmla="*/ 10 h 24"/>
                <a:gd name="T26" fmla="*/ 13 w 18"/>
                <a:gd name="T27" fmla="*/ 24 h 24"/>
                <a:gd name="T28" fmla="*/ 1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1" y="14"/>
                  </a:moveTo>
                  <a:cubicBezTo>
                    <a:pt x="1" y="14"/>
                    <a:pt x="0" y="13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1"/>
                    <a:pt x="2" y="11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8" y="1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" y="14"/>
                    <a:pt x="1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8"/>
            <p:cNvSpPr>
              <a:spLocks noEditPoints="1"/>
            </p:cNvSpPr>
            <p:nvPr/>
          </p:nvSpPr>
          <p:spPr bwMode="auto">
            <a:xfrm>
              <a:off x="5724525" y="3300413"/>
              <a:ext cx="111125" cy="153988"/>
            </a:xfrm>
            <a:custGeom>
              <a:avLst/>
              <a:gdLst>
                <a:gd name="T0" fmla="*/ 1 w 21"/>
                <a:gd name="T1" fmla="*/ 18 h 29"/>
                <a:gd name="T2" fmla="*/ 1 w 21"/>
                <a:gd name="T3" fmla="*/ 18 h 29"/>
                <a:gd name="T4" fmla="*/ 0 w 21"/>
                <a:gd name="T5" fmla="*/ 15 h 29"/>
                <a:gd name="T6" fmla="*/ 0 w 21"/>
                <a:gd name="T7" fmla="*/ 15 h 29"/>
                <a:gd name="T8" fmla="*/ 0 w 21"/>
                <a:gd name="T9" fmla="*/ 13 h 29"/>
                <a:gd name="T10" fmla="*/ 0 w 21"/>
                <a:gd name="T11" fmla="*/ 13 h 29"/>
                <a:gd name="T12" fmla="*/ 3 w 21"/>
                <a:gd name="T13" fmla="*/ 11 h 29"/>
                <a:gd name="T14" fmla="*/ 3 w 21"/>
                <a:gd name="T15" fmla="*/ 11 h 29"/>
                <a:gd name="T16" fmla="*/ 5 w 21"/>
                <a:gd name="T17" fmla="*/ 12 h 29"/>
                <a:gd name="T18" fmla="*/ 5 w 21"/>
                <a:gd name="T19" fmla="*/ 12 h 29"/>
                <a:gd name="T20" fmla="*/ 12 w 21"/>
                <a:gd name="T21" fmla="*/ 17 h 29"/>
                <a:gd name="T22" fmla="*/ 14 w 21"/>
                <a:gd name="T23" fmla="*/ 11 h 29"/>
                <a:gd name="T24" fmla="*/ 14 w 21"/>
                <a:gd name="T25" fmla="*/ 4 h 29"/>
                <a:gd name="T26" fmla="*/ 18 w 21"/>
                <a:gd name="T27" fmla="*/ 0 h 29"/>
                <a:gd name="T28" fmla="*/ 18 w 21"/>
                <a:gd name="T29" fmla="*/ 0 h 29"/>
                <a:gd name="T30" fmla="*/ 21 w 21"/>
                <a:gd name="T31" fmla="*/ 4 h 29"/>
                <a:gd name="T32" fmla="*/ 21 w 21"/>
                <a:gd name="T33" fmla="*/ 4 h 29"/>
                <a:gd name="T34" fmla="*/ 21 w 21"/>
                <a:gd name="T35" fmla="*/ 12 h 29"/>
                <a:gd name="T36" fmla="*/ 15 w 21"/>
                <a:gd name="T37" fmla="*/ 29 h 29"/>
                <a:gd name="T38" fmla="*/ 1 w 21"/>
                <a:gd name="T39" fmla="*/ 18 h 29"/>
                <a:gd name="T40" fmla="*/ 2 w 21"/>
                <a:gd name="T41" fmla="*/ 16 h 29"/>
                <a:gd name="T42" fmla="*/ 3 w 21"/>
                <a:gd name="T43" fmla="*/ 15 h 29"/>
                <a:gd name="T44" fmla="*/ 3 w 21"/>
                <a:gd name="T45" fmla="*/ 15 h 29"/>
                <a:gd name="T46" fmla="*/ 3 w 21"/>
                <a:gd name="T47" fmla="*/ 15 h 29"/>
                <a:gd name="T48" fmla="*/ 2 w 21"/>
                <a:gd name="T49" fmla="*/ 16 h 29"/>
                <a:gd name="T50" fmla="*/ 3 w 21"/>
                <a:gd name="T51" fmla="*/ 15 h 29"/>
                <a:gd name="T52" fmla="*/ 3 w 21"/>
                <a:gd name="T53" fmla="*/ 15 h 29"/>
                <a:gd name="T54" fmla="*/ 3 w 21"/>
                <a:gd name="T55" fmla="*/ 15 h 29"/>
                <a:gd name="T56" fmla="*/ 3 w 21"/>
                <a:gd name="T57" fmla="*/ 15 h 29"/>
                <a:gd name="T58" fmla="*/ 3 w 21"/>
                <a:gd name="T59" fmla="*/ 15 h 29"/>
                <a:gd name="T60" fmla="*/ 3 w 21"/>
                <a:gd name="T61" fmla="*/ 15 h 29"/>
                <a:gd name="T62" fmla="*/ 3 w 21"/>
                <a:gd name="T63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" h="29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2"/>
                    <a:pt x="2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"/>
                    <a:pt x="16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0" y="0"/>
                    <a:pt x="21" y="2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2" y="16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6"/>
                    <a:pt x="2" y="16"/>
                    <a:pt x="2" y="16"/>
                  </a:cubicBezTo>
                  <a:close/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9"/>
            <p:cNvSpPr/>
            <p:nvPr/>
          </p:nvSpPr>
          <p:spPr bwMode="auto">
            <a:xfrm>
              <a:off x="5808663" y="3338513"/>
              <a:ext cx="84138" cy="88900"/>
            </a:xfrm>
            <a:custGeom>
              <a:avLst/>
              <a:gdLst>
                <a:gd name="T0" fmla="*/ 0 w 16"/>
                <a:gd name="T1" fmla="*/ 5 h 17"/>
                <a:gd name="T2" fmla="*/ 1 w 16"/>
                <a:gd name="T3" fmla="*/ 3 h 17"/>
                <a:gd name="T4" fmla="*/ 1 w 16"/>
                <a:gd name="T5" fmla="*/ 3 h 17"/>
                <a:gd name="T6" fmla="*/ 3 w 16"/>
                <a:gd name="T7" fmla="*/ 3 h 17"/>
                <a:gd name="T8" fmla="*/ 3 w 16"/>
                <a:gd name="T9" fmla="*/ 3 h 17"/>
                <a:gd name="T10" fmla="*/ 9 w 16"/>
                <a:gd name="T11" fmla="*/ 11 h 17"/>
                <a:gd name="T12" fmla="*/ 13 w 16"/>
                <a:gd name="T13" fmla="*/ 1 h 17"/>
                <a:gd name="T14" fmla="*/ 15 w 16"/>
                <a:gd name="T15" fmla="*/ 1 h 17"/>
                <a:gd name="T16" fmla="*/ 15 w 16"/>
                <a:gd name="T17" fmla="*/ 1 h 17"/>
                <a:gd name="T18" fmla="*/ 16 w 16"/>
                <a:gd name="T19" fmla="*/ 2 h 17"/>
                <a:gd name="T20" fmla="*/ 16 w 16"/>
                <a:gd name="T21" fmla="*/ 2 h 17"/>
                <a:gd name="T22" fmla="*/ 10 w 16"/>
                <a:gd name="T23" fmla="*/ 17 h 17"/>
                <a:gd name="T24" fmla="*/ 0 w 16"/>
                <a:gd name="T2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7">
                  <a:moveTo>
                    <a:pt x="0" y="5"/>
                  </a:move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0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0"/>
            <p:cNvSpPr/>
            <p:nvPr/>
          </p:nvSpPr>
          <p:spPr bwMode="auto">
            <a:xfrm>
              <a:off x="5797550" y="3327401"/>
              <a:ext cx="106363" cy="115888"/>
            </a:xfrm>
            <a:custGeom>
              <a:avLst/>
              <a:gdLst>
                <a:gd name="T0" fmla="*/ 1 w 20"/>
                <a:gd name="T1" fmla="*/ 9 h 22"/>
                <a:gd name="T2" fmla="*/ 2 w 20"/>
                <a:gd name="T3" fmla="*/ 7 h 22"/>
                <a:gd name="T4" fmla="*/ 4 w 20"/>
                <a:gd name="T5" fmla="*/ 6 h 22"/>
                <a:gd name="T6" fmla="*/ 4 w 20"/>
                <a:gd name="T7" fmla="*/ 6 h 22"/>
                <a:gd name="T8" fmla="*/ 2 w 20"/>
                <a:gd name="T9" fmla="*/ 7 h 22"/>
                <a:gd name="T10" fmla="*/ 1 w 20"/>
                <a:gd name="T11" fmla="*/ 9 h 22"/>
                <a:gd name="T12" fmla="*/ 0 w 20"/>
                <a:gd name="T13" fmla="*/ 6 h 22"/>
                <a:gd name="T14" fmla="*/ 0 w 20"/>
                <a:gd name="T15" fmla="*/ 6 h 22"/>
                <a:gd name="T16" fmla="*/ 1 w 20"/>
                <a:gd name="T17" fmla="*/ 4 h 22"/>
                <a:gd name="T18" fmla="*/ 1 w 20"/>
                <a:gd name="T19" fmla="*/ 4 h 22"/>
                <a:gd name="T20" fmla="*/ 4 w 20"/>
                <a:gd name="T21" fmla="*/ 3 h 22"/>
                <a:gd name="T22" fmla="*/ 4 w 20"/>
                <a:gd name="T23" fmla="*/ 3 h 22"/>
                <a:gd name="T24" fmla="*/ 6 w 20"/>
                <a:gd name="T25" fmla="*/ 4 h 22"/>
                <a:gd name="T26" fmla="*/ 6 w 20"/>
                <a:gd name="T27" fmla="*/ 4 h 22"/>
                <a:gd name="T28" fmla="*/ 11 w 20"/>
                <a:gd name="T29" fmla="*/ 9 h 22"/>
                <a:gd name="T30" fmla="*/ 13 w 20"/>
                <a:gd name="T31" fmla="*/ 3 h 22"/>
                <a:gd name="T32" fmla="*/ 16 w 20"/>
                <a:gd name="T33" fmla="*/ 0 h 22"/>
                <a:gd name="T34" fmla="*/ 16 w 20"/>
                <a:gd name="T35" fmla="*/ 0 h 22"/>
                <a:gd name="T36" fmla="*/ 18 w 20"/>
                <a:gd name="T37" fmla="*/ 1 h 22"/>
                <a:gd name="T38" fmla="*/ 18 w 20"/>
                <a:gd name="T39" fmla="*/ 1 h 22"/>
                <a:gd name="T40" fmla="*/ 20 w 20"/>
                <a:gd name="T41" fmla="*/ 4 h 22"/>
                <a:gd name="T42" fmla="*/ 20 w 20"/>
                <a:gd name="T43" fmla="*/ 4 h 22"/>
                <a:gd name="T44" fmla="*/ 20 w 20"/>
                <a:gd name="T45" fmla="*/ 5 h 22"/>
                <a:gd name="T46" fmla="*/ 20 w 20"/>
                <a:gd name="T47" fmla="*/ 5 h 22"/>
                <a:gd name="T48" fmla="*/ 13 w 20"/>
                <a:gd name="T49" fmla="*/ 22 h 22"/>
                <a:gd name="T50" fmla="*/ 1 w 20"/>
                <a:gd name="T51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" h="22">
                  <a:moveTo>
                    <a:pt x="1" y="9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6" y="3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20" y="3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" y="9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1"/>
            <p:cNvSpPr>
              <a:spLocks noEditPoints="1"/>
            </p:cNvSpPr>
            <p:nvPr/>
          </p:nvSpPr>
          <p:spPr bwMode="auto">
            <a:xfrm>
              <a:off x="5580063" y="3348038"/>
              <a:ext cx="498475" cy="747713"/>
            </a:xfrm>
            <a:custGeom>
              <a:avLst/>
              <a:gdLst>
                <a:gd name="T0" fmla="*/ 13 w 94"/>
                <a:gd name="T1" fmla="*/ 109 h 142"/>
                <a:gd name="T2" fmla="*/ 0 w 94"/>
                <a:gd name="T3" fmla="*/ 50 h 142"/>
                <a:gd name="T4" fmla="*/ 0 w 94"/>
                <a:gd name="T5" fmla="*/ 50 h 142"/>
                <a:gd name="T6" fmla="*/ 15 w 94"/>
                <a:gd name="T7" fmla="*/ 11 h 142"/>
                <a:gd name="T8" fmla="*/ 15 w 94"/>
                <a:gd name="T9" fmla="*/ 11 h 142"/>
                <a:gd name="T10" fmla="*/ 48 w 94"/>
                <a:gd name="T11" fmla="*/ 0 h 142"/>
                <a:gd name="T12" fmla="*/ 48 w 94"/>
                <a:gd name="T13" fmla="*/ 0 h 142"/>
                <a:gd name="T14" fmla="*/ 80 w 94"/>
                <a:gd name="T15" fmla="*/ 10 h 142"/>
                <a:gd name="T16" fmla="*/ 80 w 94"/>
                <a:gd name="T17" fmla="*/ 10 h 142"/>
                <a:gd name="T18" fmla="*/ 94 w 94"/>
                <a:gd name="T19" fmla="*/ 49 h 142"/>
                <a:gd name="T20" fmla="*/ 94 w 94"/>
                <a:gd name="T21" fmla="*/ 49 h 142"/>
                <a:gd name="T22" fmla="*/ 79 w 94"/>
                <a:gd name="T23" fmla="*/ 109 h 142"/>
                <a:gd name="T24" fmla="*/ 79 w 94"/>
                <a:gd name="T25" fmla="*/ 109 h 142"/>
                <a:gd name="T26" fmla="*/ 46 w 94"/>
                <a:gd name="T27" fmla="*/ 142 h 142"/>
                <a:gd name="T28" fmla="*/ 46 w 94"/>
                <a:gd name="T29" fmla="*/ 142 h 142"/>
                <a:gd name="T30" fmla="*/ 13 w 94"/>
                <a:gd name="T31" fmla="*/ 109 h 142"/>
                <a:gd name="T32" fmla="*/ 77 w 94"/>
                <a:gd name="T33" fmla="*/ 108 h 142"/>
                <a:gd name="T34" fmla="*/ 91 w 94"/>
                <a:gd name="T35" fmla="*/ 49 h 142"/>
                <a:gd name="T36" fmla="*/ 91 w 94"/>
                <a:gd name="T37" fmla="*/ 49 h 142"/>
                <a:gd name="T38" fmla="*/ 48 w 94"/>
                <a:gd name="T39" fmla="*/ 3 h 142"/>
                <a:gd name="T40" fmla="*/ 48 w 94"/>
                <a:gd name="T41" fmla="*/ 3 h 142"/>
                <a:gd name="T42" fmla="*/ 3 w 94"/>
                <a:gd name="T43" fmla="*/ 50 h 142"/>
                <a:gd name="T44" fmla="*/ 3 w 94"/>
                <a:gd name="T45" fmla="*/ 50 h 142"/>
                <a:gd name="T46" fmla="*/ 16 w 94"/>
                <a:gd name="T47" fmla="*/ 108 h 142"/>
                <a:gd name="T48" fmla="*/ 16 w 94"/>
                <a:gd name="T49" fmla="*/ 108 h 142"/>
                <a:gd name="T50" fmla="*/ 46 w 94"/>
                <a:gd name="T51" fmla="*/ 139 h 142"/>
                <a:gd name="T52" fmla="*/ 46 w 94"/>
                <a:gd name="T53" fmla="*/ 139 h 142"/>
                <a:gd name="T54" fmla="*/ 77 w 94"/>
                <a:gd name="T55" fmla="*/ 10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4" h="142">
                  <a:moveTo>
                    <a:pt x="13" y="109"/>
                  </a:moveTo>
                  <a:cubicBezTo>
                    <a:pt x="5" y="91"/>
                    <a:pt x="0" y="68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31"/>
                    <a:pt x="6" y="18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24" y="3"/>
                    <a:pt x="36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60" y="0"/>
                    <a:pt x="71" y="3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9" y="18"/>
                    <a:pt x="94" y="30"/>
                    <a:pt x="94" y="49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68"/>
                    <a:pt x="88" y="91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0" y="127"/>
                    <a:pt x="59" y="142"/>
                    <a:pt x="46" y="142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33" y="142"/>
                    <a:pt x="22" y="128"/>
                    <a:pt x="13" y="109"/>
                  </a:cubicBezTo>
                  <a:close/>
                  <a:moveTo>
                    <a:pt x="77" y="108"/>
                  </a:moveTo>
                  <a:cubicBezTo>
                    <a:pt x="85" y="90"/>
                    <a:pt x="91" y="67"/>
                    <a:pt x="91" y="49"/>
                  </a:cubicBezTo>
                  <a:cubicBezTo>
                    <a:pt x="91" y="49"/>
                    <a:pt x="91" y="49"/>
                    <a:pt x="91" y="49"/>
                  </a:cubicBezTo>
                  <a:cubicBezTo>
                    <a:pt x="91" y="13"/>
                    <a:pt x="71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25" y="3"/>
                    <a:pt x="3" y="14"/>
                    <a:pt x="3" y="50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3" y="68"/>
                    <a:pt x="8" y="90"/>
                    <a:pt x="16" y="108"/>
                  </a:cubicBezTo>
                  <a:cubicBezTo>
                    <a:pt x="16" y="108"/>
                    <a:pt x="16" y="108"/>
                    <a:pt x="16" y="108"/>
                  </a:cubicBezTo>
                  <a:cubicBezTo>
                    <a:pt x="24" y="126"/>
                    <a:pt x="35" y="139"/>
                    <a:pt x="46" y="139"/>
                  </a:cubicBezTo>
                  <a:cubicBezTo>
                    <a:pt x="46" y="139"/>
                    <a:pt x="46" y="139"/>
                    <a:pt x="46" y="139"/>
                  </a:cubicBezTo>
                  <a:cubicBezTo>
                    <a:pt x="56" y="139"/>
                    <a:pt x="68" y="126"/>
                    <a:pt x="77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2"/>
            <p:cNvSpPr>
              <a:spLocks noEditPoints="1"/>
            </p:cNvSpPr>
            <p:nvPr/>
          </p:nvSpPr>
          <p:spPr bwMode="auto">
            <a:xfrm>
              <a:off x="5570538" y="3338513"/>
              <a:ext cx="519113" cy="768350"/>
            </a:xfrm>
            <a:custGeom>
              <a:avLst/>
              <a:gdLst>
                <a:gd name="T0" fmla="*/ 14 w 98"/>
                <a:gd name="T1" fmla="*/ 112 h 146"/>
                <a:gd name="T2" fmla="*/ 15 w 98"/>
                <a:gd name="T3" fmla="*/ 111 h 146"/>
                <a:gd name="T4" fmla="*/ 14 w 98"/>
                <a:gd name="T5" fmla="*/ 112 h 146"/>
                <a:gd name="T6" fmla="*/ 0 w 98"/>
                <a:gd name="T7" fmla="*/ 52 h 146"/>
                <a:gd name="T8" fmla="*/ 0 w 98"/>
                <a:gd name="T9" fmla="*/ 52 h 146"/>
                <a:gd name="T10" fmla="*/ 0 w 98"/>
                <a:gd name="T11" fmla="*/ 52 h 146"/>
                <a:gd name="T12" fmla="*/ 0 w 98"/>
                <a:gd name="T13" fmla="*/ 52 h 146"/>
                <a:gd name="T14" fmla="*/ 16 w 98"/>
                <a:gd name="T15" fmla="*/ 11 h 146"/>
                <a:gd name="T16" fmla="*/ 16 w 98"/>
                <a:gd name="T17" fmla="*/ 11 h 146"/>
                <a:gd name="T18" fmla="*/ 50 w 98"/>
                <a:gd name="T19" fmla="*/ 0 h 146"/>
                <a:gd name="T20" fmla="*/ 50 w 98"/>
                <a:gd name="T21" fmla="*/ 0 h 146"/>
                <a:gd name="T22" fmla="*/ 83 w 98"/>
                <a:gd name="T23" fmla="*/ 11 h 146"/>
                <a:gd name="T24" fmla="*/ 83 w 98"/>
                <a:gd name="T25" fmla="*/ 11 h 146"/>
                <a:gd name="T26" fmla="*/ 98 w 98"/>
                <a:gd name="T27" fmla="*/ 51 h 146"/>
                <a:gd name="T28" fmla="*/ 98 w 98"/>
                <a:gd name="T29" fmla="*/ 51 h 146"/>
                <a:gd name="T30" fmla="*/ 98 w 98"/>
                <a:gd name="T31" fmla="*/ 51 h 146"/>
                <a:gd name="T32" fmla="*/ 98 w 98"/>
                <a:gd name="T33" fmla="*/ 51 h 146"/>
                <a:gd name="T34" fmla="*/ 83 w 98"/>
                <a:gd name="T35" fmla="*/ 112 h 146"/>
                <a:gd name="T36" fmla="*/ 83 w 98"/>
                <a:gd name="T37" fmla="*/ 112 h 146"/>
                <a:gd name="T38" fmla="*/ 48 w 98"/>
                <a:gd name="T39" fmla="*/ 146 h 146"/>
                <a:gd name="T40" fmla="*/ 48 w 98"/>
                <a:gd name="T41" fmla="*/ 146 h 146"/>
                <a:gd name="T42" fmla="*/ 14 w 98"/>
                <a:gd name="T43" fmla="*/ 112 h 146"/>
                <a:gd name="T44" fmla="*/ 48 w 98"/>
                <a:gd name="T45" fmla="*/ 139 h 146"/>
                <a:gd name="T46" fmla="*/ 48 w 98"/>
                <a:gd name="T47" fmla="*/ 139 h 146"/>
                <a:gd name="T48" fmla="*/ 48 w 98"/>
                <a:gd name="T49" fmla="*/ 139 h 146"/>
                <a:gd name="T50" fmla="*/ 77 w 98"/>
                <a:gd name="T51" fmla="*/ 109 h 146"/>
                <a:gd name="T52" fmla="*/ 77 w 98"/>
                <a:gd name="T53" fmla="*/ 109 h 146"/>
                <a:gd name="T54" fmla="*/ 79 w 98"/>
                <a:gd name="T55" fmla="*/ 110 h 146"/>
                <a:gd name="T56" fmla="*/ 77 w 98"/>
                <a:gd name="T57" fmla="*/ 109 h 146"/>
                <a:gd name="T58" fmla="*/ 91 w 98"/>
                <a:gd name="T59" fmla="*/ 51 h 146"/>
                <a:gd name="T60" fmla="*/ 91 w 98"/>
                <a:gd name="T61" fmla="*/ 51 h 146"/>
                <a:gd name="T62" fmla="*/ 91 w 98"/>
                <a:gd name="T63" fmla="*/ 51 h 146"/>
                <a:gd name="T64" fmla="*/ 91 w 98"/>
                <a:gd name="T65" fmla="*/ 51 h 146"/>
                <a:gd name="T66" fmla="*/ 91 w 98"/>
                <a:gd name="T67" fmla="*/ 51 h 146"/>
                <a:gd name="T68" fmla="*/ 50 w 98"/>
                <a:gd name="T69" fmla="*/ 7 h 146"/>
                <a:gd name="T70" fmla="*/ 50 w 98"/>
                <a:gd name="T71" fmla="*/ 7 h 146"/>
                <a:gd name="T72" fmla="*/ 7 w 98"/>
                <a:gd name="T73" fmla="*/ 52 h 146"/>
                <a:gd name="T74" fmla="*/ 7 w 98"/>
                <a:gd name="T75" fmla="*/ 52 h 146"/>
                <a:gd name="T76" fmla="*/ 7 w 98"/>
                <a:gd name="T77" fmla="*/ 52 h 146"/>
                <a:gd name="T78" fmla="*/ 7 w 98"/>
                <a:gd name="T79" fmla="*/ 52 h 146"/>
                <a:gd name="T80" fmla="*/ 20 w 98"/>
                <a:gd name="T81" fmla="*/ 109 h 146"/>
                <a:gd name="T82" fmla="*/ 20 w 98"/>
                <a:gd name="T83" fmla="*/ 109 h 146"/>
                <a:gd name="T84" fmla="*/ 48 w 98"/>
                <a:gd name="T85" fmla="*/ 139 h 146"/>
                <a:gd name="T86" fmla="*/ 48 w 98"/>
                <a:gd name="T87" fmla="*/ 139 h 146"/>
                <a:gd name="T88" fmla="*/ 48 w 98"/>
                <a:gd name="T89" fmla="*/ 139 h 146"/>
                <a:gd name="T90" fmla="*/ 48 w 98"/>
                <a:gd name="T91" fmla="*/ 139 h 146"/>
                <a:gd name="T92" fmla="*/ 48 w 98"/>
                <a:gd name="T93" fmla="*/ 139 h 146"/>
                <a:gd name="T94" fmla="*/ 48 w 98"/>
                <a:gd name="T95" fmla="*/ 139 h 146"/>
                <a:gd name="T96" fmla="*/ 48 w 98"/>
                <a:gd name="T97" fmla="*/ 13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" h="146">
                  <a:moveTo>
                    <a:pt x="14" y="112"/>
                  </a:moveTo>
                  <a:cubicBezTo>
                    <a:pt x="15" y="111"/>
                    <a:pt x="15" y="111"/>
                    <a:pt x="15" y="111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5" y="94"/>
                    <a:pt x="0" y="71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33"/>
                    <a:pt x="6" y="19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25" y="3"/>
                    <a:pt x="38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62" y="0"/>
                    <a:pt x="74" y="3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92" y="19"/>
                    <a:pt x="98" y="32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8" y="70"/>
                    <a:pt x="92" y="93"/>
                    <a:pt x="83" y="112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74" y="130"/>
                    <a:pt x="62" y="145"/>
                    <a:pt x="48" y="146"/>
                  </a:cubicBezTo>
                  <a:cubicBezTo>
                    <a:pt x="48" y="146"/>
                    <a:pt x="48" y="146"/>
                    <a:pt x="48" y="146"/>
                  </a:cubicBezTo>
                  <a:cubicBezTo>
                    <a:pt x="33" y="145"/>
                    <a:pt x="22" y="131"/>
                    <a:pt x="14" y="112"/>
                  </a:cubicBezTo>
                  <a:close/>
                  <a:moveTo>
                    <a:pt x="48" y="139"/>
                  </a:move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57" y="139"/>
                    <a:pt x="68" y="127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9" y="110"/>
                    <a:pt x="79" y="110"/>
                    <a:pt x="79" y="110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85" y="91"/>
                    <a:pt x="91" y="69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0" y="16"/>
                    <a:pt x="72" y="8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27" y="7"/>
                    <a:pt x="7" y="17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70"/>
                    <a:pt x="12" y="92"/>
                    <a:pt x="20" y="109"/>
                  </a:cubicBezTo>
                  <a:cubicBezTo>
                    <a:pt x="20" y="109"/>
                    <a:pt x="20" y="109"/>
                    <a:pt x="20" y="109"/>
                  </a:cubicBezTo>
                  <a:cubicBezTo>
                    <a:pt x="28" y="127"/>
                    <a:pt x="39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3"/>
            <p:cNvSpPr>
              <a:spLocks noEditPoints="1"/>
            </p:cNvSpPr>
            <p:nvPr/>
          </p:nvSpPr>
          <p:spPr bwMode="auto">
            <a:xfrm>
              <a:off x="5808663" y="3359151"/>
              <a:ext cx="127000" cy="547688"/>
            </a:xfrm>
            <a:custGeom>
              <a:avLst/>
              <a:gdLst>
                <a:gd name="T0" fmla="*/ 0 w 80"/>
                <a:gd name="T1" fmla="*/ 292 h 345"/>
                <a:gd name="T2" fmla="*/ 0 w 80"/>
                <a:gd name="T3" fmla="*/ 10 h 345"/>
                <a:gd name="T4" fmla="*/ 3 w 80"/>
                <a:gd name="T5" fmla="*/ 10 h 345"/>
                <a:gd name="T6" fmla="*/ 7 w 80"/>
                <a:gd name="T7" fmla="*/ 3 h 345"/>
                <a:gd name="T8" fmla="*/ 13 w 80"/>
                <a:gd name="T9" fmla="*/ 0 h 345"/>
                <a:gd name="T10" fmla="*/ 80 w 80"/>
                <a:gd name="T11" fmla="*/ 249 h 345"/>
                <a:gd name="T12" fmla="*/ 50 w 80"/>
                <a:gd name="T13" fmla="*/ 345 h 345"/>
                <a:gd name="T14" fmla="*/ 0 w 80"/>
                <a:gd name="T15" fmla="*/ 292 h 345"/>
                <a:gd name="T16" fmla="*/ 0 w 80"/>
                <a:gd name="T17" fmla="*/ 292 h 345"/>
                <a:gd name="T18" fmla="*/ 10 w 80"/>
                <a:gd name="T19" fmla="*/ 285 h 345"/>
                <a:gd name="T20" fmla="*/ 47 w 80"/>
                <a:gd name="T21" fmla="*/ 325 h 345"/>
                <a:gd name="T22" fmla="*/ 70 w 80"/>
                <a:gd name="T23" fmla="*/ 249 h 345"/>
                <a:gd name="T24" fmla="*/ 10 w 80"/>
                <a:gd name="T25" fmla="*/ 23 h 345"/>
                <a:gd name="T26" fmla="*/ 10 w 80"/>
                <a:gd name="T27" fmla="*/ 285 h 345"/>
                <a:gd name="T28" fmla="*/ 10 w 80"/>
                <a:gd name="T29" fmla="*/ 285 h 345"/>
                <a:gd name="T30" fmla="*/ 7 w 80"/>
                <a:gd name="T31" fmla="*/ 10 h 345"/>
                <a:gd name="T32" fmla="*/ 10 w 80"/>
                <a:gd name="T33" fmla="*/ 7 h 345"/>
                <a:gd name="T34" fmla="*/ 7 w 80"/>
                <a:gd name="T35" fmla="*/ 10 h 345"/>
                <a:gd name="T36" fmla="*/ 7 w 80"/>
                <a:gd name="T37" fmla="*/ 1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0" h="345">
                  <a:moveTo>
                    <a:pt x="0" y="292"/>
                  </a:moveTo>
                  <a:lnTo>
                    <a:pt x="0" y="10"/>
                  </a:lnTo>
                  <a:lnTo>
                    <a:pt x="3" y="10"/>
                  </a:lnTo>
                  <a:lnTo>
                    <a:pt x="7" y="3"/>
                  </a:lnTo>
                  <a:lnTo>
                    <a:pt x="13" y="0"/>
                  </a:lnTo>
                  <a:lnTo>
                    <a:pt x="80" y="249"/>
                  </a:lnTo>
                  <a:lnTo>
                    <a:pt x="50" y="345"/>
                  </a:lnTo>
                  <a:lnTo>
                    <a:pt x="0" y="292"/>
                  </a:lnTo>
                  <a:lnTo>
                    <a:pt x="0" y="292"/>
                  </a:lnTo>
                  <a:close/>
                  <a:moveTo>
                    <a:pt x="10" y="285"/>
                  </a:moveTo>
                  <a:lnTo>
                    <a:pt x="47" y="325"/>
                  </a:lnTo>
                  <a:lnTo>
                    <a:pt x="70" y="249"/>
                  </a:lnTo>
                  <a:lnTo>
                    <a:pt x="10" y="23"/>
                  </a:lnTo>
                  <a:lnTo>
                    <a:pt x="10" y="285"/>
                  </a:lnTo>
                  <a:lnTo>
                    <a:pt x="10" y="285"/>
                  </a:lnTo>
                  <a:close/>
                  <a:moveTo>
                    <a:pt x="7" y="10"/>
                  </a:moveTo>
                  <a:lnTo>
                    <a:pt x="10" y="7"/>
                  </a:lnTo>
                  <a:lnTo>
                    <a:pt x="7" y="10"/>
                  </a:lnTo>
                  <a:lnTo>
                    <a:pt x="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4"/>
            <p:cNvSpPr>
              <a:spLocks noEditPoints="1"/>
            </p:cNvSpPr>
            <p:nvPr/>
          </p:nvSpPr>
          <p:spPr bwMode="auto">
            <a:xfrm>
              <a:off x="5797550" y="3338513"/>
              <a:ext cx="149225" cy="588963"/>
            </a:xfrm>
            <a:custGeom>
              <a:avLst/>
              <a:gdLst>
                <a:gd name="T0" fmla="*/ 4 w 94"/>
                <a:gd name="T1" fmla="*/ 308 h 371"/>
                <a:gd name="T2" fmla="*/ 7 w 94"/>
                <a:gd name="T3" fmla="*/ 305 h 371"/>
                <a:gd name="T4" fmla="*/ 14 w 94"/>
                <a:gd name="T5" fmla="*/ 305 h 371"/>
                <a:gd name="T6" fmla="*/ 7 w 94"/>
                <a:gd name="T7" fmla="*/ 305 h 371"/>
                <a:gd name="T8" fmla="*/ 4 w 94"/>
                <a:gd name="T9" fmla="*/ 308 h 371"/>
                <a:gd name="T10" fmla="*/ 0 w 94"/>
                <a:gd name="T11" fmla="*/ 305 h 371"/>
                <a:gd name="T12" fmla="*/ 0 w 94"/>
                <a:gd name="T13" fmla="*/ 20 h 371"/>
                <a:gd name="T14" fmla="*/ 4 w 94"/>
                <a:gd name="T15" fmla="*/ 20 h 371"/>
                <a:gd name="T16" fmla="*/ 4 w 94"/>
                <a:gd name="T17" fmla="*/ 16 h 371"/>
                <a:gd name="T18" fmla="*/ 10 w 94"/>
                <a:gd name="T19" fmla="*/ 13 h 371"/>
                <a:gd name="T20" fmla="*/ 24 w 94"/>
                <a:gd name="T21" fmla="*/ 0 h 371"/>
                <a:gd name="T22" fmla="*/ 94 w 94"/>
                <a:gd name="T23" fmla="*/ 262 h 371"/>
                <a:gd name="T24" fmla="*/ 60 w 94"/>
                <a:gd name="T25" fmla="*/ 371 h 371"/>
                <a:gd name="T26" fmla="*/ 4 w 94"/>
                <a:gd name="T27" fmla="*/ 308 h 371"/>
                <a:gd name="T28" fmla="*/ 4 w 94"/>
                <a:gd name="T29" fmla="*/ 308 h 371"/>
                <a:gd name="T30" fmla="*/ 50 w 94"/>
                <a:gd name="T31" fmla="*/ 325 h 371"/>
                <a:gd name="T32" fmla="*/ 70 w 94"/>
                <a:gd name="T33" fmla="*/ 262 h 371"/>
                <a:gd name="T34" fmla="*/ 24 w 94"/>
                <a:gd name="T35" fmla="*/ 89 h 371"/>
                <a:gd name="T36" fmla="*/ 24 w 94"/>
                <a:gd name="T37" fmla="*/ 298 h 371"/>
                <a:gd name="T38" fmla="*/ 50 w 94"/>
                <a:gd name="T39" fmla="*/ 325 h 371"/>
                <a:gd name="T40" fmla="*/ 50 w 94"/>
                <a:gd name="T41" fmla="*/ 325 h 371"/>
                <a:gd name="T42" fmla="*/ 14 w 94"/>
                <a:gd name="T43" fmla="*/ 36 h 371"/>
                <a:gd name="T44" fmla="*/ 20 w 94"/>
                <a:gd name="T45" fmla="*/ 36 h 371"/>
                <a:gd name="T46" fmla="*/ 17 w 94"/>
                <a:gd name="T47" fmla="*/ 26 h 371"/>
                <a:gd name="T48" fmla="*/ 14 w 94"/>
                <a:gd name="T49" fmla="*/ 29 h 371"/>
                <a:gd name="T50" fmla="*/ 14 w 94"/>
                <a:gd name="T51" fmla="*/ 26 h 371"/>
                <a:gd name="T52" fmla="*/ 14 w 94"/>
                <a:gd name="T53" fmla="*/ 26 h 371"/>
                <a:gd name="T54" fmla="*/ 14 w 94"/>
                <a:gd name="T55" fmla="*/ 36 h 371"/>
                <a:gd name="T56" fmla="*/ 14 w 94"/>
                <a:gd name="T57" fmla="*/ 36 h 371"/>
                <a:gd name="T58" fmla="*/ 14 w 94"/>
                <a:gd name="T59" fmla="*/ 29 h 371"/>
                <a:gd name="T60" fmla="*/ 14 w 94"/>
                <a:gd name="T61" fmla="*/ 26 h 371"/>
                <a:gd name="T62" fmla="*/ 14 w 94"/>
                <a:gd name="T63" fmla="*/ 29 h 371"/>
                <a:gd name="T64" fmla="*/ 14 w 94"/>
                <a:gd name="T65" fmla="*/ 29 h 371"/>
                <a:gd name="T66" fmla="*/ 14 w 94"/>
                <a:gd name="T67" fmla="*/ 29 h 371"/>
                <a:gd name="T68" fmla="*/ 14 w 94"/>
                <a:gd name="T69" fmla="*/ 26 h 371"/>
                <a:gd name="T70" fmla="*/ 14 w 94"/>
                <a:gd name="T71" fmla="*/ 26 h 371"/>
                <a:gd name="T72" fmla="*/ 14 w 94"/>
                <a:gd name="T73" fmla="*/ 29 h 371"/>
                <a:gd name="T74" fmla="*/ 14 w 94"/>
                <a:gd name="T75" fmla="*/ 2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4" h="371">
                  <a:moveTo>
                    <a:pt x="4" y="308"/>
                  </a:moveTo>
                  <a:lnTo>
                    <a:pt x="7" y="305"/>
                  </a:lnTo>
                  <a:lnTo>
                    <a:pt x="14" y="305"/>
                  </a:lnTo>
                  <a:lnTo>
                    <a:pt x="7" y="305"/>
                  </a:lnTo>
                  <a:lnTo>
                    <a:pt x="4" y="308"/>
                  </a:lnTo>
                  <a:lnTo>
                    <a:pt x="0" y="305"/>
                  </a:lnTo>
                  <a:lnTo>
                    <a:pt x="0" y="20"/>
                  </a:lnTo>
                  <a:lnTo>
                    <a:pt x="4" y="20"/>
                  </a:lnTo>
                  <a:lnTo>
                    <a:pt x="4" y="16"/>
                  </a:lnTo>
                  <a:lnTo>
                    <a:pt x="10" y="13"/>
                  </a:lnTo>
                  <a:lnTo>
                    <a:pt x="24" y="0"/>
                  </a:lnTo>
                  <a:lnTo>
                    <a:pt x="94" y="262"/>
                  </a:lnTo>
                  <a:lnTo>
                    <a:pt x="60" y="371"/>
                  </a:lnTo>
                  <a:lnTo>
                    <a:pt x="4" y="308"/>
                  </a:lnTo>
                  <a:lnTo>
                    <a:pt x="4" y="308"/>
                  </a:lnTo>
                  <a:close/>
                  <a:moveTo>
                    <a:pt x="50" y="325"/>
                  </a:moveTo>
                  <a:lnTo>
                    <a:pt x="70" y="262"/>
                  </a:lnTo>
                  <a:lnTo>
                    <a:pt x="24" y="89"/>
                  </a:lnTo>
                  <a:lnTo>
                    <a:pt x="24" y="298"/>
                  </a:lnTo>
                  <a:lnTo>
                    <a:pt x="50" y="325"/>
                  </a:lnTo>
                  <a:lnTo>
                    <a:pt x="50" y="325"/>
                  </a:lnTo>
                  <a:close/>
                  <a:moveTo>
                    <a:pt x="14" y="36"/>
                  </a:moveTo>
                  <a:lnTo>
                    <a:pt x="20" y="36"/>
                  </a:lnTo>
                  <a:lnTo>
                    <a:pt x="17" y="26"/>
                  </a:lnTo>
                  <a:lnTo>
                    <a:pt x="14" y="29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36"/>
                  </a:lnTo>
                  <a:lnTo>
                    <a:pt x="14" y="36"/>
                  </a:lnTo>
                  <a:close/>
                  <a:moveTo>
                    <a:pt x="14" y="29"/>
                  </a:moveTo>
                  <a:lnTo>
                    <a:pt x="14" y="26"/>
                  </a:lnTo>
                  <a:lnTo>
                    <a:pt x="14" y="29"/>
                  </a:lnTo>
                  <a:lnTo>
                    <a:pt x="14" y="29"/>
                  </a:lnTo>
                  <a:close/>
                  <a:moveTo>
                    <a:pt x="14" y="29"/>
                  </a:moveTo>
                  <a:lnTo>
                    <a:pt x="14" y="26"/>
                  </a:lnTo>
                  <a:lnTo>
                    <a:pt x="14" y="26"/>
                  </a:lnTo>
                  <a:lnTo>
                    <a:pt x="14" y="29"/>
                  </a:lnTo>
                  <a:lnTo>
                    <a:pt x="14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5"/>
            <p:cNvSpPr/>
            <p:nvPr/>
          </p:nvSpPr>
          <p:spPr bwMode="auto">
            <a:xfrm>
              <a:off x="6248400" y="3470276"/>
              <a:ext cx="42863" cy="73025"/>
            </a:xfrm>
            <a:custGeom>
              <a:avLst/>
              <a:gdLst>
                <a:gd name="T0" fmla="*/ 5 w 8"/>
                <a:gd name="T1" fmla="*/ 13 h 14"/>
                <a:gd name="T2" fmla="*/ 0 w 8"/>
                <a:gd name="T3" fmla="*/ 2 h 14"/>
                <a:gd name="T4" fmla="*/ 1 w 8"/>
                <a:gd name="T5" fmla="*/ 0 h 14"/>
                <a:gd name="T6" fmla="*/ 1 w 8"/>
                <a:gd name="T7" fmla="*/ 0 h 14"/>
                <a:gd name="T8" fmla="*/ 3 w 8"/>
                <a:gd name="T9" fmla="*/ 1 h 14"/>
                <a:gd name="T10" fmla="*/ 3 w 8"/>
                <a:gd name="T11" fmla="*/ 1 h 14"/>
                <a:gd name="T12" fmla="*/ 7 w 8"/>
                <a:gd name="T13" fmla="*/ 12 h 14"/>
                <a:gd name="T14" fmla="*/ 7 w 8"/>
                <a:gd name="T15" fmla="*/ 14 h 14"/>
                <a:gd name="T16" fmla="*/ 7 w 8"/>
                <a:gd name="T17" fmla="*/ 14 h 14"/>
                <a:gd name="T18" fmla="*/ 6 w 8"/>
                <a:gd name="T19" fmla="*/ 14 h 14"/>
                <a:gd name="T20" fmla="*/ 6 w 8"/>
                <a:gd name="T21" fmla="*/ 14 h 14"/>
                <a:gd name="T22" fmla="*/ 5 w 8"/>
                <a:gd name="T2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4">
                  <a:moveTo>
                    <a:pt x="5" y="13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3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6"/>
            <p:cNvSpPr>
              <a:spLocks noEditPoints="1"/>
            </p:cNvSpPr>
            <p:nvPr/>
          </p:nvSpPr>
          <p:spPr bwMode="auto">
            <a:xfrm>
              <a:off x="6237288" y="3459163"/>
              <a:ext cx="63500" cy="95250"/>
            </a:xfrm>
            <a:custGeom>
              <a:avLst/>
              <a:gdLst>
                <a:gd name="T0" fmla="*/ 5 w 12"/>
                <a:gd name="T1" fmla="*/ 16 h 18"/>
                <a:gd name="T2" fmla="*/ 5 w 12"/>
                <a:gd name="T3" fmla="*/ 16 h 18"/>
                <a:gd name="T4" fmla="*/ 0 w 12"/>
                <a:gd name="T5" fmla="*/ 5 h 18"/>
                <a:gd name="T6" fmla="*/ 0 w 12"/>
                <a:gd name="T7" fmla="*/ 4 h 18"/>
                <a:gd name="T8" fmla="*/ 0 w 12"/>
                <a:gd name="T9" fmla="*/ 4 h 18"/>
                <a:gd name="T10" fmla="*/ 2 w 12"/>
                <a:gd name="T11" fmla="*/ 0 h 18"/>
                <a:gd name="T12" fmla="*/ 2 w 12"/>
                <a:gd name="T13" fmla="*/ 0 h 18"/>
                <a:gd name="T14" fmla="*/ 4 w 12"/>
                <a:gd name="T15" fmla="*/ 0 h 18"/>
                <a:gd name="T16" fmla="*/ 4 w 12"/>
                <a:gd name="T17" fmla="*/ 0 h 18"/>
                <a:gd name="T18" fmla="*/ 7 w 12"/>
                <a:gd name="T19" fmla="*/ 2 h 18"/>
                <a:gd name="T20" fmla="*/ 7 w 12"/>
                <a:gd name="T21" fmla="*/ 2 h 18"/>
                <a:gd name="T22" fmla="*/ 11 w 12"/>
                <a:gd name="T23" fmla="*/ 13 h 18"/>
                <a:gd name="T24" fmla="*/ 12 w 12"/>
                <a:gd name="T25" fmla="*/ 15 h 18"/>
                <a:gd name="T26" fmla="*/ 12 w 12"/>
                <a:gd name="T27" fmla="*/ 15 h 18"/>
                <a:gd name="T28" fmla="*/ 9 w 12"/>
                <a:gd name="T29" fmla="*/ 18 h 18"/>
                <a:gd name="T30" fmla="*/ 9 w 12"/>
                <a:gd name="T31" fmla="*/ 18 h 18"/>
                <a:gd name="T32" fmla="*/ 8 w 12"/>
                <a:gd name="T33" fmla="*/ 18 h 18"/>
                <a:gd name="T34" fmla="*/ 8 w 12"/>
                <a:gd name="T35" fmla="*/ 18 h 18"/>
                <a:gd name="T36" fmla="*/ 8 w 12"/>
                <a:gd name="T37" fmla="*/ 18 h 18"/>
                <a:gd name="T38" fmla="*/ 8 w 12"/>
                <a:gd name="T39" fmla="*/ 18 h 18"/>
                <a:gd name="T40" fmla="*/ 5 w 12"/>
                <a:gd name="T41" fmla="*/ 16 h 18"/>
                <a:gd name="T42" fmla="*/ 7 w 12"/>
                <a:gd name="T43" fmla="*/ 15 h 18"/>
                <a:gd name="T44" fmla="*/ 9 w 12"/>
                <a:gd name="T45" fmla="*/ 14 h 18"/>
                <a:gd name="T46" fmla="*/ 8 w 12"/>
                <a:gd name="T47" fmla="*/ 15 h 18"/>
                <a:gd name="T48" fmla="*/ 8 w 12"/>
                <a:gd name="T49" fmla="*/ 15 h 18"/>
                <a:gd name="T50" fmla="*/ 8 w 12"/>
                <a:gd name="T51" fmla="*/ 15 h 18"/>
                <a:gd name="T52" fmla="*/ 8 w 12"/>
                <a:gd name="T53" fmla="*/ 15 h 18"/>
                <a:gd name="T54" fmla="*/ 8 w 12"/>
                <a:gd name="T55" fmla="*/ 15 h 18"/>
                <a:gd name="T56" fmla="*/ 7 w 12"/>
                <a:gd name="T57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18">
                  <a:moveTo>
                    <a:pt x="5" y="16"/>
                  </a:moveTo>
                  <a:cubicBezTo>
                    <a:pt x="5" y="16"/>
                    <a:pt x="5" y="16"/>
                    <a:pt x="5" y="1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4"/>
                    <a:pt x="12" y="14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1" y="17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7" y="18"/>
                    <a:pt x="5" y="17"/>
                    <a:pt x="5" y="16"/>
                  </a:cubicBezTo>
                  <a:close/>
                  <a:moveTo>
                    <a:pt x="7" y="15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7"/>
            <p:cNvSpPr/>
            <p:nvPr/>
          </p:nvSpPr>
          <p:spPr bwMode="auto">
            <a:xfrm>
              <a:off x="6062663" y="3443288"/>
              <a:ext cx="238125" cy="327025"/>
            </a:xfrm>
            <a:custGeom>
              <a:avLst/>
              <a:gdLst>
                <a:gd name="T0" fmla="*/ 0 w 45"/>
                <a:gd name="T1" fmla="*/ 42 h 62"/>
                <a:gd name="T2" fmla="*/ 0 w 45"/>
                <a:gd name="T3" fmla="*/ 40 h 62"/>
                <a:gd name="T4" fmla="*/ 0 w 45"/>
                <a:gd name="T5" fmla="*/ 40 h 62"/>
                <a:gd name="T6" fmla="*/ 3 w 45"/>
                <a:gd name="T7" fmla="*/ 40 h 62"/>
                <a:gd name="T8" fmla="*/ 3 w 45"/>
                <a:gd name="T9" fmla="*/ 40 h 62"/>
                <a:gd name="T10" fmla="*/ 20 w 45"/>
                <a:gd name="T11" fmla="*/ 57 h 62"/>
                <a:gd name="T12" fmla="*/ 42 w 45"/>
                <a:gd name="T13" fmla="*/ 17 h 62"/>
                <a:gd name="T14" fmla="*/ 37 w 45"/>
                <a:gd name="T15" fmla="*/ 2 h 62"/>
                <a:gd name="T16" fmla="*/ 37 w 45"/>
                <a:gd name="T17" fmla="*/ 2 h 62"/>
                <a:gd name="T18" fmla="*/ 38 w 45"/>
                <a:gd name="T19" fmla="*/ 0 h 62"/>
                <a:gd name="T20" fmla="*/ 38 w 45"/>
                <a:gd name="T21" fmla="*/ 0 h 62"/>
                <a:gd name="T22" fmla="*/ 40 w 45"/>
                <a:gd name="T23" fmla="*/ 1 h 62"/>
                <a:gd name="T24" fmla="*/ 40 w 45"/>
                <a:gd name="T25" fmla="*/ 1 h 62"/>
                <a:gd name="T26" fmla="*/ 45 w 45"/>
                <a:gd name="T27" fmla="*/ 18 h 62"/>
                <a:gd name="T28" fmla="*/ 21 w 45"/>
                <a:gd name="T29" fmla="*/ 62 h 62"/>
                <a:gd name="T30" fmla="*/ 0 w 45"/>
                <a:gd name="T31" fmla="*/ 4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5" h="62">
                  <a:moveTo>
                    <a:pt x="0" y="42"/>
                  </a:moveTo>
                  <a:cubicBezTo>
                    <a:pt x="0" y="42"/>
                    <a:pt x="0" y="41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39"/>
                    <a:pt x="2" y="39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8" y="1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9" y="0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0" y="42"/>
                    <a:pt x="0" y="42"/>
                    <a:pt x="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8"/>
            <p:cNvSpPr>
              <a:spLocks noEditPoints="1"/>
            </p:cNvSpPr>
            <p:nvPr/>
          </p:nvSpPr>
          <p:spPr bwMode="auto">
            <a:xfrm>
              <a:off x="6051550" y="3432176"/>
              <a:ext cx="265113" cy="358775"/>
            </a:xfrm>
            <a:custGeom>
              <a:avLst/>
              <a:gdLst>
                <a:gd name="T0" fmla="*/ 1 w 50"/>
                <a:gd name="T1" fmla="*/ 46 h 68"/>
                <a:gd name="T2" fmla="*/ 1 w 50"/>
                <a:gd name="T3" fmla="*/ 46 h 68"/>
                <a:gd name="T4" fmla="*/ 0 w 50"/>
                <a:gd name="T5" fmla="*/ 43 h 68"/>
                <a:gd name="T6" fmla="*/ 0 w 50"/>
                <a:gd name="T7" fmla="*/ 43 h 68"/>
                <a:gd name="T8" fmla="*/ 1 w 50"/>
                <a:gd name="T9" fmla="*/ 41 h 68"/>
                <a:gd name="T10" fmla="*/ 1 w 50"/>
                <a:gd name="T11" fmla="*/ 41 h 68"/>
                <a:gd name="T12" fmla="*/ 3 w 50"/>
                <a:gd name="T13" fmla="*/ 40 h 68"/>
                <a:gd name="T14" fmla="*/ 3 w 50"/>
                <a:gd name="T15" fmla="*/ 40 h 68"/>
                <a:gd name="T16" fmla="*/ 6 w 50"/>
                <a:gd name="T17" fmla="*/ 41 h 68"/>
                <a:gd name="T18" fmla="*/ 6 w 50"/>
                <a:gd name="T19" fmla="*/ 41 h 68"/>
                <a:gd name="T20" fmla="*/ 22 w 50"/>
                <a:gd name="T21" fmla="*/ 56 h 68"/>
                <a:gd name="T22" fmla="*/ 42 w 50"/>
                <a:gd name="T23" fmla="*/ 19 h 68"/>
                <a:gd name="T24" fmla="*/ 37 w 50"/>
                <a:gd name="T25" fmla="*/ 2 h 68"/>
                <a:gd name="T26" fmla="*/ 38 w 50"/>
                <a:gd name="T27" fmla="*/ 2 h 68"/>
                <a:gd name="T28" fmla="*/ 40 w 50"/>
                <a:gd name="T29" fmla="*/ 1 h 68"/>
                <a:gd name="T30" fmla="*/ 40 w 50"/>
                <a:gd name="T31" fmla="*/ 1 h 68"/>
                <a:gd name="T32" fmla="*/ 41 w 50"/>
                <a:gd name="T33" fmla="*/ 0 h 68"/>
                <a:gd name="T34" fmla="*/ 41 w 50"/>
                <a:gd name="T35" fmla="*/ 0 h 68"/>
                <a:gd name="T36" fmla="*/ 44 w 50"/>
                <a:gd name="T37" fmla="*/ 3 h 68"/>
                <a:gd name="T38" fmla="*/ 44 w 50"/>
                <a:gd name="T39" fmla="*/ 3 h 68"/>
                <a:gd name="T40" fmla="*/ 50 w 50"/>
                <a:gd name="T41" fmla="*/ 20 h 68"/>
                <a:gd name="T42" fmla="*/ 24 w 50"/>
                <a:gd name="T43" fmla="*/ 68 h 68"/>
                <a:gd name="T44" fmla="*/ 1 w 50"/>
                <a:gd name="T45" fmla="*/ 46 h 68"/>
                <a:gd name="T46" fmla="*/ 2 w 50"/>
                <a:gd name="T47" fmla="*/ 44 h 68"/>
                <a:gd name="T48" fmla="*/ 3 w 50"/>
                <a:gd name="T49" fmla="*/ 43 h 68"/>
                <a:gd name="T50" fmla="*/ 3 w 50"/>
                <a:gd name="T51" fmla="*/ 43 h 68"/>
                <a:gd name="T52" fmla="*/ 2 w 50"/>
                <a:gd name="T53" fmla="*/ 4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0" h="68">
                  <a:moveTo>
                    <a:pt x="1" y="46"/>
                  </a:moveTo>
                  <a:cubicBezTo>
                    <a:pt x="1" y="46"/>
                    <a:pt x="1" y="46"/>
                    <a:pt x="1" y="46"/>
                  </a:cubicBezTo>
                  <a:cubicBezTo>
                    <a:pt x="0" y="45"/>
                    <a:pt x="0" y="44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2"/>
                    <a:pt x="0" y="41"/>
                    <a:pt x="1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2" y="40"/>
                    <a:pt x="3" y="40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4" y="40"/>
                    <a:pt x="5" y="40"/>
                    <a:pt x="6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2"/>
                    <a:pt x="39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0"/>
                    <a:pt x="44" y="1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1" y="46"/>
                    <a:pt x="1" y="46"/>
                    <a:pt x="1" y="46"/>
                  </a:cubicBezTo>
                  <a:close/>
                  <a:moveTo>
                    <a:pt x="2" y="44"/>
                  </a:move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2" y="44"/>
                    <a:pt x="2" y="44"/>
                    <a:pt x="2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9"/>
            <p:cNvSpPr/>
            <p:nvPr/>
          </p:nvSpPr>
          <p:spPr bwMode="auto">
            <a:xfrm>
              <a:off x="6284913" y="3427413"/>
              <a:ext cx="15875" cy="115888"/>
            </a:xfrm>
            <a:custGeom>
              <a:avLst/>
              <a:gdLst>
                <a:gd name="T0" fmla="*/ 0 w 3"/>
                <a:gd name="T1" fmla="*/ 21 h 22"/>
                <a:gd name="T2" fmla="*/ 0 w 3"/>
                <a:gd name="T3" fmla="*/ 1 h 22"/>
                <a:gd name="T4" fmla="*/ 2 w 3"/>
                <a:gd name="T5" fmla="*/ 0 h 22"/>
                <a:gd name="T6" fmla="*/ 2 w 3"/>
                <a:gd name="T7" fmla="*/ 0 h 22"/>
                <a:gd name="T8" fmla="*/ 3 w 3"/>
                <a:gd name="T9" fmla="*/ 1 h 22"/>
                <a:gd name="T10" fmla="*/ 3 w 3"/>
                <a:gd name="T11" fmla="*/ 1 h 22"/>
                <a:gd name="T12" fmla="*/ 3 w 3"/>
                <a:gd name="T13" fmla="*/ 21 h 22"/>
                <a:gd name="T14" fmla="*/ 2 w 3"/>
                <a:gd name="T15" fmla="*/ 22 h 22"/>
                <a:gd name="T16" fmla="*/ 2 w 3"/>
                <a:gd name="T17" fmla="*/ 22 h 22"/>
                <a:gd name="T18" fmla="*/ 0 w 3"/>
                <a:gd name="T19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22">
                  <a:moveTo>
                    <a:pt x="0" y="2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2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2"/>
                    <a:pt x="0" y="21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0"/>
            <p:cNvSpPr/>
            <p:nvPr/>
          </p:nvSpPr>
          <p:spPr bwMode="auto">
            <a:xfrm>
              <a:off x="6275388" y="3416301"/>
              <a:ext cx="36513" cy="138113"/>
            </a:xfrm>
            <a:custGeom>
              <a:avLst/>
              <a:gdLst>
                <a:gd name="T0" fmla="*/ 0 w 7"/>
                <a:gd name="T1" fmla="*/ 23 h 26"/>
                <a:gd name="T2" fmla="*/ 0 w 7"/>
                <a:gd name="T3" fmla="*/ 3 h 26"/>
                <a:gd name="T4" fmla="*/ 4 w 7"/>
                <a:gd name="T5" fmla="*/ 0 h 26"/>
                <a:gd name="T6" fmla="*/ 4 w 7"/>
                <a:gd name="T7" fmla="*/ 0 h 26"/>
                <a:gd name="T8" fmla="*/ 7 w 7"/>
                <a:gd name="T9" fmla="*/ 3 h 26"/>
                <a:gd name="T10" fmla="*/ 7 w 7"/>
                <a:gd name="T11" fmla="*/ 3 h 26"/>
                <a:gd name="T12" fmla="*/ 7 w 7"/>
                <a:gd name="T13" fmla="*/ 23 h 26"/>
                <a:gd name="T14" fmla="*/ 4 w 7"/>
                <a:gd name="T15" fmla="*/ 26 h 26"/>
                <a:gd name="T16" fmla="*/ 4 w 7"/>
                <a:gd name="T17" fmla="*/ 26 h 26"/>
                <a:gd name="T18" fmla="*/ 0 w 7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26">
                  <a:moveTo>
                    <a:pt x="0" y="2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7" y="1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5"/>
                    <a:pt x="6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2" y="26"/>
                    <a:pt x="0" y="25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1"/>
            <p:cNvSpPr/>
            <p:nvPr/>
          </p:nvSpPr>
          <p:spPr bwMode="auto">
            <a:xfrm>
              <a:off x="5380038" y="2643188"/>
              <a:ext cx="269875" cy="800100"/>
            </a:xfrm>
            <a:custGeom>
              <a:avLst/>
              <a:gdLst>
                <a:gd name="T0" fmla="*/ 48 w 51"/>
                <a:gd name="T1" fmla="*/ 151 h 152"/>
                <a:gd name="T2" fmla="*/ 25 w 51"/>
                <a:gd name="T3" fmla="*/ 125 h 152"/>
                <a:gd name="T4" fmla="*/ 25 w 51"/>
                <a:gd name="T5" fmla="*/ 125 h 152"/>
                <a:gd name="T6" fmla="*/ 0 w 51"/>
                <a:gd name="T7" fmla="*/ 91 h 152"/>
                <a:gd name="T8" fmla="*/ 0 w 51"/>
                <a:gd name="T9" fmla="*/ 91 h 152"/>
                <a:gd name="T10" fmla="*/ 0 w 51"/>
                <a:gd name="T11" fmla="*/ 89 h 152"/>
                <a:gd name="T12" fmla="*/ 0 w 51"/>
                <a:gd name="T13" fmla="*/ 89 h 152"/>
                <a:gd name="T14" fmla="*/ 22 w 51"/>
                <a:gd name="T15" fmla="*/ 1 h 152"/>
                <a:gd name="T16" fmla="*/ 22 w 51"/>
                <a:gd name="T17" fmla="*/ 1 h 152"/>
                <a:gd name="T18" fmla="*/ 24 w 51"/>
                <a:gd name="T19" fmla="*/ 0 h 152"/>
                <a:gd name="T20" fmla="*/ 24 w 51"/>
                <a:gd name="T21" fmla="*/ 0 h 152"/>
                <a:gd name="T22" fmla="*/ 25 w 51"/>
                <a:gd name="T23" fmla="*/ 2 h 152"/>
                <a:gd name="T24" fmla="*/ 25 w 51"/>
                <a:gd name="T25" fmla="*/ 2 h 152"/>
                <a:gd name="T26" fmla="*/ 14 w 51"/>
                <a:gd name="T27" fmla="*/ 40 h 152"/>
                <a:gd name="T28" fmla="*/ 14 w 51"/>
                <a:gd name="T29" fmla="*/ 40 h 152"/>
                <a:gd name="T30" fmla="*/ 3 w 51"/>
                <a:gd name="T31" fmla="*/ 89 h 152"/>
                <a:gd name="T32" fmla="*/ 3 w 51"/>
                <a:gd name="T33" fmla="*/ 89 h 152"/>
                <a:gd name="T34" fmla="*/ 3 w 51"/>
                <a:gd name="T35" fmla="*/ 90 h 152"/>
                <a:gd name="T36" fmla="*/ 3 w 51"/>
                <a:gd name="T37" fmla="*/ 90 h 152"/>
                <a:gd name="T38" fmla="*/ 28 w 51"/>
                <a:gd name="T39" fmla="*/ 123 h 152"/>
                <a:gd name="T40" fmla="*/ 28 w 51"/>
                <a:gd name="T41" fmla="*/ 123 h 152"/>
                <a:gd name="T42" fmla="*/ 50 w 51"/>
                <a:gd name="T43" fmla="*/ 149 h 152"/>
                <a:gd name="T44" fmla="*/ 50 w 51"/>
                <a:gd name="T45" fmla="*/ 149 h 152"/>
                <a:gd name="T46" fmla="*/ 50 w 51"/>
                <a:gd name="T47" fmla="*/ 152 h 152"/>
                <a:gd name="T48" fmla="*/ 50 w 51"/>
                <a:gd name="T49" fmla="*/ 152 h 152"/>
                <a:gd name="T50" fmla="*/ 49 w 51"/>
                <a:gd name="T51" fmla="*/ 152 h 152"/>
                <a:gd name="T52" fmla="*/ 49 w 51"/>
                <a:gd name="T53" fmla="*/ 152 h 152"/>
                <a:gd name="T54" fmla="*/ 48 w 51"/>
                <a:gd name="T55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1" h="152">
                  <a:moveTo>
                    <a:pt x="48" y="151"/>
                  </a:moveTo>
                  <a:cubicBezTo>
                    <a:pt x="48" y="151"/>
                    <a:pt x="37" y="139"/>
                    <a:pt x="25" y="125"/>
                  </a:cubicBezTo>
                  <a:cubicBezTo>
                    <a:pt x="25" y="125"/>
                    <a:pt x="25" y="125"/>
                    <a:pt x="25" y="125"/>
                  </a:cubicBezTo>
                  <a:cubicBezTo>
                    <a:pt x="14" y="111"/>
                    <a:pt x="2" y="97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0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72"/>
                    <a:pt x="22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3" y="0"/>
                    <a:pt x="23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0" y="20"/>
                    <a:pt x="14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9" y="59"/>
                    <a:pt x="3" y="81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90"/>
                    <a:pt x="3" y="90"/>
                  </a:cubicBezTo>
                  <a:cubicBezTo>
                    <a:pt x="3" y="90"/>
                    <a:pt x="3" y="90"/>
                    <a:pt x="3" y="90"/>
                  </a:cubicBezTo>
                  <a:cubicBezTo>
                    <a:pt x="4" y="94"/>
                    <a:pt x="16" y="110"/>
                    <a:pt x="28" y="123"/>
                  </a:cubicBezTo>
                  <a:cubicBezTo>
                    <a:pt x="28" y="123"/>
                    <a:pt x="28" y="123"/>
                    <a:pt x="28" y="123"/>
                  </a:cubicBezTo>
                  <a:cubicBezTo>
                    <a:pt x="39" y="137"/>
                    <a:pt x="50" y="149"/>
                    <a:pt x="50" y="149"/>
                  </a:cubicBezTo>
                  <a:cubicBezTo>
                    <a:pt x="50" y="149"/>
                    <a:pt x="50" y="149"/>
                    <a:pt x="50" y="149"/>
                  </a:cubicBezTo>
                  <a:cubicBezTo>
                    <a:pt x="51" y="150"/>
                    <a:pt x="51" y="151"/>
                    <a:pt x="50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0" y="152"/>
                    <a:pt x="50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8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2"/>
            <p:cNvSpPr>
              <a:spLocks noEditPoints="1"/>
            </p:cNvSpPr>
            <p:nvPr/>
          </p:nvSpPr>
          <p:spPr bwMode="auto">
            <a:xfrm>
              <a:off x="5368925" y="2632076"/>
              <a:ext cx="290513" cy="822325"/>
            </a:xfrm>
            <a:custGeom>
              <a:avLst/>
              <a:gdLst>
                <a:gd name="T0" fmla="*/ 49 w 55"/>
                <a:gd name="T1" fmla="*/ 155 h 156"/>
                <a:gd name="T2" fmla="*/ 26 w 55"/>
                <a:gd name="T3" fmla="*/ 128 h 156"/>
                <a:gd name="T4" fmla="*/ 0 w 55"/>
                <a:gd name="T5" fmla="*/ 93 h 156"/>
                <a:gd name="T6" fmla="*/ 0 w 55"/>
                <a:gd name="T7" fmla="*/ 91 h 156"/>
                <a:gd name="T8" fmla="*/ 22 w 55"/>
                <a:gd name="T9" fmla="*/ 3 h 156"/>
                <a:gd name="T10" fmla="*/ 22 w 55"/>
                <a:gd name="T11" fmla="*/ 3 h 156"/>
                <a:gd name="T12" fmla="*/ 26 w 55"/>
                <a:gd name="T13" fmla="*/ 0 h 156"/>
                <a:gd name="T14" fmla="*/ 27 w 55"/>
                <a:gd name="T15" fmla="*/ 0 h 156"/>
                <a:gd name="T16" fmla="*/ 29 w 55"/>
                <a:gd name="T17" fmla="*/ 4 h 156"/>
                <a:gd name="T18" fmla="*/ 29 w 55"/>
                <a:gd name="T19" fmla="*/ 4 h 156"/>
                <a:gd name="T20" fmla="*/ 29 w 55"/>
                <a:gd name="T21" fmla="*/ 5 h 156"/>
                <a:gd name="T22" fmla="*/ 29 w 55"/>
                <a:gd name="T23" fmla="*/ 5 h 156"/>
                <a:gd name="T24" fmla="*/ 28 w 55"/>
                <a:gd name="T25" fmla="*/ 8 h 156"/>
                <a:gd name="T26" fmla="*/ 26 w 55"/>
                <a:gd name="T27" fmla="*/ 16 h 156"/>
                <a:gd name="T28" fmla="*/ 18 w 55"/>
                <a:gd name="T29" fmla="*/ 42 h 156"/>
                <a:gd name="T30" fmla="*/ 7 w 55"/>
                <a:gd name="T31" fmla="*/ 90 h 156"/>
                <a:gd name="T32" fmla="*/ 7 w 55"/>
                <a:gd name="T33" fmla="*/ 90 h 156"/>
                <a:gd name="T34" fmla="*/ 7 w 55"/>
                <a:gd name="T35" fmla="*/ 92 h 156"/>
                <a:gd name="T36" fmla="*/ 15 w 55"/>
                <a:gd name="T37" fmla="*/ 104 h 156"/>
                <a:gd name="T38" fmla="*/ 31 w 55"/>
                <a:gd name="T39" fmla="*/ 124 h 156"/>
                <a:gd name="T40" fmla="*/ 54 w 55"/>
                <a:gd name="T41" fmla="*/ 150 h 156"/>
                <a:gd name="T42" fmla="*/ 55 w 55"/>
                <a:gd name="T43" fmla="*/ 152 h 156"/>
                <a:gd name="T44" fmla="*/ 54 w 55"/>
                <a:gd name="T45" fmla="*/ 155 h 156"/>
                <a:gd name="T46" fmla="*/ 51 w 55"/>
                <a:gd name="T47" fmla="*/ 156 h 156"/>
                <a:gd name="T48" fmla="*/ 49 w 55"/>
                <a:gd name="T49" fmla="*/ 155 h 156"/>
                <a:gd name="T50" fmla="*/ 51 w 55"/>
                <a:gd name="T51" fmla="*/ 153 h 156"/>
                <a:gd name="T52" fmla="*/ 51 w 55"/>
                <a:gd name="T53" fmla="*/ 153 h 156"/>
                <a:gd name="T54" fmla="*/ 51 w 55"/>
                <a:gd name="T55" fmla="*/ 153 h 156"/>
                <a:gd name="T56" fmla="*/ 50 w 55"/>
                <a:gd name="T57" fmla="*/ 153 h 156"/>
                <a:gd name="T58" fmla="*/ 52 w 55"/>
                <a:gd name="T59" fmla="*/ 152 h 156"/>
                <a:gd name="T60" fmla="*/ 51 w 55"/>
                <a:gd name="T61" fmla="*/ 152 h 156"/>
                <a:gd name="T62" fmla="*/ 51 w 55"/>
                <a:gd name="T63" fmla="*/ 152 h 156"/>
                <a:gd name="T64" fmla="*/ 51 w 55"/>
                <a:gd name="T65" fmla="*/ 152 h 156"/>
                <a:gd name="T66" fmla="*/ 51 w 55"/>
                <a:gd name="T67" fmla="*/ 152 h 156"/>
                <a:gd name="T68" fmla="*/ 51 w 55"/>
                <a:gd name="T69" fmla="*/ 1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" h="156">
                  <a:moveTo>
                    <a:pt x="49" y="155"/>
                  </a:moveTo>
                  <a:cubicBezTo>
                    <a:pt x="49" y="155"/>
                    <a:pt x="49" y="155"/>
                    <a:pt x="49" y="155"/>
                  </a:cubicBezTo>
                  <a:cubicBezTo>
                    <a:pt x="49" y="155"/>
                    <a:pt x="37" y="142"/>
                    <a:pt x="26" y="128"/>
                  </a:cubicBezTo>
                  <a:cubicBezTo>
                    <a:pt x="26" y="128"/>
                    <a:pt x="26" y="128"/>
                    <a:pt x="26" y="128"/>
                  </a:cubicBezTo>
                  <a:cubicBezTo>
                    <a:pt x="14" y="114"/>
                    <a:pt x="2" y="100"/>
                    <a:pt x="0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2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74"/>
                    <a:pt x="21" y="7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8" y="1"/>
                    <a:pt x="29" y="2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6"/>
                    <a:pt x="29" y="7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10"/>
                    <a:pt x="27" y="13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4" y="23"/>
                    <a:pt x="21" y="32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3" y="61"/>
                    <a:pt x="7" y="83"/>
                    <a:pt x="7" y="90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1"/>
                    <a:pt x="7" y="92"/>
                    <a:pt x="7" y="92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7" y="93"/>
                    <a:pt x="11" y="98"/>
                    <a:pt x="15" y="104"/>
                  </a:cubicBezTo>
                  <a:cubicBezTo>
                    <a:pt x="15" y="104"/>
                    <a:pt x="15" y="104"/>
                    <a:pt x="15" y="104"/>
                  </a:cubicBezTo>
                  <a:cubicBezTo>
                    <a:pt x="20" y="110"/>
                    <a:pt x="25" y="117"/>
                    <a:pt x="31" y="124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43" y="138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5" y="151"/>
                    <a:pt x="55" y="152"/>
                    <a:pt x="55" y="152"/>
                  </a:cubicBezTo>
                  <a:cubicBezTo>
                    <a:pt x="55" y="152"/>
                    <a:pt x="55" y="152"/>
                    <a:pt x="55" y="152"/>
                  </a:cubicBezTo>
                  <a:cubicBezTo>
                    <a:pt x="55" y="153"/>
                    <a:pt x="54" y="154"/>
                    <a:pt x="54" y="155"/>
                  </a:cubicBezTo>
                  <a:cubicBezTo>
                    <a:pt x="54" y="155"/>
                    <a:pt x="54" y="155"/>
                    <a:pt x="54" y="155"/>
                  </a:cubicBezTo>
                  <a:cubicBezTo>
                    <a:pt x="53" y="156"/>
                    <a:pt x="52" y="156"/>
                    <a:pt x="51" y="156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50" y="156"/>
                    <a:pt x="49" y="156"/>
                    <a:pt x="49" y="155"/>
                  </a:cubicBezTo>
                  <a:close/>
                  <a:moveTo>
                    <a:pt x="50" y="153"/>
                  </a:move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0" y="153"/>
                    <a:pt x="50" y="153"/>
                    <a:pt x="50" y="153"/>
                  </a:cubicBezTo>
                  <a:close/>
                  <a:moveTo>
                    <a:pt x="51" y="152"/>
                  </a:moveTo>
                  <a:cubicBezTo>
                    <a:pt x="52" y="152"/>
                    <a:pt x="52" y="152"/>
                    <a:pt x="52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lose/>
                  <a:moveTo>
                    <a:pt x="51" y="152"/>
                  </a:move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lose/>
                  <a:moveTo>
                    <a:pt x="51" y="152"/>
                  </a:move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3"/>
            <p:cNvSpPr/>
            <p:nvPr/>
          </p:nvSpPr>
          <p:spPr bwMode="auto">
            <a:xfrm>
              <a:off x="5484813" y="2543176"/>
              <a:ext cx="101600" cy="136525"/>
            </a:xfrm>
            <a:custGeom>
              <a:avLst/>
              <a:gdLst>
                <a:gd name="T0" fmla="*/ 2 w 19"/>
                <a:gd name="T1" fmla="*/ 22 h 26"/>
                <a:gd name="T2" fmla="*/ 10 w 19"/>
                <a:gd name="T3" fmla="*/ 2 h 26"/>
                <a:gd name="T4" fmla="*/ 10 w 19"/>
                <a:gd name="T5" fmla="*/ 2 h 26"/>
                <a:gd name="T6" fmla="*/ 11 w 19"/>
                <a:gd name="T7" fmla="*/ 0 h 26"/>
                <a:gd name="T8" fmla="*/ 11 w 19"/>
                <a:gd name="T9" fmla="*/ 0 h 26"/>
                <a:gd name="T10" fmla="*/ 13 w 19"/>
                <a:gd name="T11" fmla="*/ 1 h 26"/>
                <a:gd name="T12" fmla="*/ 13 w 19"/>
                <a:gd name="T13" fmla="*/ 1 h 26"/>
                <a:gd name="T14" fmla="*/ 13 w 19"/>
                <a:gd name="T15" fmla="*/ 3 h 26"/>
                <a:gd name="T16" fmla="*/ 13 w 19"/>
                <a:gd name="T17" fmla="*/ 3 h 26"/>
                <a:gd name="T18" fmla="*/ 13 w 19"/>
                <a:gd name="T19" fmla="*/ 3 h 26"/>
                <a:gd name="T20" fmla="*/ 13 w 19"/>
                <a:gd name="T21" fmla="*/ 3 h 26"/>
                <a:gd name="T22" fmla="*/ 13 w 19"/>
                <a:gd name="T23" fmla="*/ 3 h 26"/>
                <a:gd name="T24" fmla="*/ 13 w 19"/>
                <a:gd name="T25" fmla="*/ 3 h 26"/>
                <a:gd name="T26" fmla="*/ 12 w 19"/>
                <a:gd name="T27" fmla="*/ 6 h 26"/>
                <a:gd name="T28" fmla="*/ 12 w 19"/>
                <a:gd name="T29" fmla="*/ 6 h 26"/>
                <a:gd name="T30" fmla="*/ 9 w 19"/>
                <a:gd name="T31" fmla="*/ 13 h 26"/>
                <a:gd name="T32" fmla="*/ 9 w 19"/>
                <a:gd name="T33" fmla="*/ 13 h 26"/>
                <a:gd name="T34" fmla="*/ 6 w 19"/>
                <a:gd name="T35" fmla="*/ 19 h 26"/>
                <a:gd name="T36" fmla="*/ 6 w 19"/>
                <a:gd name="T37" fmla="*/ 19 h 26"/>
                <a:gd name="T38" fmla="*/ 16 w 19"/>
                <a:gd name="T39" fmla="*/ 13 h 26"/>
                <a:gd name="T40" fmla="*/ 16 w 19"/>
                <a:gd name="T41" fmla="*/ 13 h 26"/>
                <a:gd name="T42" fmla="*/ 18 w 19"/>
                <a:gd name="T43" fmla="*/ 14 h 26"/>
                <a:gd name="T44" fmla="*/ 18 w 19"/>
                <a:gd name="T45" fmla="*/ 14 h 26"/>
                <a:gd name="T46" fmla="*/ 18 w 19"/>
                <a:gd name="T47" fmla="*/ 16 h 26"/>
                <a:gd name="T48" fmla="*/ 18 w 19"/>
                <a:gd name="T49" fmla="*/ 16 h 26"/>
                <a:gd name="T50" fmla="*/ 0 w 19"/>
                <a:gd name="T51" fmla="*/ 26 h 26"/>
                <a:gd name="T52" fmla="*/ 2 w 19"/>
                <a:gd name="T53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" h="26">
                  <a:moveTo>
                    <a:pt x="2" y="22"/>
                  </a:moveTo>
                  <a:cubicBezTo>
                    <a:pt x="2" y="22"/>
                    <a:pt x="8" y="7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2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5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1" y="8"/>
                    <a:pt x="10" y="10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5"/>
                    <a:pt x="7" y="18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3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5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" y="22"/>
                    <a:pt x="2" y="22"/>
                    <a:pt x="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4"/>
            <p:cNvSpPr/>
            <p:nvPr/>
          </p:nvSpPr>
          <p:spPr bwMode="auto">
            <a:xfrm>
              <a:off x="5464175" y="2532063"/>
              <a:ext cx="131763" cy="173038"/>
            </a:xfrm>
            <a:custGeom>
              <a:avLst/>
              <a:gdLst>
                <a:gd name="T0" fmla="*/ 4 w 25"/>
                <a:gd name="T1" fmla="*/ 24 h 33"/>
                <a:gd name="T2" fmla="*/ 4 w 25"/>
                <a:gd name="T3" fmla="*/ 24 h 33"/>
                <a:gd name="T4" fmla="*/ 4 w 25"/>
                <a:gd name="T5" fmla="*/ 24 h 33"/>
                <a:gd name="T6" fmla="*/ 4 w 25"/>
                <a:gd name="T7" fmla="*/ 24 h 33"/>
                <a:gd name="T8" fmla="*/ 4 w 25"/>
                <a:gd name="T9" fmla="*/ 24 h 33"/>
                <a:gd name="T10" fmla="*/ 4 w 25"/>
                <a:gd name="T11" fmla="*/ 24 h 33"/>
                <a:gd name="T12" fmla="*/ 4 w 25"/>
                <a:gd name="T13" fmla="*/ 23 h 33"/>
                <a:gd name="T14" fmla="*/ 4 w 25"/>
                <a:gd name="T15" fmla="*/ 23 h 33"/>
                <a:gd name="T16" fmla="*/ 4 w 25"/>
                <a:gd name="T17" fmla="*/ 23 h 33"/>
                <a:gd name="T18" fmla="*/ 5 w 25"/>
                <a:gd name="T19" fmla="*/ 21 h 33"/>
                <a:gd name="T20" fmla="*/ 5 w 25"/>
                <a:gd name="T21" fmla="*/ 21 h 33"/>
                <a:gd name="T22" fmla="*/ 7 w 25"/>
                <a:gd name="T23" fmla="*/ 15 h 33"/>
                <a:gd name="T24" fmla="*/ 7 w 25"/>
                <a:gd name="T25" fmla="*/ 15 h 33"/>
                <a:gd name="T26" fmla="*/ 12 w 25"/>
                <a:gd name="T27" fmla="*/ 3 h 33"/>
                <a:gd name="T28" fmla="*/ 12 w 25"/>
                <a:gd name="T29" fmla="*/ 3 h 33"/>
                <a:gd name="T30" fmla="*/ 14 w 25"/>
                <a:gd name="T31" fmla="*/ 1 h 33"/>
                <a:gd name="T32" fmla="*/ 14 w 25"/>
                <a:gd name="T33" fmla="*/ 1 h 33"/>
                <a:gd name="T34" fmla="*/ 16 w 25"/>
                <a:gd name="T35" fmla="*/ 0 h 33"/>
                <a:gd name="T36" fmla="*/ 16 w 25"/>
                <a:gd name="T37" fmla="*/ 0 h 33"/>
                <a:gd name="T38" fmla="*/ 19 w 25"/>
                <a:gd name="T39" fmla="*/ 2 h 33"/>
                <a:gd name="T40" fmla="*/ 19 w 25"/>
                <a:gd name="T41" fmla="*/ 2 h 33"/>
                <a:gd name="T42" fmla="*/ 20 w 25"/>
                <a:gd name="T43" fmla="*/ 4 h 33"/>
                <a:gd name="T44" fmla="*/ 20 w 25"/>
                <a:gd name="T45" fmla="*/ 4 h 33"/>
                <a:gd name="T46" fmla="*/ 19 w 25"/>
                <a:gd name="T47" fmla="*/ 6 h 33"/>
                <a:gd name="T48" fmla="*/ 19 w 25"/>
                <a:gd name="T49" fmla="*/ 6 h 33"/>
                <a:gd name="T50" fmla="*/ 18 w 25"/>
                <a:gd name="T51" fmla="*/ 6 h 33"/>
                <a:gd name="T52" fmla="*/ 18 w 25"/>
                <a:gd name="T53" fmla="*/ 6 h 33"/>
                <a:gd name="T54" fmla="*/ 17 w 25"/>
                <a:gd name="T55" fmla="*/ 9 h 33"/>
                <a:gd name="T56" fmla="*/ 17 w 25"/>
                <a:gd name="T57" fmla="*/ 9 h 33"/>
                <a:gd name="T58" fmla="*/ 14 w 25"/>
                <a:gd name="T59" fmla="*/ 16 h 33"/>
                <a:gd name="T60" fmla="*/ 14 w 25"/>
                <a:gd name="T61" fmla="*/ 16 h 33"/>
                <a:gd name="T62" fmla="*/ 14 w 25"/>
                <a:gd name="T63" fmla="*/ 17 h 33"/>
                <a:gd name="T64" fmla="*/ 14 w 25"/>
                <a:gd name="T65" fmla="*/ 17 h 33"/>
                <a:gd name="T66" fmla="*/ 20 w 25"/>
                <a:gd name="T67" fmla="*/ 13 h 33"/>
                <a:gd name="T68" fmla="*/ 20 w 25"/>
                <a:gd name="T69" fmla="*/ 13 h 33"/>
                <a:gd name="T70" fmla="*/ 21 w 25"/>
                <a:gd name="T71" fmla="*/ 13 h 33"/>
                <a:gd name="T72" fmla="*/ 21 w 25"/>
                <a:gd name="T73" fmla="*/ 13 h 33"/>
                <a:gd name="T74" fmla="*/ 24 w 25"/>
                <a:gd name="T75" fmla="*/ 15 h 33"/>
                <a:gd name="T76" fmla="*/ 24 w 25"/>
                <a:gd name="T77" fmla="*/ 15 h 33"/>
                <a:gd name="T78" fmla="*/ 25 w 25"/>
                <a:gd name="T79" fmla="*/ 17 h 33"/>
                <a:gd name="T80" fmla="*/ 25 w 25"/>
                <a:gd name="T81" fmla="*/ 17 h 33"/>
                <a:gd name="T82" fmla="*/ 23 w 25"/>
                <a:gd name="T83" fmla="*/ 20 h 33"/>
                <a:gd name="T84" fmla="*/ 23 w 25"/>
                <a:gd name="T85" fmla="*/ 20 h 33"/>
                <a:gd name="T86" fmla="*/ 0 w 25"/>
                <a:gd name="T87" fmla="*/ 33 h 33"/>
                <a:gd name="T88" fmla="*/ 4 w 25"/>
                <a:gd name="T89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3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5" y="22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0"/>
                    <a:pt x="6" y="17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9" y="11"/>
                    <a:pt x="11" y="6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3" y="2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8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20" y="3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19" y="5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8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11"/>
                    <a:pt x="15" y="13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2" y="13"/>
                    <a:pt x="24" y="14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5" y="15"/>
                    <a:pt x="25" y="16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8"/>
                    <a:pt x="24" y="19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" y="24"/>
                    <a:pt x="4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5"/>
            <p:cNvSpPr/>
            <p:nvPr/>
          </p:nvSpPr>
          <p:spPr bwMode="auto">
            <a:xfrm>
              <a:off x="5507038" y="2579688"/>
              <a:ext cx="79375" cy="84138"/>
            </a:xfrm>
            <a:custGeom>
              <a:avLst/>
              <a:gdLst>
                <a:gd name="T0" fmla="*/ 0 w 15"/>
                <a:gd name="T1" fmla="*/ 15 h 16"/>
                <a:gd name="T2" fmla="*/ 1 w 15"/>
                <a:gd name="T3" fmla="*/ 13 h 16"/>
                <a:gd name="T4" fmla="*/ 1 w 15"/>
                <a:gd name="T5" fmla="*/ 13 h 16"/>
                <a:gd name="T6" fmla="*/ 5 w 15"/>
                <a:gd name="T7" fmla="*/ 7 h 16"/>
                <a:gd name="T8" fmla="*/ 5 w 15"/>
                <a:gd name="T9" fmla="*/ 7 h 16"/>
                <a:gd name="T10" fmla="*/ 12 w 15"/>
                <a:gd name="T11" fmla="*/ 0 h 16"/>
                <a:gd name="T12" fmla="*/ 12 w 15"/>
                <a:gd name="T13" fmla="*/ 0 h 16"/>
                <a:gd name="T14" fmla="*/ 12 w 15"/>
                <a:gd name="T15" fmla="*/ 0 h 16"/>
                <a:gd name="T16" fmla="*/ 14 w 15"/>
                <a:gd name="T17" fmla="*/ 1 h 16"/>
                <a:gd name="T18" fmla="*/ 14 w 15"/>
                <a:gd name="T19" fmla="*/ 1 h 16"/>
                <a:gd name="T20" fmla="*/ 14 w 15"/>
                <a:gd name="T21" fmla="*/ 3 h 16"/>
                <a:gd name="T22" fmla="*/ 14 w 15"/>
                <a:gd name="T23" fmla="*/ 3 h 16"/>
                <a:gd name="T24" fmla="*/ 8 w 15"/>
                <a:gd name="T25" fmla="*/ 9 h 16"/>
                <a:gd name="T26" fmla="*/ 8 w 15"/>
                <a:gd name="T27" fmla="*/ 9 h 16"/>
                <a:gd name="T28" fmla="*/ 2 w 15"/>
                <a:gd name="T29" fmla="*/ 16 h 16"/>
                <a:gd name="T30" fmla="*/ 2 w 15"/>
                <a:gd name="T31" fmla="*/ 16 h 16"/>
                <a:gd name="T32" fmla="*/ 2 w 15"/>
                <a:gd name="T33" fmla="*/ 16 h 16"/>
                <a:gd name="T34" fmla="*/ 2 w 15"/>
                <a:gd name="T35" fmla="*/ 16 h 16"/>
                <a:gd name="T36" fmla="*/ 0 w 15"/>
                <a:gd name="T3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16">
                  <a:moveTo>
                    <a:pt x="0" y="15"/>
                  </a:moveTo>
                  <a:cubicBezTo>
                    <a:pt x="0" y="14"/>
                    <a:pt x="0" y="14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3" y="10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7" y="5"/>
                    <a:pt x="9" y="2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4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2" y="4"/>
                    <a:pt x="9" y="6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12"/>
                    <a:pt x="4" y="15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1" y="16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6"/>
            <p:cNvSpPr>
              <a:spLocks noEditPoints="1"/>
            </p:cNvSpPr>
            <p:nvPr/>
          </p:nvSpPr>
          <p:spPr bwMode="auto">
            <a:xfrm>
              <a:off x="5495925" y="2563813"/>
              <a:ext cx="100013" cy="109538"/>
            </a:xfrm>
            <a:custGeom>
              <a:avLst/>
              <a:gdLst>
                <a:gd name="T0" fmla="*/ 1 w 19"/>
                <a:gd name="T1" fmla="*/ 19 h 21"/>
                <a:gd name="T2" fmla="*/ 1 w 19"/>
                <a:gd name="T3" fmla="*/ 19 h 21"/>
                <a:gd name="T4" fmla="*/ 0 w 19"/>
                <a:gd name="T5" fmla="*/ 17 h 21"/>
                <a:gd name="T6" fmla="*/ 0 w 19"/>
                <a:gd name="T7" fmla="*/ 17 h 21"/>
                <a:gd name="T8" fmla="*/ 2 w 19"/>
                <a:gd name="T9" fmla="*/ 14 h 21"/>
                <a:gd name="T10" fmla="*/ 2 w 19"/>
                <a:gd name="T11" fmla="*/ 14 h 21"/>
                <a:gd name="T12" fmla="*/ 2 w 19"/>
                <a:gd name="T13" fmla="*/ 14 h 21"/>
                <a:gd name="T14" fmla="*/ 2 w 19"/>
                <a:gd name="T15" fmla="*/ 14 h 21"/>
                <a:gd name="T16" fmla="*/ 3 w 19"/>
                <a:gd name="T17" fmla="*/ 13 h 21"/>
                <a:gd name="T18" fmla="*/ 3 w 19"/>
                <a:gd name="T19" fmla="*/ 13 h 21"/>
                <a:gd name="T20" fmla="*/ 5 w 19"/>
                <a:gd name="T21" fmla="*/ 9 h 21"/>
                <a:gd name="T22" fmla="*/ 5 w 19"/>
                <a:gd name="T23" fmla="*/ 9 h 21"/>
                <a:gd name="T24" fmla="*/ 13 w 19"/>
                <a:gd name="T25" fmla="*/ 1 h 21"/>
                <a:gd name="T26" fmla="*/ 13 w 19"/>
                <a:gd name="T27" fmla="*/ 1 h 21"/>
                <a:gd name="T28" fmla="*/ 16 w 19"/>
                <a:gd name="T29" fmla="*/ 0 h 21"/>
                <a:gd name="T30" fmla="*/ 16 w 19"/>
                <a:gd name="T31" fmla="*/ 1 h 21"/>
                <a:gd name="T32" fmla="*/ 18 w 19"/>
                <a:gd name="T33" fmla="*/ 3 h 21"/>
                <a:gd name="T34" fmla="*/ 18 w 19"/>
                <a:gd name="T35" fmla="*/ 3 h 21"/>
                <a:gd name="T36" fmla="*/ 19 w 19"/>
                <a:gd name="T37" fmla="*/ 4 h 21"/>
                <a:gd name="T38" fmla="*/ 19 w 19"/>
                <a:gd name="T39" fmla="*/ 4 h 21"/>
                <a:gd name="T40" fmla="*/ 17 w 19"/>
                <a:gd name="T41" fmla="*/ 7 h 21"/>
                <a:gd name="T42" fmla="*/ 17 w 19"/>
                <a:gd name="T43" fmla="*/ 7 h 21"/>
                <a:gd name="T44" fmla="*/ 11 w 19"/>
                <a:gd name="T45" fmla="*/ 13 h 21"/>
                <a:gd name="T46" fmla="*/ 11 w 19"/>
                <a:gd name="T47" fmla="*/ 13 h 21"/>
                <a:gd name="T48" fmla="*/ 5 w 19"/>
                <a:gd name="T49" fmla="*/ 20 h 21"/>
                <a:gd name="T50" fmla="*/ 5 w 19"/>
                <a:gd name="T51" fmla="*/ 20 h 21"/>
                <a:gd name="T52" fmla="*/ 4 w 19"/>
                <a:gd name="T53" fmla="*/ 21 h 21"/>
                <a:gd name="T54" fmla="*/ 4 w 19"/>
                <a:gd name="T55" fmla="*/ 21 h 21"/>
                <a:gd name="T56" fmla="*/ 4 w 19"/>
                <a:gd name="T57" fmla="*/ 21 h 21"/>
                <a:gd name="T58" fmla="*/ 4 w 19"/>
                <a:gd name="T59" fmla="*/ 21 h 21"/>
                <a:gd name="T60" fmla="*/ 1 w 19"/>
                <a:gd name="T61" fmla="*/ 19 h 21"/>
                <a:gd name="T62" fmla="*/ 2 w 19"/>
                <a:gd name="T63" fmla="*/ 18 h 21"/>
                <a:gd name="T64" fmla="*/ 3 w 19"/>
                <a:gd name="T65" fmla="*/ 18 h 21"/>
                <a:gd name="T66" fmla="*/ 3 w 19"/>
                <a:gd name="T67" fmla="*/ 18 h 21"/>
                <a:gd name="T68" fmla="*/ 2 w 19"/>
                <a:gd name="T69" fmla="*/ 18 h 21"/>
                <a:gd name="T70" fmla="*/ 4 w 19"/>
                <a:gd name="T71" fmla="*/ 17 h 21"/>
                <a:gd name="T72" fmla="*/ 4 w 19"/>
                <a:gd name="T73" fmla="*/ 17 h 21"/>
                <a:gd name="T74" fmla="*/ 4 w 19"/>
                <a:gd name="T75" fmla="*/ 17 h 21"/>
                <a:gd name="T76" fmla="*/ 4 w 19"/>
                <a:gd name="T77" fmla="*/ 17 h 21"/>
                <a:gd name="T78" fmla="*/ 4 w 19"/>
                <a:gd name="T79" fmla="*/ 17 h 21"/>
                <a:gd name="T80" fmla="*/ 4 w 19"/>
                <a:gd name="T81" fmla="*/ 17 h 21"/>
                <a:gd name="T82" fmla="*/ 4 w 19"/>
                <a:gd name="T83" fmla="*/ 17 h 21"/>
                <a:gd name="T84" fmla="*/ 4 w 19"/>
                <a:gd name="T85" fmla="*/ 17 h 21"/>
                <a:gd name="T86" fmla="*/ 4 w 19"/>
                <a:gd name="T8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" h="21">
                  <a:moveTo>
                    <a:pt x="1" y="19"/>
                  </a:moveTo>
                  <a:cubicBezTo>
                    <a:pt x="1" y="19"/>
                    <a:pt x="1" y="19"/>
                    <a:pt x="1" y="19"/>
                  </a:cubicBezTo>
                  <a:cubicBezTo>
                    <a:pt x="0" y="19"/>
                    <a:pt x="0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1" y="15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2"/>
                    <a:pt x="4" y="11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8" y="6"/>
                    <a:pt x="10" y="3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1"/>
                    <a:pt x="18" y="2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6"/>
                    <a:pt x="18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5" y="8"/>
                    <a:pt x="13" y="11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6"/>
                    <a:pt x="8" y="19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1" y="20"/>
                    <a:pt x="1" y="19"/>
                  </a:cubicBezTo>
                  <a:close/>
                  <a:moveTo>
                    <a:pt x="2" y="18"/>
                  </a:move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8"/>
                    <a:pt x="2" y="18"/>
                    <a:pt x="2" y="18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7"/>
            <p:cNvSpPr/>
            <p:nvPr/>
          </p:nvSpPr>
          <p:spPr bwMode="auto">
            <a:xfrm>
              <a:off x="5522913" y="4059238"/>
              <a:ext cx="274638" cy="542925"/>
            </a:xfrm>
            <a:custGeom>
              <a:avLst/>
              <a:gdLst>
                <a:gd name="T0" fmla="*/ 19 w 52"/>
                <a:gd name="T1" fmla="*/ 99 h 103"/>
                <a:gd name="T2" fmla="*/ 9 w 52"/>
                <a:gd name="T3" fmla="*/ 71 h 103"/>
                <a:gd name="T4" fmla="*/ 9 w 52"/>
                <a:gd name="T5" fmla="*/ 71 h 103"/>
                <a:gd name="T6" fmla="*/ 3 w 52"/>
                <a:gd name="T7" fmla="*/ 90 h 103"/>
                <a:gd name="T8" fmla="*/ 2 w 52"/>
                <a:gd name="T9" fmla="*/ 91 h 103"/>
                <a:gd name="T10" fmla="*/ 2 w 52"/>
                <a:gd name="T11" fmla="*/ 91 h 103"/>
                <a:gd name="T12" fmla="*/ 0 w 52"/>
                <a:gd name="T13" fmla="*/ 89 h 103"/>
                <a:gd name="T14" fmla="*/ 0 w 52"/>
                <a:gd name="T15" fmla="*/ 89 h 103"/>
                <a:gd name="T16" fmla="*/ 8 w 52"/>
                <a:gd name="T17" fmla="*/ 61 h 103"/>
                <a:gd name="T18" fmla="*/ 10 w 52"/>
                <a:gd name="T19" fmla="*/ 66 h 103"/>
                <a:gd name="T20" fmla="*/ 22 w 52"/>
                <a:gd name="T21" fmla="*/ 98 h 103"/>
                <a:gd name="T22" fmla="*/ 22 w 52"/>
                <a:gd name="T23" fmla="*/ 98 h 103"/>
                <a:gd name="T24" fmla="*/ 23 w 52"/>
                <a:gd name="T25" fmla="*/ 100 h 103"/>
                <a:gd name="T26" fmla="*/ 23 w 52"/>
                <a:gd name="T27" fmla="*/ 100 h 103"/>
                <a:gd name="T28" fmla="*/ 26 w 52"/>
                <a:gd name="T29" fmla="*/ 97 h 103"/>
                <a:gd name="T30" fmla="*/ 26 w 52"/>
                <a:gd name="T31" fmla="*/ 97 h 103"/>
                <a:gd name="T32" fmla="*/ 28 w 52"/>
                <a:gd name="T33" fmla="*/ 95 h 103"/>
                <a:gd name="T34" fmla="*/ 28 w 52"/>
                <a:gd name="T35" fmla="*/ 95 h 103"/>
                <a:gd name="T36" fmla="*/ 49 w 52"/>
                <a:gd name="T37" fmla="*/ 1 h 103"/>
                <a:gd name="T38" fmla="*/ 50 w 52"/>
                <a:gd name="T39" fmla="*/ 0 h 103"/>
                <a:gd name="T40" fmla="*/ 50 w 52"/>
                <a:gd name="T41" fmla="*/ 0 h 103"/>
                <a:gd name="T42" fmla="*/ 52 w 52"/>
                <a:gd name="T43" fmla="*/ 2 h 103"/>
                <a:gd name="T44" fmla="*/ 52 w 52"/>
                <a:gd name="T45" fmla="*/ 2 h 103"/>
                <a:gd name="T46" fmla="*/ 30 w 52"/>
                <a:gd name="T47" fmla="*/ 96 h 103"/>
                <a:gd name="T48" fmla="*/ 30 w 52"/>
                <a:gd name="T49" fmla="*/ 96 h 103"/>
                <a:gd name="T50" fmla="*/ 28 w 52"/>
                <a:gd name="T51" fmla="*/ 99 h 103"/>
                <a:gd name="T52" fmla="*/ 28 w 52"/>
                <a:gd name="T53" fmla="*/ 99 h 103"/>
                <a:gd name="T54" fmla="*/ 23 w 52"/>
                <a:gd name="T55" fmla="*/ 103 h 103"/>
                <a:gd name="T56" fmla="*/ 23 w 52"/>
                <a:gd name="T57" fmla="*/ 103 h 103"/>
                <a:gd name="T58" fmla="*/ 19 w 52"/>
                <a:gd name="T59" fmla="*/ 9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03">
                  <a:moveTo>
                    <a:pt x="19" y="99"/>
                  </a:moveTo>
                  <a:cubicBezTo>
                    <a:pt x="17" y="92"/>
                    <a:pt x="12" y="78"/>
                    <a:pt x="9" y="71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3" y="90"/>
                    <a:pt x="3" y="90"/>
                    <a:pt x="3" y="90"/>
                  </a:cubicBezTo>
                  <a:cubicBezTo>
                    <a:pt x="3" y="91"/>
                    <a:pt x="2" y="91"/>
                    <a:pt x="2" y="91"/>
                  </a:cubicBezTo>
                  <a:cubicBezTo>
                    <a:pt x="2" y="91"/>
                    <a:pt x="2" y="91"/>
                    <a:pt x="2" y="91"/>
                  </a:cubicBezTo>
                  <a:cubicBezTo>
                    <a:pt x="1" y="91"/>
                    <a:pt x="0" y="90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9" y="89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100"/>
                    <a:pt x="25" y="99"/>
                    <a:pt x="26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27" y="96"/>
                    <a:pt x="27" y="95"/>
                    <a:pt x="28" y="95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0"/>
                    <a:pt x="52" y="1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30" y="96"/>
                    <a:pt x="30" y="96"/>
                    <a:pt x="30" y="96"/>
                  </a:cubicBezTo>
                  <a:cubicBezTo>
                    <a:pt x="30" y="96"/>
                    <a:pt x="30" y="96"/>
                    <a:pt x="30" y="96"/>
                  </a:cubicBezTo>
                  <a:cubicBezTo>
                    <a:pt x="30" y="96"/>
                    <a:pt x="30" y="97"/>
                    <a:pt x="28" y="99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101"/>
                    <a:pt x="26" y="103"/>
                    <a:pt x="23" y="103"/>
                  </a:cubicBezTo>
                  <a:cubicBezTo>
                    <a:pt x="23" y="103"/>
                    <a:pt x="23" y="103"/>
                    <a:pt x="23" y="103"/>
                  </a:cubicBezTo>
                  <a:cubicBezTo>
                    <a:pt x="21" y="103"/>
                    <a:pt x="20" y="101"/>
                    <a:pt x="19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8"/>
            <p:cNvSpPr>
              <a:spLocks noEditPoints="1"/>
            </p:cNvSpPr>
            <p:nvPr/>
          </p:nvSpPr>
          <p:spPr bwMode="auto">
            <a:xfrm>
              <a:off x="5511800" y="4049713"/>
              <a:ext cx="296863" cy="563563"/>
            </a:xfrm>
            <a:custGeom>
              <a:avLst/>
              <a:gdLst>
                <a:gd name="T0" fmla="*/ 19 w 56"/>
                <a:gd name="T1" fmla="*/ 101 h 107"/>
                <a:gd name="T2" fmla="*/ 19 w 56"/>
                <a:gd name="T3" fmla="*/ 101 h 107"/>
                <a:gd name="T4" fmla="*/ 11 w 56"/>
                <a:gd name="T5" fmla="*/ 79 h 107"/>
                <a:gd name="T6" fmla="*/ 11 w 56"/>
                <a:gd name="T7" fmla="*/ 79 h 107"/>
                <a:gd name="T8" fmla="*/ 7 w 56"/>
                <a:gd name="T9" fmla="*/ 93 h 107"/>
                <a:gd name="T10" fmla="*/ 4 w 56"/>
                <a:gd name="T11" fmla="*/ 95 h 107"/>
                <a:gd name="T12" fmla="*/ 4 w 56"/>
                <a:gd name="T13" fmla="*/ 95 h 107"/>
                <a:gd name="T14" fmla="*/ 3 w 56"/>
                <a:gd name="T15" fmla="*/ 95 h 107"/>
                <a:gd name="T16" fmla="*/ 3 w 56"/>
                <a:gd name="T17" fmla="*/ 95 h 107"/>
                <a:gd name="T18" fmla="*/ 0 w 56"/>
                <a:gd name="T19" fmla="*/ 92 h 107"/>
                <a:gd name="T20" fmla="*/ 0 w 56"/>
                <a:gd name="T21" fmla="*/ 92 h 107"/>
                <a:gd name="T22" fmla="*/ 1 w 56"/>
                <a:gd name="T23" fmla="*/ 91 h 107"/>
                <a:gd name="T24" fmla="*/ 1 w 56"/>
                <a:gd name="T25" fmla="*/ 91 h 107"/>
                <a:gd name="T26" fmla="*/ 10 w 56"/>
                <a:gd name="T27" fmla="*/ 57 h 107"/>
                <a:gd name="T28" fmla="*/ 14 w 56"/>
                <a:gd name="T29" fmla="*/ 67 h 107"/>
                <a:gd name="T30" fmla="*/ 26 w 56"/>
                <a:gd name="T31" fmla="*/ 99 h 107"/>
                <a:gd name="T32" fmla="*/ 26 w 56"/>
                <a:gd name="T33" fmla="*/ 99 h 107"/>
                <a:gd name="T34" fmla="*/ 26 w 56"/>
                <a:gd name="T35" fmla="*/ 98 h 107"/>
                <a:gd name="T36" fmla="*/ 26 w 56"/>
                <a:gd name="T37" fmla="*/ 98 h 107"/>
                <a:gd name="T38" fmla="*/ 28 w 56"/>
                <a:gd name="T39" fmla="*/ 96 h 107"/>
                <a:gd name="T40" fmla="*/ 28 w 56"/>
                <a:gd name="T41" fmla="*/ 96 h 107"/>
                <a:gd name="T42" fmla="*/ 49 w 56"/>
                <a:gd name="T43" fmla="*/ 3 h 107"/>
                <a:gd name="T44" fmla="*/ 52 w 56"/>
                <a:gd name="T45" fmla="*/ 0 h 107"/>
                <a:gd name="T46" fmla="*/ 52 w 56"/>
                <a:gd name="T47" fmla="*/ 0 h 107"/>
                <a:gd name="T48" fmla="*/ 53 w 56"/>
                <a:gd name="T49" fmla="*/ 0 h 107"/>
                <a:gd name="T50" fmla="*/ 53 w 56"/>
                <a:gd name="T51" fmla="*/ 0 h 107"/>
                <a:gd name="T52" fmla="*/ 56 w 56"/>
                <a:gd name="T53" fmla="*/ 3 h 107"/>
                <a:gd name="T54" fmla="*/ 56 w 56"/>
                <a:gd name="T55" fmla="*/ 3 h 107"/>
                <a:gd name="T56" fmla="*/ 56 w 56"/>
                <a:gd name="T57" fmla="*/ 4 h 107"/>
                <a:gd name="T58" fmla="*/ 56 w 56"/>
                <a:gd name="T59" fmla="*/ 4 h 107"/>
                <a:gd name="T60" fmla="*/ 34 w 56"/>
                <a:gd name="T61" fmla="*/ 98 h 107"/>
                <a:gd name="T62" fmla="*/ 34 w 56"/>
                <a:gd name="T63" fmla="*/ 98 h 107"/>
                <a:gd name="T64" fmla="*/ 34 w 56"/>
                <a:gd name="T65" fmla="*/ 99 h 107"/>
                <a:gd name="T66" fmla="*/ 32 w 56"/>
                <a:gd name="T67" fmla="*/ 102 h 107"/>
                <a:gd name="T68" fmla="*/ 32 w 56"/>
                <a:gd name="T69" fmla="*/ 102 h 107"/>
                <a:gd name="T70" fmla="*/ 25 w 56"/>
                <a:gd name="T71" fmla="*/ 107 h 107"/>
                <a:gd name="T72" fmla="*/ 25 w 56"/>
                <a:gd name="T73" fmla="*/ 107 h 107"/>
                <a:gd name="T74" fmla="*/ 19 w 56"/>
                <a:gd name="T75" fmla="*/ 101 h 107"/>
                <a:gd name="T76" fmla="*/ 27 w 56"/>
                <a:gd name="T77" fmla="*/ 101 h 107"/>
                <a:gd name="T78" fmla="*/ 27 w 56"/>
                <a:gd name="T79" fmla="*/ 101 h 107"/>
                <a:gd name="T80" fmla="*/ 27 w 56"/>
                <a:gd name="T81" fmla="*/ 101 h 107"/>
                <a:gd name="T82" fmla="*/ 27 w 56"/>
                <a:gd name="T83" fmla="*/ 101 h 107"/>
                <a:gd name="T84" fmla="*/ 21 w 56"/>
                <a:gd name="T85" fmla="*/ 101 h 107"/>
                <a:gd name="T86" fmla="*/ 22 w 56"/>
                <a:gd name="T87" fmla="*/ 100 h 107"/>
                <a:gd name="T88" fmla="*/ 22 w 56"/>
                <a:gd name="T89" fmla="*/ 100 h 107"/>
                <a:gd name="T90" fmla="*/ 22 w 56"/>
                <a:gd name="T91" fmla="*/ 100 h 107"/>
                <a:gd name="T92" fmla="*/ 21 w 56"/>
                <a:gd name="T93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" h="107">
                  <a:moveTo>
                    <a:pt x="19" y="101"/>
                  </a:moveTo>
                  <a:cubicBezTo>
                    <a:pt x="19" y="101"/>
                    <a:pt x="19" y="101"/>
                    <a:pt x="19" y="101"/>
                  </a:cubicBezTo>
                  <a:cubicBezTo>
                    <a:pt x="17" y="96"/>
                    <a:pt x="14" y="87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7" y="94"/>
                    <a:pt x="5" y="95"/>
                    <a:pt x="4" y="95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4" y="95"/>
                    <a:pt x="3" y="95"/>
                    <a:pt x="3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3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91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4" y="67"/>
                    <a:pt x="14" y="67"/>
                    <a:pt x="14" y="67"/>
                  </a:cubicBezTo>
                  <a:cubicBezTo>
                    <a:pt x="14" y="67"/>
                    <a:pt x="23" y="90"/>
                    <a:pt x="26" y="99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99"/>
                    <a:pt x="26" y="98"/>
                    <a:pt x="26" y="98"/>
                  </a:cubicBezTo>
                  <a:cubicBezTo>
                    <a:pt x="26" y="98"/>
                    <a:pt x="26" y="98"/>
                    <a:pt x="26" y="98"/>
                  </a:cubicBezTo>
                  <a:cubicBezTo>
                    <a:pt x="27" y="97"/>
                    <a:pt x="27" y="96"/>
                    <a:pt x="28" y="96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1"/>
                    <a:pt x="51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5" y="0"/>
                    <a:pt x="56" y="2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34" y="98"/>
                    <a:pt x="34" y="98"/>
                    <a:pt x="34" y="98"/>
                  </a:cubicBezTo>
                  <a:cubicBezTo>
                    <a:pt x="34" y="98"/>
                    <a:pt x="34" y="98"/>
                    <a:pt x="34" y="98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3" y="100"/>
                    <a:pt x="32" y="102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1" y="104"/>
                    <a:pt x="29" y="107"/>
                    <a:pt x="25" y="107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22" y="107"/>
                    <a:pt x="20" y="104"/>
                    <a:pt x="19" y="101"/>
                  </a:cubicBezTo>
                  <a:close/>
                  <a:moveTo>
                    <a:pt x="27" y="101"/>
                  </a:moveTo>
                  <a:cubicBezTo>
                    <a:pt x="27" y="101"/>
                    <a:pt x="27" y="101"/>
                    <a:pt x="27" y="10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7" y="101"/>
                    <a:pt x="27" y="101"/>
                    <a:pt x="27" y="101"/>
                  </a:cubicBezTo>
                  <a:close/>
                  <a:moveTo>
                    <a:pt x="21" y="101"/>
                  </a:moveTo>
                  <a:cubicBezTo>
                    <a:pt x="22" y="100"/>
                    <a:pt x="22" y="100"/>
                    <a:pt x="22" y="100"/>
                  </a:cubicBezTo>
                  <a:cubicBezTo>
                    <a:pt x="22" y="100"/>
                    <a:pt x="22" y="100"/>
                    <a:pt x="22" y="100"/>
                  </a:cubicBezTo>
                  <a:cubicBezTo>
                    <a:pt x="22" y="100"/>
                    <a:pt x="22" y="100"/>
                    <a:pt x="22" y="100"/>
                  </a:cubicBezTo>
                  <a:cubicBezTo>
                    <a:pt x="21" y="101"/>
                    <a:pt x="21" y="101"/>
                    <a:pt x="2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9"/>
            <p:cNvSpPr/>
            <p:nvPr/>
          </p:nvSpPr>
          <p:spPr bwMode="auto">
            <a:xfrm>
              <a:off x="5951538" y="3890963"/>
              <a:ext cx="333375" cy="590550"/>
            </a:xfrm>
            <a:custGeom>
              <a:avLst/>
              <a:gdLst>
                <a:gd name="T0" fmla="*/ 44 w 63"/>
                <a:gd name="T1" fmla="*/ 110 h 112"/>
                <a:gd name="T2" fmla="*/ 60 w 63"/>
                <a:gd name="T3" fmla="*/ 9 h 112"/>
                <a:gd name="T4" fmla="*/ 60 w 63"/>
                <a:gd name="T5" fmla="*/ 9 h 112"/>
                <a:gd name="T6" fmla="*/ 60 w 63"/>
                <a:gd name="T7" fmla="*/ 7 h 112"/>
                <a:gd name="T8" fmla="*/ 60 w 63"/>
                <a:gd name="T9" fmla="*/ 7 h 112"/>
                <a:gd name="T10" fmla="*/ 53 w 63"/>
                <a:gd name="T11" fmla="*/ 3 h 112"/>
                <a:gd name="T12" fmla="*/ 53 w 63"/>
                <a:gd name="T13" fmla="*/ 3 h 112"/>
                <a:gd name="T14" fmla="*/ 23 w 63"/>
                <a:gd name="T15" fmla="*/ 11 h 112"/>
                <a:gd name="T16" fmla="*/ 23 w 63"/>
                <a:gd name="T17" fmla="*/ 11 h 112"/>
                <a:gd name="T18" fmla="*/ 2 w 63"/>
                <a:gd name="T19" fmla="*/ 18 h 112"/>
                <a:gd name="T20" fmla="*/ 2 w 63"/>
                <a:gd name="T21" fmla="*/ 18 h 112"/>
                <a:gd name="T22" fmla="*/ 0 w 63"/>
                <a:gd name="T23" fmla="*/ 17 h 112"/>
                <a:gd name="T24" fmla="*/ 0 w 63"/>
                <a:gd name="T25" fmla="*/ 17 h 112"/>
                <a:gd name="T26" fmla="*/ 1 w 63"/>
                <a:gd name="T27" fmla="*/ 15 h 112"/>
                <a:gd name="T28" fmla="*/ 1 w 63"/>
                <a:gd name="T29" fmla="*/ 15 h 112"/>
                <a:gd name="T30" fmla="*/ 22 w 63"/>
                <a:gd name="T31" fmla="*/ 8 h 112"/>
                <a:gd name="T32" fmla="*/ 22 w 63"/>
                <a:gd name="T33" fmla="*/ 8 h 112"/>
                <a:gd name="T34" fmla="*/ 53 w 63"/>
                <a:gd name="T35" fmla="*/ 0 h 112"/>
                <a:gd name="T36" fmla="*/ 53 w 63"/>
                <a:gd name="T37" fmla="*/ 0 h 112"/>
                <a:gd name="T38" fmla="*/ 60 w 63"/>
                <a:gd name="T39" fmla="*/ 2 h 112"/>
                <a:gd name="T40" fmla="*/ 60 w 63"/>
                <a:gd name="T41" fmla="*/ 2 h 112"/>
                <a:gd name="T42" fmla="*/ 63 w 63"/>
                <a:gd name="T43" fmla="*/ 7 h 112"/>
                <a:gd name="T44" fmla="*/ 63 w 63"/>
                <a:gd name="T45" fmla="*/ 7 h 112"/>
                <a:gd name="T46" fmla="*/ 63 w 63"/>
                <a:gd name="T47" fmla="*/ 9 h 112"/>
                <a:gd name="T48" fmla="*/ 63 w 63"/>
                <a:gd name="T49" fmla="*/ 9 h 112"/>
                <a:gd name="T50" fmla="*/ 48 w 63"/>
                <a:gd name="T51" fmla="*/ 108 h 112"/>
                <a:gd name="T52" fmla="*/ 48 w 63"/>
                <a:gd name="T53" fmla="*/ 108 h 112"/>
                <a:gd name="T54" fmla="*/ 62 w 63"/>
                <a:gd name="T55" fmla="*/ 107 h 112"/>
                <a:gd name="T56" fmla="*/ 63 w 63"/>
                <a:gd name="T57" fmla="*/ 108 h 112"/>
                <a:gd name="T58" fmla="*/ 63 w 63"/>
                <a:gd name="T59" fmla="*/ 108 h 112"/>
                <a:gd name="T60" fmla="*/ 62 w 63"/>
                <a:gd name="T61" fmla="*/ 110 h 112"/>
                <a:gd name="T62" fmla="*/ 62 w 63"/>
                <a:gd name="T63" fmla="*/ 110 h 112"/>
                <a:gd name="T64" fmla="*/ 44 w 63"/>
                <a:gd name="T65" fmla="*/ 112 h 112"/>
                <a:gd name="T66" fmla="*/ 44 w 63"/>
                <a:gd name="T67" fmla="*/ 11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3" h="112">
                  <a:moveTo>
                    <a:pt x="44" y="110"/>
                  </a:moveTo>
                  <a:cubicBezTo>
                    <a:pt x="45" y="110"/>
                    <a:pt x="57" y="28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8"/>
                    <a:pt x="60" y="8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4"/>
                    <a:pt x="58" y="3"/>
                    <a:pt x="53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46" y="3"/>
                    <a:pt x="33" y="7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12" y="14"/>
                    <a:pt x="4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1" y="19"/>
                    <a:pt x="0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11" y="11"/>
                    <a:pt x="22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32" y="4"/>
                    <a:pt x="45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6" y="0"/>
                    <a:pt x="58" y="0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2" y="3"/>
                    <a:pt x="63" y="5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1" y="27"/>
                    <a:pt x="50" y="96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62" y="107"/>
                    <a:pt x="63" y="107"/>
                    <a:pt x="63" y="108"/>
                  </a:cubicBezTo>
                  <a:cubicBezTo>
                    <a:pt x="63" y="108"/>
                    <a:pt x="63" y="108"/>
                    <a:pt x="63" y="108"/>
                  </a:cubicBezTo>
                  <a:cubicBezTo>
                    <a:pt x="63" y="109"/>
                    <a:pt x="63" y="110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4" y="110"/>
                    <a:pt x="44" y="110"/>
                    <a:pt x="44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0"/>
            <p:cNvSpPr>
              <a:spLocks noEditPoints="1"/>
            </p:cNvSpPr>
            <p:nvPr/>
          </p:nvSpPr>
          <p:spPr bwMode="auto">
            <a:xfrm>
              <a:off x="5940425" y="3879851"/>
              <a:ext cx="355600" cy="611188"/>
            </a:xfrm>
            <a:custGeom>
              <a:avLst/>
              <a:gdLst>
                <a:gd name="T0" fmla="*/ 44 w 67"/>
                <a:gd name="T1" fmla="*/ 114 h 116"/>
                <a:gd name="T2" fmla="*/ 45 w 67"/>
                <a:gd name="T3" fmla="*/ 112 h 116"/>
                <a:gd name="T4" fmla="*/ 46 w 67"/>
                <a:gd name="T5" fmla="*/ 112 h 116"/>
                <a:gd name="T6" fmla="*/ 46 w 67"/>
                <a:gd name="T7" fmla="*/ 112 h 116"/>
                <a:gd name="T8" fmla="*/ 45 w 67"/>
                <a:gd name="T9" fmla="*/ 112 h 116"/>
                <a:gd name="T10" fmla="*/ 60 w 67"/>
                <a:gd name="T11" fmla="*/ 10 h 116"/>
                <a:gd name="T12" fmla="*/ 60 w 67"/>
                <a:gd name="T13" fmla="*/ 10 h 116"/>
                <a:gd name="T14" fmla="*/ 60 w 67"/>
                <a:gd name="T15" fmla="*/ 9 h 116"/>
                <a:gd name="T16" fmla="*/ 60 w 67"/>
                <a:gd name="T17" fmla="*/ 9 h 116"/>
                <a:gd name="T18" fmla="*/ 60 w 67"/>
                <a:gd name="T19" fmla="*/ 8 h 116"/>
                <a:gd name="T20" fmla="*/ 60 w 67"/>
                <a:gd name="T21" fmla="*/ 8 h 116"/>
                <a:gd name="T22" fmla="*/ 55 w 67"/>
                <a:gd name="T23" fmla="*/ 7 h 116"/>
                <a:gd name="T24" fmla="*/ 55 w 67"/>
                <a:gd name="T25" fmla="*/ 7 h 116"/>
                <a:gd name="T26" fmla="*/ 55 w 67"/>
                <a:gd name="T27" fmla="*/ 7 h 116"/>
                <a:gd name="T28" fmla="*/ 26 w 67"/>
                <a:gd name="T29" fmla="*/ 14 h 116"/>
                <a:gd name="T30" fmla="*/ 26 w 67"/>
                <a:gd name="T31" fmla="*/ 14 h 116"/>
                <a:gd name="T32" fmla="*/ 4 w 67"/>
                <a:gd name="T33" fmla="*/ 22 h 116"/>
                <a:gd name="T34" fmla="*/ 4 w 67"/>
                <a:gd name="T35" fmla="*/ 22 h 116"/>
                <a:gd name="T36" fmla="*/ 4 w 67"/>
                <a:gd name="T37" fmla="*/ 22 h 116"/>
                <a:gd name="T38" fmla="*/ 4 w 67"/>
                <a:gd name="T39" fmla="*/ 22 h 116"/>
                <a:gd name="T40" fmla="*/ 0 w 67"/>
                <a:gd name="T41" fmla="*/ 19 h 116"/>
                <a:gd name="T42" fmla="*/ 0 w 67"/>
                <a:gd name="T43" fmla="*/ 19 h 116"/>
                <a:gd name="T44" fmla="*/ 0 w 67"/>
                <a:gd name="T45" fmla="*/ 19 h 116"/>
                <a:gd name="T46" fmla="*/ 0 w 67"/>
                <a:gd name="T47" fmla="*/ 19 h 116"/>
                <a:gd name="T48" fmla="*/ 3 w 67"/>
                <a:gd name="T49" fmla="*/ 15 h 116"/>
                <a:gd name="T50" fmla="*/ 3 w 67"/>
                <a:gd name="T51" fmla="*/ 15 h 116"/>
                <a:gd name="T52" fmla="*/ 3 w 67"/>
                <a:gd name="T53" fmla="*/ 15 h 116"/>
                <a:gd name="T54" fmla="*/ 3 w 67"/>
                <a:gd name="T55" fmla="*/ 15 h 116"/>
                <a:gd name="T56" fmla="*/ 3 w 67"/>
                <a:gd name="T57" fmla="*/ 15 h 116"/>
                <a:gd name="T58" fmla="*/ 3 w 67"/>
                <a:gd name="T59" fmla="*/ 15 h 116"/>
                <a:gd name="T60" fmla="*/ 5 w 67"/>
                <a:gd name="T61" fmla="*/ 15 h 116"/>
                <a:gd name="T62" fmla="*/ 5 w 67"/>
                <a:gd name="T63" fmla="*/ 15 h 116"/>
                <a:gd name="T64" fmla="*/ 9 w 67"/>
                <a:gd name="T65" fmla="*/ 13 h 116"/>
                <a:gd name="T66" fmla="*/ 9 w 67"/>
                <a:gd name="T67" fmla="*/ 13 h 116"/>
                <a:gd name="T68" fmla="*/ 23 w 67"/>
                <a:gd name="T69" fmla="*/ 8 h 116"/>
                <a:gd name="T70" fmla="*/ 23 w 67"/>
                <a:gd name="T71" fmla="*/ 8 h 116"/>
                <a:gd name="T72" fmla="*/ 55 w 67"/>
                <a:gd name="T73" fmla="*/ 0 h 116"/>
                <a:gd name="T74" fmla="*/ 55 w 67"/>
                <a:gd name="T75" fmla="*/ 0 h 116"/>
                <a:gd name="T76" fmla="*/ 63 w 67"/>
                <a:gd name="T77" fmla="*/ 2 h 116"/>
                <a:gd name="T78" fmla="*/ 63 w 67"/>
                <a:gd name="T79" fmla="*/ 2 h 116"/>
                <a:gd name="T80" fmla="*/ 67 w 67"/>
                <a:gd name="T81" fmla="*/ 9 h 116"/>
                <a:gd name="T82" fmla="*/ 67 w 67"/>
                <a:gd name="T83" fmla="*/ 9 h 116"/>
                <a:gd name="T84" fmla="*/ 66 w 67"/>
                <a:gd name="T85" fmla="*/ 9 h 116"/>
                <a:gd name="T86" fmla="*/ 67 w 67"/>
                <a:gd name="T87" fmla="*/ 9 h 116"/>
                <a:gd name="T88" fmla="*/ 67 w 67"/>
                <a:gd name="T89" fmla="*/ 11 h 116"/>
                <a:gd name="T90" fmla="*/ 67 w 67"/>
                <a:gd name="T91" fmla="*/ 11 h 116"/>
                <a:gd name="T92" fmla="*/ 52 w 67"/>
                <a:gd name="T93" fmla="*/ 108 h 116"/>
                <a:gd name="T94" fmla="*/ 52 w 67"/>
                <a:gd name="T95" fmla="*/ 108 h 116"/>
                <a:gd name="T96" fmla="*/ 63 w 67"/>
                <a:gd name="T97" fmla="*/ 107 h 116"/>
                <a:gd name="T98" fmla="*/ 64 w 67"/>
                <a:gd name="T99" fmla="*/ 107 h 116"/>
                <a:gd name="T100" fmla="*/ 64 w 67"/>
                <a:gd name="T101" fmla="*/ 107 h 116"/>
                <a:gd name="T102" fmla="*/ 67 w 67"/>
                <a:gd name="T103" fmla="*/ 110 h 116"/>
                <a:gd name="T104" fmla="*/ 67 w 67"/>
                <a:gd name="T105" fmla="*/ 110 h 116"/>
                <a:gd name="T106" fmla="*/ 67 w 67"/>
                <a:gd name="T107" fmla="*/ 110 h 116"/>
                <a:gd name="T108" fmla="*/ 67 w 67"/>
                <a:gd name="T109" fmla="*/ 110 h 116"/>
                <a:gd name="T110" fmla="*/ 64 w 67"/>
                <a:gd name="T111" fmla="*/ 114 h 116"/>
                <a:gd name="T112" fmla="*/ 64 w 67"/>
                <a:gd name="T113" fmla="*/ 114 h 116"/>
                <a:gd name="T114" fmla="*/ 44 w 67"/>
                <a:gd name="T115" fmla="*/ 116 h 116"/>
                <a:gd name="T116" fmla="*/ 44 w 67"/>
                <a:gd name="T117" fmla="*/ 114 h 116"/>
                <a:gd name="T118" fmla="*/ 3 w 67"/>
                <a:gd name="T119" fmla="*/ 15 h 116"/>
                <a:gd name="T120" fmla="*/ 3 w 67"/>
                <a:gd name="T121" fmla="*/ 15 h 116"/>
                <a:gd name="T122" fmla="*/ 3 w 67"/>
                <a:gd name="T123" fmla="*/ 15 h 116"/>
                <a:gd name="T124" fmla="*/ 3 w 67"/>
                <a:gd name="T125" fmla="*/ 1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" h="116">
                  <a:moveTo>
                    <a:pt x="44" y="114"/>
                  </a:moveTo>
                  <a:cubicBezTo>
                    <a:pt x="45" y="112"/>
                    <a:pt x="45" y="112"/>
                    <a:pt x="45" y="112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5" y="112"/>
                    <a:pt x="45" y="112"/>
                    <a:pt x="45" y="112"/>
                  </a:cubicBezTo>
                  <a:cubicBezTo>
                    <a:pt x="45" y="112"/>
                    <a:pt x="57" y="3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7" y="7"/>
                    <a:pt x="55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48" y="7"/>
                    <a:pt x="36" y="11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15" y="18"/>
                    <a:pt x="7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0" y="21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7"/>
                    <a:pt x="1" y="16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15"/>
                    <a:pt x="4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4"/>
                    <a:pt x="7" y="14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3" y="12"/>
                    <a:pt x="18" y="10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34" y="4"/>
                    <a:pt x="46" y="0"/>
                    <a:pt x="55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8" y="0"/>
                    <a:pt x="61" y="0"/>
                    <a:pt x="63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6" y="3"/>
                    <a:pt x="67" y="6"/>
                    <a:pt x="67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6" y="9"/>
                    <a:pt x="66" y="9"/>
                    <a:pt x="66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10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5" y="28"/>
                    <a:pt x="55" y="91"/>
                    <a:pt x="52" y="108"/>
                  </a:cubicBezTo>
                  <a:cubicBezTo>
                    <a:pt x="52" y="108"/>
                    <a:pt x="52" y="108"/>
                    <a:pt x="52" y="108"/>
                  </a:cubicBezTo>
                  <a:cubicBezTo>
                    <a:pt x="63" y="107"/>
                    <a:pt x="63" y="107"/>
                    <a:pt x="63" y="107"/>
                  </a:cubicBezTo>
                  <a:cubicBezTo>
                    <a:pt x="63" y="107"/>
                    <a:pt x="64" y="107"/>
                    <a:pt x="64" y="107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7"/>
                    <a:pt x="67" y="108"/>
                    <a:pt x="67" y="110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7" y="112"/>
                    <a:pt x="66" y="114"/>
                    <a:pt x="64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44" y="116"/>
                    <a:pt x="44" y="116"/>
                    <a:pt x="44" y="116"/>
                  </a:cubicBezTo>
                  <a:cubicBezTo>
                    <a:pt x="44" y="114"/>
                    <a:pt x="44" y="114"/>
                    <a:pt x="44" y="114"/>
                  </a:cubicBezTo>
                  <a:close/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24" name="Group 123"/>
          <p:cNvGrpSpPr>
            <a:grpSpLocks noChangeAspect="1"/>
          </p:cNvGrpSpPr>
          <p:nvPr/>
        </p:nvGrpSpPr>
        <p:grpSpPr bwMode="auto">
          <a:xfrm>
            <a:off x="8286709" y="1904061"/>
            <a:ext cx="1288137" cy="2245258"/>
            <a:chOff x="4553" y="1725"/>
            <a:chExt cx="502" cy="875"/>
          </a:xfrm>
          <a:solidFill>
            <a:srgbClr val="70AD47"/>
          </a:solidFill>
        </p:grpSpPr>
        <p:sp>
          <p:nvSpPr>
            <p:cNvPr id="127" name="Freeform 125"/>
            <p:cNvSpPr>
              <a:spLocks noEditPoints="1"/>
            </p:cNvSpPr>
            <p:nvPr/>
          </p:nvSpPr>
          <p:spPr bwMode="auto">
            <a:xfrm>
              <a:off x="4666" y="1791"/>
              <a:ext cx="300" cy="298"/>
            </a:xfrm>
            <a:custGeom>
              <a:avLst/>
              <a:gdLst>
                <a:gd name="T0" fmla="*/ 0 w 125"/>
                <a:gd name="T1" fmla="*/ 62 h 125"/>
                <a:gd name="T2" fmla="*/ 63 w 125"/>
                <a:gd name="T3" fmla="*/ 0 h 125"/>
                <a:gd name="T4" fmla="*/ 63 w 125"/>
                <a:gd name="T5" fmla="*/ 0 h 125"/>
                <a:gd name="T6" fmla="*/ 125 w 125"/>
                <a:gd name="T7" fmla="*/ 62 h 125"/>
                <a:gd name="T8" fmla="*/ 125 w 125"/>
                <a:gd name="T9" fmla="*/ 62 h 125"/>
                <a:gd name="T10" fmla="*/ 63 w 125"/>
                <a:gd name="T11" fmla="*/ 125 h 125"/>
                <a:gd name="T12" fmla="*/ 63 w 125"/>
                <a:gd name="T13" fmla="*/ 125 h 125"/>
                <a:gd name="T14" fmla="*/ 0 w 125"/>
                <a:gd name="T15" fmla="*/ 62 h 125"/>
                <a:gd name="T16" fmla="*/ 4 w 125"/>
                <a:gd name="T17" fmla="*/ 62 h 125"/>
                <a:gd name="T18" fmla="*/ 63 w 125"/>
                <a:gd name="T19" fmla="*/ 121 h 125"/>
                <a:gd name="T20" fmla="*/ 63 w 125"/>
                <a:gd name="T21" fmla="*/ 121 h 125"/>
                <a:gd name="T22" fmla="*/ 121 w 125"/>
                <a:gd name="T23" fmla="*/ 62 h 125"/>
                <a:gd name="T24" fmla="*/ 121 w 125"/>
                <a:gd name="T25" fmla="*/ 62 h 125"/>
                <a:gd name="T26" fmla="*/ 63 w 125"/>
                <a:gd name="T27" fmla="*/ 4 h 125"/>
                <a:gd name="T28" fmla="*/ 63 w 125"/>
                <a:gd name="T29" fmla="*/ 4 h 125"/>
                <a:gd name="T30" fmla="*/ 4 w 125"/>
                <a:gd name="T3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5" h="125">
                  <a:moveTo>
                    <a:pt x="0" y="62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97" y="0"/>
                    <a:pt x="125" y="28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97"/>
                    <a:pt x="97" y="125"/>
                    <a:pt x="63" y="125"/>
                  </a:cubicBezTo>
                  <a:cubicBezTo>
                    <a:pt x="63" y="125"/>
                    <a:pt x="63" y="125"/>
                    <a:pt x="63" y="125"/>
                  </a:cubicBezTo>
                  <a:cubicBezTo>
                    <a:pt x="28" y="125"/>
                    <a:pt x="0" y="97"/>
                    <a:pt x="0" y="62"/>
                  </a:cubicBezTo>
                  <a:close/>
                  <a:moveTo>
                    <a:pt x="4" y="62"/>
                  </a:moveTo>
                  <a:cubicBezTo>
                    <a:pt x="4" y="95"/>
                    <a:pt x="30" y="121"/>
                    <a:pt x="63" y="121"/>
                  </a:cubicBezTo>
                  <a:cubicBezTo>
                    <a:pt x="63" y="121"/>
                    <a:pt x="63" y="121"/>
                    <a:pt x="63" y="121"/>
                  </a:cubicBezTo>
                  <a:cubicBezTo>
                    <a:pt x="95" y="121"/>
                    <a:pt x="121" y="95"/>
                    <a:pt x="121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30"/>
                    <a:pt x="95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30" y="4"/>
                    <a:pt x="4" y="30"/>
                    <a:pt x="4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26"/>
            <p:cNvSpPr>
              <a:spLocks noEditPoints="1"/>
            </p:cNvSpPr>
            <p:nvPr/>
          </p:nvSpPr>
          <p:spPr bwMode="auto">
            <a:xfrm>
              <a:off x="4661" y="1787"/>
              <a:ext cx="310" cy="306"/>
            </a:xfrm>
            <a:custGeom>
              <a:avLst/>
              <a:gdLst>
                <a:gd name="T0" fmla="*/ 0 w 129"/>
                <a:gd name="T1" fmla="*/ 64 h 129"/>
                <a:gd name="T2" fmla="*/ 65 w 129"/>
                <a:gd name="T3" fmla="*/ 0 h 129"/>
                <a:gd name="T4" fmla="*/ 65 w 129"/>
                <a:gd name="T5" fmla="*/ 0 h 129"/>
                <a:gd name="T6" fmla="*/ 129 w 129"/>
                <a:gd name="T7" fmla="*/ 64 h 129"/>
                <a:gd name="T8" fmla="*/ 129 w 129"/>
                <a:gd name="T9" fmla="*/ 64 h 129"/>
                <a:gd name="T10" fmla="*/ 65 w 129"/>
                <a:gd name="T11" fmla="*/ 129 h 129"/>
                <a:gd name="T12" fmla="*/ 65 w 129"/>
                <a:gd name="T13" fmla="*/ 129 h 129"/>
                <a:gd name="T14" fmla="*/ 0 w 129"/>
                <a:gd name="T15" fmla="*/ 64 h 129"/>
                <a:gd name="T16" fmla="*/ 125 w 129"/>
                <a:gd name="T17" fmla="*/ 64 h 129"/>
                <a:gd name="T18" fmla="*/ 69 w 129"/>
                <a:gd name="T19" fmla="*/ 125 h 129"/>
                <a:gd name="T20" fmla="*/ 69 w 129"/>
                <a:gd name="T21" fmla="*/ 125 h 129"/>
                <a:gd name="T22" fmla="*/ 125 w 129"/>
                <a:gd name="T23" fmla="*/ 64 h 129"/>
                <a:gd name="T24" fmla="*/ 125 w 129"/>
                <a:gd name="T25" fmla="*/ 64 h 129"/>
                <a:gd name="T26" fmla="*/ 65 w 129"/>
                <a:gd name="T27" fmla="*/ 4 h 129"/>
                <a:gd name="T28" fmla="*/ 65 w 129"/>
                <a:gd name="T29" fmla="*/ 4 h 129"/>
                <a:gd name="T30" fmla="*/ 125 w 129"/>
                <a:gd name="T31" fmla="*/ 64 h 129"/>
                <a:gd name="T32" fmla="*/ 65 w 129"/>
                <a:gd name="T33" fmla="*/ 121 h 129"/>
                <a:gd name="T34" fmla="*/ 121 w 129"/>
                <a:gd name="T35" fmla="*/ 64 h 129"/>
                <a:gd name="T36" fmla="*/ 121 w 129"/>
                <a:gd name="T37" fmla="*/ 64 h 129"/>
                <a:gd name="T38" fmla="*/ 65 w 129"/>
                <a:gd name="T39" fmla="*/ 8 h 129"/>
                <a:gd name="T40" fmla="*/ 65 w 129"/>
                <a:gd name="T41" fmla="*/ 8 h 129"/>
                <a:gd name="T42" fmla="*/ 8 w 129"/>
                <a:gd name="T43" fmla="*/ 64 h 129"/>
                <a:gd name="T44" fmla="*/ 8 w 129"/>
                <a:gd name="T45" fmla="*/ 64 h 129"/>
                <a:gd name="T46" fmla="*/ 65 w 129"/>
                <a:gd name="T47" fmla="*/ 121 h 129"/>
                <a:gd name="T48" fmla="*/ 22 w 129"/>
                <a:gd name="T49" fmla="*/ 22 h 129"/>
                <a:gd name="T50" fmla="*/ 63 w 129"/>
                <a:gd name="T51" fmla="*/ 4 h 129"/>
                <a:gd name="T52" fmla="*/ 63 w 129"/>
                <a:gd name="T53" fmla="*/ 4 h 129"/>
                <a:gd name="T54" fmla="*/ 22 w 129"/>
                <a:gd name="T55" fmla="*/ 2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129">
                  <a:moveTo>
                    <a:pt x="0" y="64"/>
                  </a:moveTo>
                  <a:cubicBezTo>
                    <a:pt x="0" y="29"/>
                    <a:pt x="29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100" y="0"/>
                    <a:pt x="129" y="29"/>
                    <a:pt x="129" y="64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9" y="100"/>
                    <a:pt x="100" y="129"/>
                    <a:pt x="65" y="129"/>
                  </a:cubicBezTo>
                  <a:cubicBezTo>
                    <a:pt x="65" y="129"/>
                    <a:pt x="65" y="129"/>
                    <a:pt x="65" y="129"/>
                  </a:cubicBezTo>
                  <a:cubicBezTo>
                    <a:pt x="29" y="129"/>
                    <a:pt x="0" y="100"/>
                    <a:pt x="0" y="64"/>
                  </a:cubicBezTo>
                  <a:close/>
                  <a:moveTo>
                    <a:pt x="125" y="64"/>
                  </a:moveTo>
                  <a:cubicBezTo>
                    <a:pt x="125" y="96"/>
                    <a:pt x="100" y="122"/>
                    <a:pt x="69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100" y="122"/>
                    <a:pt x="125" y="96"/>
                    <a:pt x="125" y="64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25" y="31"/>
                    <a:pt x="98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98" y="4"/>
                    <a:pt x="125" y="31"/>
                    <a:pt x="125" y="64"/>
                  </a:cubicBezTo>
                  <a:close/>
                  <a:moveTo>
                    <a:pt x="65" y="121"/>
                  </a:moveTo>
                  <a:cubicBezTo>
                    <a:pt x="96" y="121"/>
                    <a:pt x="121" y="95"/>
                    <a:pt x="121" y="64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1" y="33"/>
                    <a:pt x="96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33" y="8"/>
                    <a:pt x="8" y="33"/>
                    <a:pt x="8" y="6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95"/>
                    <a:pt x="33" y="121"/>
                    <a:pt x="65" y="121"/>
                  </a:cubicBezTo>
                  <a:close/>
                  <a:moveTo>
                    <a:pt x="22" y="22"/>
                  </a:moveTo>
                  <a:cubicBezTo>
                    <a:pt x="33" y="11"/>
                    <a:pt x="47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47" y="4"/>
                    <a:pt x="33" y="11"/>
                    <a:pt x="2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27"/>
            <p:cNvSpPr/>
            <p:nvPr/>
          </p:nvSpPr>
          <p:spPr bwMode="auto">
            <a:xfrm>
              <a:off x="4642" y="1941"/>
              <a:ext cx="31" cy="26"/>
            </a:xfrm>
            <a:custGeom>
              <a:avLst/>
              <a:gdLst>
                <a:gd name="T0" fmla="*/ 0 w 31"/>
                <a:gd name="T1" fmla="*/ 17 h 26"/>
                <a:gd name="T2" fmla="*/ 27 w 31"/>
                <a:gd name="T3" fmla="*/ 0 h 26"/>
                <a:gd name="T4" fmla="*/ 31 w 31"/>
                <a:gd name="T5" fmla="*/ 10 h 26"/>
                <a:gd name="T6" fmla="*/ 5 w 31"/>
                <a:gd name="T7" fmla="*/ 26 h 26"/>
                <a:gd name="T8" fmla="*/ 0 w 31"/>
                <a:gd name="T9" fmla="*/ 17 h 26"/>
                <a:gd name="T10" fmla="*/ 0 w 31"/>
                <a:gd name="T11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6">
                  <a:moveTo>
                    <a:pt x="0" y="17"/>
                  </a:moveTo>
                  <a:lnTo>
                    <a:pt x="27" y="0"/>
                  </a:lnTo>
                  <a:lnTo>
                    <a:pt x="31" y="10"/>
                  </a:lnTo>
                  <a:lnTo>
                    <a:pt x="5" y="26"/>
                  </a:ln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28"/>
            <p:cNvSpPr/>
            <p:nvPr/>
          </p:nvSpPr>
          <p:spPr bwMode="auto">
            <a:xfrm>
              <a:off x="4635" y="1936"/>
              <a:ext cx="46" cy="36"/>
            </a:xfrm>
            <a:custGeom>
              <a:avLst/>
              <a:gdLst>
                <a:gd name="T0" fmla="*/ 2 w 46"/>
                <a:gd name="T1" fmla="*/ 24 h 36"/>
                <a:gd name="T2" fmla="*/ 7 w 46"/>
                <a:gd name="T3" fmla="*/ 22 h 36"/>
                <a:gd name="T4" fmla="*/ 10 w 46"/>
                <a:gd name="T5" fmla="*/ 27 h 36"/>
                <a:gd name="T6" fmla="*/ 7 w 46"/>
                <a:gd name="T7" fmla="*/ 22 h 36"/>
                <a:gd name="T8" fmla="*/ 2 w 46"/>
                <a:gd name="T9" fmla="*/ 24 h 36"/>
                <a:gd name="T10" fmla="*/ 0 w 46"/>
                <a:gd name="T11" fmla="*/ 19 h 36"/>
                <a:gd name="T12" fmla="*/ 36 w 46"/>
                <a:gd name="T13" fmla="*/ 0 h 36"/>
                <a:gd name="T14" fmla="*/ 46 w 46"/>
                <a:gd name="T15" fmla="*/ 17 h 36"/>
                <a:gd name="T16" fmla="*/ 10 w 46"/>
                <a:gd name="T17" fmla="*/ 36 h 36"/>
                <a:gd name="T18" fmla="*/ 2 w 46"/>
                <a:gd name="T19" fmla="*/ 24 h 36"/>
                <a:gd name="T20" fmla="*/ 2 w 46"/>
                <a:gd name="T21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6">
                  <a:moveTo>
                    <a:pt x="2" y="24"/>
                  </a:moveTo>
                  <a:lnTo>
                    <a:pt x="7" y="22"/>
                  </a:lnTo>
                  <a:lnTo>
                    <a:pt x="10" y="27"/>
                  </a:lnTo>
                  <a:lnTo>
                    <a:pt x="7" y="22"/>
                  </a:lnTo>
                  <a:lnTo>
                    <a:pt x="2" y="24"/>
                  </a:lnTo>
                  <a:lnTo>
                    <a:pt x="0" y="19"/>
                  </a:lnTo>
                  <a:lnTo>
                    <a:pt x="36" y="0"/>
                  </a:lnTo>
                  <a:lnTo>
                    <a:pt x="46" y="17"/>
                  </a:lnTo>
                  <a:lnTo>
                    <a:pt x="10" y="36"/>
                  </a:lnTo>
                  <a:lnTo>
                    <a:pt x="2" y="24"/>
                  </a:lnTo>
                  <a:lnTo>
                    <a:pt x="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29"/>
            <p:cNvSpPr/>
            <p:nvPr/>
          </p:nvSpPr>
          <p:spPr bwMode="auto">
            <a:xfrm>
              <a:off x="4693" y="1951"/>
              <a:ext cx="115" cy="78"/>
            </a:xfrm>
            <a:custGeom>
              <a:avLst/>
              <a:gdLst>
                <a:gd name="T0" fmla="*/ 0 w 48"/>
                <a:gd name="T1" fmla="*/ 30 h 33"/>
                <a:gd name="T2" fmla="*/ 0 w 48"/>
                <a:gd name="T3" fmla="*/ 30 h 33"/>
                <a:gd name="T4" fmla="*/ 2 w 48"/>
                <a:gd name="T5" fmla="*/ 26 h 33"/>
                <a:gd name="T6" fmla="*/ 5 w 48"/>
                <a:gd name="T7" fmla="*/ 28 h 33"/>
                <a:gd name="T8" fmla="*/ 5 w 48"/>
                <a:gd name="T9" fmla="*/ 28 h 33"/>
                <a:gd name="T10" fmla="*/ 13 w 48"/>
                <a:gd name="T11" fmla="*/ 29 h 33"/>
                <a:gd name="T12" fmla="*/ 13 w 48"/>
                <a:gd name="T13" fmla="*/ 29 h 33"/>
                <a:gd name="T14" fmla="*/ 23 w 48"/>
                <a:gd name="T15" fmla="*/ 26 h 33"/>
                <a:gd name="T16" fmla="*/ 23 w 48"/>
                <a:gd name="T17" fmla="*/ 26 h 33"/>
                <a:gd name="T18" fmla="*/ 37 w 48"/>
                <a:gd name="T19" fmla="*/ 11 h 33"/>
                <a:gd name="T20" fmla="*/ 37 w 48"/>
                <a:gd name="T21" fmla="*/ 11 h 33"/>
                <a:gd name="T22" fmla="*/ 44 w 48"/>
                <a:gd name="T23" fmla="*/ 0 h 33"/>
                <a:gd name="T24" fmla="*/ 44 w 48"/>
                <a:gd name="T25" fmla="*/ 0 h 33"/>
                <a:gd name="T26" fmla="*/ 48 w 48"/>
                <a:gd name="T27" fmla="*/ 3 h 33"/>
                <a:gd name="T28" fmla="*/ 25 w 48"/>
                <a:gd name="T29" fmla="*/ 30 h 33"/>
                <a:gd name="T30" fmla="*/ 25 w 48"/>
                <a:gd name="T31" fmla="*/ 30 h 33"/>
                <a:gd name="T32" fmla="*/ 13 w 48"/>
                <a:gd name="T33" fmla="*/ 33 h 33"/>
                <a:gd name="T34" fmla="*/ 13 w 48"/>
                <a:gd name="T35" fmla="*/ 33 h 33"/>
                <a:gd name="T36" fmla="*/ 0 w 48"/>
                <a:gd name="T3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0" y="30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26"/>
                    <a:pt x="3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7" y="28"/>
                    <a:pt x="10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7" y="29"/>
                    <a:pt x="20" y="28"/>
                    <a:pt x="23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7" y="23"/>
                    <a:pt x="33" y="17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1" y="5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3"/>
                    <a:pt x="35" y="22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1" y="32"/>
                    <a:pt x="17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6" y="33"/>
                    <a:pt x="0" y="30"/>
                    <a:pt x="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30"/>
            <p:cNvSpPr>
              <a:spLocks noEditPoints="1"/>
            </p:cNvSpPr>
            <p:nvPr/>
          </p:nvSpPr>
          <p:spPr bwMode="auto">
            <a:xfrm>
              <a:off x="4688" y="1946"/>
              <a:ext cx="127" cy="88"/>
            </a:xfrm>
            <a:custGeom>
              <a:avLst/>
              <a:gdLst>
                <a:gd name="T0" fmla="*/ 1 w 53"/>
                <a:gd name="T1" fmla="*/ 33 h 37"/>
                <a:gd name="T2" fmla="*/ 0 w 53"/>
                <a:gd name="T3" fmla="*/ 31 h 37"/>
                <a:gd name="T4" fmla="*/ 2 w 53"/>
                <a:gd name="T5" fmla="*/ 27 h 37"/>
                <a:gd name="T6" fmla="*/ 4 w 53"/>
                <a:gd name="T7" fmla="*/ 26 h 37"/>
                <a:gd name="T8" fmla="*/ 4 w 53"/>
                <a:gd name="T9" fmla="*/ 26 h 37"/>
                <a:gd name="T10" fmla="*/ 4 w 53"/>
                <a:gd name="T11" fmla="*/ 26 h 37"/>
                <a:gd name="T12" fmla="*/ 4 w 53"/>
                <a:gd name="T13" fmla="*/ 26 h 37"/>
                <a:gd name="T14" fmla="*/ 5 w 53"/>
                <a:gd name="T15" fmla="*/ 26 h 37"/>
                <a:gd name="T16" fmla="*/ 5 w 53"/>
                <a:gd name="T17" fmla="*/ 26 h 37"/>
                <a:gd name="T18" fmla="*/ 5 w 53"/>
                <a:gd name="T19" fmla="*/ 27 h 37"/>
                <a:gd name="T20" fmla="*/ 8 w 53"/>
                <a:gd name="T21" fmla="*/ 28 h 37"/>
                <a:gd name="T22" fmla="*/ 15 w 53"/>
                <a:gd name="T23" fmla="*/ 29 h 37"/>
                <a:gd name="T24" fmla="*/ 15 w 53"/>
                <a:gd name="T25" fmla="*/ 29 h 37"/>
                <a:gd name="T26" fmla="*/ 16 w 53"/>
                <a:gd name="T27" fmla="*/ 29 h 37"/>
                <a:gd name="T28" fmla="*/ 24 w 53"/>
                <a:gd name="T29" fmla="*/ 27 h 37"/>
                <a:gd name="T30" fmla="*/ 37 w 53"/>
                <a:gd name="T31" fmla="*/ 12 h 37"/>
                <a:gd name="T32" fmla="*/ 45 w 53"/>
                <a:gd name="T33" fmla="*/ 1 h 37"/>
                <a:gd name="T34" fmla="*/ 45 w 53"/>
                <a:gd name="T35" fmla="*/ 1 h 37"/>
                <a:gd name="T36" fmla="*/ 53 w 53"/>
                <a:gd name="T37" fmla="*/ 4 h 37"/>
                <a:gd name="T38" fmla="*/ 51 w 53"/>
                <a:gd name="T39" fmla="*/ 6 h 37"/>
                <a:gd name="T40" fmla="*/ 51 w 53"/>
                <a:gd name="T41" fmla="*/ 7 h 37"/>
                <a:gd name="T42" fmla="*/ 49 w 53"/>
                <a:gd name="T43" fmla="*/ 9 h 37"/>
                <a:gd name="T44" fmla="*/ 44 w 53"/>
                <a:gd name="T45" fmla="*/ 17 h 37"/>
                <a:gd name="T46" fmla="*/ 28 w 53"/>
                <a:gd name="T47" fmla="*/ 33 h 37"/>
                <a:gd name="T48" fmla="*/ 15 w 53"/>
                <a:gd name="T49" fmla="*/ 37 h 37"/>
                <a:gd name="T50" fmla="*/ 1 w 53"/>
                <a:gd name="T51" fmla="*/ 34 h 37"/>
                <a:gd name="T52" fmla="*/ 2 w 53"/>
                <a:gd name="T53" fmla="*/ 32 h 37"/>
                <a:gd name="T54" fmla="*/ 15 w 53"/>
                <a:gd name="T55" fmla="*/ 33 h 37"/>
                <a:gd name="T56" fmla="*/ 22 w 53"/>
                <a:gd name="T57" fmla="*/ 32 h 37"/>
                <a:gd name="T58" fmla="*/ 15 w 53"/>
                <a:gd name="T59" fmla="*/ 33 h 37"/>
                <a:gd name="T60" fmla="*/ 15 w 53"/>
                <a:gd name="T61" fmla="*/ 33 h 37"/>
                <a:gd name="T62" fmla="*/ 14 w 53"/>
                <a:gd name="T63" fmla="*/ 33 h 37"/>
                <a:gd name="T64" fmla="*/ 11 w 53"/>
                <a:gd name="T65" fmla="*/ 32 h 37"/>
                <a:gd name="T66" fmla="*/ 7 w 53"/>
                <a:gd name="T67" fmla="*/ 31 h 37"/>
                <a:gd name="T68" fmla="*/ 5 w 53"/>
                <a:gd name="T69" fmla="*/ 31 h 37"/>
                <a:gd name="T70" fmla="*/ 11 w 53"/>
                <a:gd name="T71" fmla="*/ 32 h 37"/>
                <a:gd name="T72" fmla="*/ 22 w 53"/>
                <a:gd name="T73" fmla="*/ 32 h 37"/>
                <a:gd name="T74" fmla="*/ 22 w 53"/>
                <a:gd name="T75" fmla="*/ 32 h 37"/>
                <a:gd name="T76" fmla="*/ 3 w 53"/>
                <a:gd name="T77" fmla="*/ 30 h 37"/>
                <a:gd name="T78" fmla="*/ 3 w 53"/>
                <a:gd name="T79" fmla="*/ 30 h 37"/>
                <a:gd name="T80" fmla="*/ 3 w 53"/>
                <a:gd name="T81" fmla="*/ 30 h 37"/>
                <a:gd name="T82" fmla="*/ 3 w 53"/>
                <a:gd name="T83" fmla="*/ 30 h 37"/>
                <a:gd name="T84" fmla="*/ 2 w 53"/>
                <a:gd name="T85" fmla="*/ 29 h 37"/>
                <a:gd name="T86" fmla="*/ 2 w 53"/>
                <a:gd name="T87" fmla="*/ 29 h 37"/>
                <a:gd name="T88" fmla="*/ 41 w 53"/>
                <a:gd name="T89" fmla="*/ 14 h 37"/>
                <a:gd name="T90" fmla="*/ 39 w 53"/>
                <a:gd name="T91" fmla="*/ 17 h 37"/>
                <a:gd name="T92" fmla="*/ 46 w 53"/>
                <a:gd name="T93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3" h="37">
                  <a:moveTo>
                    <a:pt x="1" y="34"/>
                  </a:moveTo>
                  <a:cubicBezTo>
                    <a:pt x="1" y="33"/>
                    <a:pt x="1" y="33"/>
                    <a:pt x="1" y="33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3" y="26"/>
                    <a:pt x="3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7"/>
                    <a:pt x="7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0" y="28"/>
                    <a:pt x="13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8" y="29"/>
                    <a:pt x="21" y="28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8" y="24"/>
                    <a:pt x="33" y="17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42" y="6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0" y="7"/>
                    <a:pt x="50" y="8"/>
                    <a:pt x="49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8" y="11"/>
                    <a:pt x="46" y="14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39" y="22"/>
                    <a:pt x="34" y="29"/>
                    <a:pt x="28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4" y="36"/>
                    <a:pt x="19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8" y="37"/>
                    <a:pt x="2" y="34"/>
                    <a:pt x="1" y="34"/>
                  </a:cubicBezTo>
                  <a:close/>
                  <a:moveTo>
                    <a:pt x="1" y="34"/>
                  </a:moveTo>
                  <a:cubicBezTo>
                    <a:pt x="2" y="32"/>
                    <a:pt x="2" y="32"/>
                    <a:pt x="2" y="32"/>
                  </a:cubicBezTo>
                  <a:cubicBezTo>
                    <a:pt x="1" y="34"/>
                    <a:pt x="1" y="34"/>
                    <a:pt x="1" y="34"/>
                  </a:cubicBezTo>
                  <a:close/>
                  <a:moveTo>
                    <a:pt x="15" y="33"/>
                  </a:moveTo>
                  <a:cubicBezTo>
                    <a:pt x="17" y="33"/>
                    <a:pt x="20" y="33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0" y="33"/>
                    <a:pt x="17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lose/>
                  <a:moveTo>
                    <a:pt x="11" y="32"/>
                  </a:moveTo>
                  <a:cubicBezTo>
                    <a:pt x="9" y="32"/>
                    <a:pt x="8" y="32"/>
                    <a:pt x="7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6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31"/>
                    <a:pt x="8" y="32"/>
                    <a:pt x="11" y="32"/>
                  </a:cubicBez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3" y="30"/>
                  </a:move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lose/>
                  <a:moveTo>
                    <a:pt x="2" y="29"/>
                  </a:move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29"/>
                    <a:pt x="2" y="29"/>
                  </a:cubicBezTo>
                  <a:close/>
                  <a:moveTo>
                    <a:pt x="41" y="14"/>
                  </a:moveTo>
                  <a:cubicBezTo>
                    <a:pt x="40" y="15"/>
                    <a:pt x="39" y="16"/>
                    <a:pt x="39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1" y="13"/>
                    <a:pt x="44" y="10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4" y="9"/>
                    <a:pt x="43" y="11"/>
                    <a:pt x="4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1"/>
            <p:cNvSpPr/>
            <p:nvPr/>
          </p:nvSpPr>
          <p:spPr bwMode="auto">
            <a:xfrm>
              <a:off x="4789" y="1936"/>
              <a:ext cx="24" cy="22"/>
            </a:xfrm>
            <a:custGeom>
              <a:avLst/>
              <a:gdLst>
                <a:gd name="T0" fmla="*/ 0 w 24"/>
                <a:gd name="T1" fmla="*/ 8 h 22"/>
                <a:gd name="T2" fmla="*/ 7 w 24"/>
                <a:gd name="T3" fmla="*/ 0 h 22"/>
                <a:gd name="T4" fmla="*/ 24 w 24"/>
                <a:gd name="T5" fmla="*/ 15 h 22"/>
                <a:gd name="T6" fmla="*/ 16 w 24"/>
                <a:gd name="T7" fmla="*/ 22 h 22"/>
                <a:gd name="T8" fmla="*/ 0 w 24"/>
                <a:gd name="T9" fmla="*/ 8 h 22"/>
                <a:gd name="T10" fmla="*/ 0 w 24"/>
                <a:gd name="T11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2">
                  <a:moveTo>
                    <a:pt x="0" y="8"/>
                  </a:moveTo>
                  <a:lnTo>
                    <a:pt x="7" y="0"/>
                  </a:lnTo>
                  <a:lnTo>
                    <a:pt x="24" y="15"/>
                  </a:lnTo>
                  <a:lnTo>
                    <a:pt x="16" y="2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2"/>
            <p:cNvSpPr>
              <a:spLocks noEditPoints="1"/>
            </p:cNvSpPr>
            <p:nvPr/>
          </p:nvSpPr>
          <p:spPr bwMode="auto">
            <a:xfrm>
              <a:off x="4781" y="1929"/>
              <a:ext cx="39" cy="36"/>
            </a:xfrm>
            <a:custGeom>
              <a:avLst/>
              <a:gdLst>
                <a:gd name="T0" fmla="*/ 5 w 39"/>
                <a:gd name="T1" fmla="*/ 17 h 36"/>
                <a:gd name="T2" fmla="*/ 8 w 39"/>
                <a:gd name="T3" fmla="*/ 15 h 36"/>
                <a:gd name="T4" fmla="*/ 12 w 39"/>
                <a:gd name="T5" fmla="*/ 17 h 36"/>
                <a:gd name="T6" fmla="*/ 8 w 39"/>
                <a:gd name="T7" fmla="*/ 15 h 36"/>
                <a:gd name="T8" fmla="*/ 5 w 39"/>
                <a:gd name="T9" fmla="*/ 17 h 36"/>
                <a:gd name="T10" fmla="*/ 0 w 39"/>
                <a:gd name="T11" fmla="*/ 15 h 36"/>
                <a:gd name="T12" fmla="*/ 15 w 39"/>
                <a:gd name="T13" fmla="*/ 0 h 36"/>
                <a:gd name="T14" fmla="*/ 39 w 39"/>
                <a:gd name="T15" fmla="*/ 22 h 36"/>
                <a:gd name="T16" fmla="*/ 24 w 39"/>
                <a:gd name="T17" fmla="*/ 36 h 36"/>
                <a:gd name="T18" fmla="*/ 5 w 39"/>
                <a:gd name="T19" fmla="*/ 17 h 36"/>
                <a:gd name="T20" fmla="*/ 5 w 39"/>
                <a:gd name="T21" fmla="*/ 17 h 36"/>
                <a:gd name="T22" fmla="*/ 24 w 39"/>
                <a:gd name="T23" fmla="*/ 24 h 36"/>
                <a:gd name="T24" fmla="*/ 24 w 39"/>
                <a:gd name="T25" fmla="*/ 24 h 36"/>
                <a:gd name="T26" fmla="*/ 17 w 39"/>
                <a:gd name="T27" fmla="*/ 15 h 36"/>
                <a:gd name="T28" fmla="*/ 24 w 39"/>
                <a:gd name="T29" fmla="*/ 24 h 36"/>
                <a:gd name="T30" fmla="*/ 24 w 39"/>
                <a:gd name="T31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36">
                  <a:moveTo>
                    <a:pt x="5" y="17"/>
                  </a:moveTo>
                  <a:lnTo>
                    <a:pt x="8" y="15"/>
                  </a:lnTo>
                  <a:lnTo>
                    <a:pt x="12" y="17"/>
                  </a:lnTo>
                  <a:lnTo>
                    <a:pt x="8" y="15"/>
                  </a:lnTo>
                  <a:lnTo>
                    <a:pt x="5" y="17"/>
                  </a:lnTo>
                  <a:lnTo>
                    <a:pt x="0" y="15"/>
                  </a:lnTo>
                  <a:lnTo>
                    <a:pt x="15" y="0"/>
                  </a:lnTo>
                  <a:lnTo>
                    <a:pt x="39" y="22"/>
                  </a:lnTo>
                  <a:lnTo>
                    <a:pt x="24" y="36"/>
                  </a:lnTo>
                  <a:lnTo>
                    <a:pt x="5" y="17"/>
                  </a:lnTo>
                  <a:lnTo>
                    <a:pt x="5" y="17"/>
                  </a:lnTo>
                  <a:close/>
                  <a:moveTo>
                    <a:pt x="24" y="24"/>
                  </a:moveTo>
                  <a:lnTo>
                    <a:pt x="24" y="24"/>
                  </a:lnTo>
                  <a:lnTo>
                    <a:pt x="17" y="15"/>
                  </a:lnTo>
                  <a:lnTo>
                    <a:pt x="24" y="24"/>
                  </a:lnTo>
                  <a:lnTo>
                    <a:pt x="24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3"/>
            <p:cNvSpPr/>
            <p:nvPr/>
          </p:nvSpPr>
          <p:spPr bwMode="auto">
            <a:xfrm>
              <a:off x="4688" y="1744"/>
              <a:ext cx="50" cy="81"/>
            </a:xfrm>
            <a:custGeom>
              <a:avLst/>
              <a:gdLst>
                <a:gd name="T0" fmla="*/ 10 w 21"/>
                <a:gd name="T1" fmla="*/ 29 h 34"/>
                <a:gd name="T2" fmla="*/ 0 w 21"/>
                <a:gd name="T3" fmla="*/ 15 h 34"/>
                <a:gd name="T4" fmla="*/ 0 w 21"/>
                <a:gd name="T5" fmla="*/ 15 h 34"/>
                <a:gd name="T6" fmla="*/ 1 w 21"/>
                <a:gd name="T7" fmla="*/ 9 h 34"/>
                <a:gd name="T8" fmla="*/ 1 w 21"/>
                <a:gd name="T9" fmla="*/ 9 h 34"/>
                <a:gd name="T10" fmla="*/ 5 w 21"/>
                <a:gd name="T11" fmla="*/ 2 h 34"/>
                <a:gd name="T12" fmla="*/ 5 w 21"/>
                <a:gd name="T13" fmla="*/ 2 h 34"/>
                <a:gd name="T14" fmla="*/ 7 w 21"/>
                <a:gd name="T15" fmla="*/ 0 h 34"/>
                <a:gd name="T16" fmla="*/ 7 w 21"/>
                <a:gd name="T17" fmla="*/ 0 h 34"/>
                <a:gd name="T18" fmla="*/ 9 w 21"/>
                <a:gd name="T19" fmla="*/ 0 h 34"/>
                <a:gd name="T20" fmla="*/ 9 w 21"/>
                <a:gd name="T21" fmla="*/ 0 h 34"/>
                <a:gd name="T22" fmla="*/ 10 w 21"/>
                <a:gd name="T23" fmla="*/ 0 h 34"/>
                <a:gd name="T24" fmla="*/ 10 w 21"/>
                <a:gd name="T25" fmla="*/ 0 h 34"/>
                <a:gd name="T26" fmla="*/ 11 w 21"/>
                <a:gd name="T27" fmla="*/ 0 h 34"/>
                <a:gd name="T28" fmla="*/ 11 w 21"/>
                <a:gd name="T29" fmla="*/ 0 h 34"/>
                <a:gd name="T30" fmla="*/ 17 w 21"/>
                <a:gd name="T31" fmla="*/ 0 h 34"/>
                <a:gd name="T32" fmla="*/ 17 w 21"/>
                <a:gd name="T33" fmla="*/ 4 h 34"/>
                <a:gd name="T34" fmla="*/ 11 w 21"/>
                <a:gd name="T35" fmla="*/ 4 h 34"/>
                <a:gd name="T36" fmla="*/ 10 w 21"/>
                <a:gd name="T37" fmla="*/ 4 h 34"/>
                <a:gd name="T38" fmla="*/ 10 w 21"/>
                <a:gd name="T39" fmla="*/ 4 h 34"/>
                <a:gd name="T40" fmla="*/ 8 w 21"/>
                <a:gd name="T41" fmla="*/ 4 h 34"/>
                <a:gd name="T42" fmla="*/ 8 w 21"/>
                <a:gd name="T43" fmla="*/ 4 h 34"/>
                <a:gd name="T44" fmla="*/ 8 w 21"/>
                <a:gd name="T45" fmla="*/ 4 h 34"/>
                <a:gd name="T46" fmla="*/ 8 w 21"/>
                <a:gd name="T47" fmla="*/ 4 h 34"/>
                <a:gd name="T48" fmla="*/ 4 w 21"/>
                <a:gd name="T49" fmla="*/ 11 h 34"/>
                <a:gd name="T50" fmla="*/ 4 w 21"/>
                <a:gd name="T51" fmla="*/ 11 h 34"/>
                <a:gd name="T52" fmla="*/ 4 w 21"/>
                <a:gd name="T53" fmla="*/ 15 h 34"/>
                <a:gd name="T54" fmla="*/ 4 w 21"/>
                <a:gd name="T55" fmla="*/ 15 h 34"/>
                <a:gd name="T56" fmla="*/ 12 w 21"/>
                <a:gd name="T57" fmla="*/ 26 h 34"/>
                <a:gd name="T58" fmla="*/ 12 w 21"/>
                <a:gd name="T59" fmla="*/ 26 h 34"/>
                <a:gd name="T60" fmla="*/ 21 w 21"/>
                <a:gd name="T61" fmla="*/ 30 h 34"/>
                <a:gd name="T62" fmla="*/ 21 w 21"/>
                <a:gd name="T63" fmla="*/ 30 h 34"/>
                <a:gd name="T64" fmla="*/ 19 w 21"/>
                <a:gd name="T65" fmla="*/ 34 h 34"/>
                <a:gd name="T66" fmla="*/ 10 w 21"/>
                <a:gd name="T67" fmla="*/ 2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" h="34">
                  <a:moveTo>
                    <a:pt x="10" y="29"/>
                  </a:moveTo>
                  <a:cubicBezTo>
                    <a:pt x="5" y="26"/>
                    <a:pt x="0" y="21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1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3" y="6"/>
                    <a:pt x="4" y="4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6" y="8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4" y="13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8"/>
                    <a:pt x="7" y="23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6" y="29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9" y="34"/>
                    <a:pt x="14" y="32"/>
                    <a:pt x="1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4"/>
            <p:cNvSpPr>
              <a:spLocks noEditPoints="1"/>
            </p:cNvSpPr>
            <p:nvPr/>
          </p:nvSpPr>
          <p:spPr bwMode="auto">
            <a:xfrm>
              <a:off x="4681" y="1739"/>
              <a:ext cx="62" cy="93"/>
            </a:xfrm>
            <a:custGeom>
              <a:avLst/>
              <a:gdLst>
                <a:gd name="T0" fmla="*/ 11 w 26"/>
                <a:gd name="T1" fmla="*/ 33 h 39"/>
                <a:gd name="T2" fmla="*/ 13 w 26"/>
                <a:gd name="T3" fmla="*/ 31 h 39"/>
                <a:gd name="T4" fmla="*/ 1 w 26"/>
                <a:gd name="T5" fmla="*/ 17 h 39"/>
                <a:gd name="T6" fmla="*/ 2 w 26"/>
                <a:gd name="T7" fmla="*/ 10 h 39"/>
                <a:gd name="T8" fmla="*/ 6 w 26"/>
                <a:gd name="T9" fmla="*/ 3 h 39"/>
                <a:gd name="T10" fmla="*/ 6 w 26"/>
                <a:gd name="T11" fmla="*/ 3 h 39"/>
                <a:gd name="T12" fmla="*/ 7 w 26"/>
                <a:gd name="T13" fmla="*/ 2 h 39"/>
                <a:gd name="T14" fmla="*/ 10 w 26"/>
                <a:gd name="T15" fmla="*/ 0 h 39"/>
                <a:gd name="T16" fmla="*/ 10 w 26"/>
                <a:gd name="T17" fmla="*/ 0 h 39"/>
                <a:gd name="T18" fmla="*/ 13 w 26"/>
                <a:gd name="T19" fmla="*/ 0 h 39"/>
                <a:gd name="T20" fmla="*/ 13 w 26"/>
                <a:gd name="T21" fmla="*/ 0 h 39"/>
                <a:gd name="T22" fmla="*/ 14 w 26"/>
                <a:gd name="T23" fmla="*/ 0 h 39"/>
                <a:gd name="T24" fmla="*/ 14 w 26"/>
                <a:gd name="T25" fmla="*/ 0 h 39"/>
                <a:gd name="T26" fmla="*/ 22 w 26"/>
                <a:gd name="T27" fmla="*/ 0 h 39"/>
                <a:gd name="T28" fmla="*/ 14 w 26"/>
                <a:gd name="T29" fmla="*/ 8 h 39"/>
                <a:gd name="T30" fmla="*/ 13 w 26"/>
                <a:gd name="T31" fmla="*/ 8 h 39"/>
                <a:gd name="T32" fmla="*/ 13 w 26"/>
                <a:gd name="T33" fmla="*/ 8 h 39"/>
                <a:gd name="T34" fmla="*/ 12 w 26"/>
                <a:gd name="T35" fmla="*/ 8 h 39"/>
                <a:gd name="T36" fmla="*/ 9 w 26"/>
                <a:gd name="T37" fmla="*/ 14 h 39"/>
                <a:gd name="T38" fmla="*/ 8 w 26"/>
                <a:gd name="T39" fmla="*/ 17 h 39"/>
                <a:gd name="T40" fmla="*/ 16 w 26"/>
                <a:gd name="T41" fmla="*/ 26 h 39"/>
                <a:gd name="T42" fmla="*/ 25 w 26"/>
                <a:gd name="T43" fmla="*/ 31 h 39"/>
                <a:gd name="T44" fmla="*/ 25 w 26"/>
                <a:gd name="T45" fmla="*/ 31 h 39"/>
                <a:gd name="T46" fmla="*/ 26 w 26"/>
                <a:gd name="T47" fmla="*/ 32 h 39"/>
                <a:gd name="T48" fmla="*/ 21 w 26"/>
                <a:gd name="T49" fmla="*/ 38 h 39"/>
                <a:gd name="T50" fmla="*/ 12 w 26"/>
                <a:gd name="T51" fmla="*/ 28 h 39"/>
                <a:gd name="T52" fmla="*/ 14 w 26"/>
                <a:gd name="T53" fmla="*/ 29 h 39"/>
                <a:gd name="T54" fmla="*/ 12 w 26"/>
                <a:gd name="T55" fmla="*/ 28 h 39"/>
                <a:gd name="T56" fmla="*/ 12 w 26"/>
                <a:gd name="T57" fmla="*/ 28 h 39"/>
                <a:gd name="T58" fmla="*/ 5 w 26"/>
                <a:gd name="T59" fmla="*/ 13 h 39"/>
                <a:gd name="T60" fmla="*/ 6 w 26"/>
                <a:gd name="T61" fmla="*/ 12 h 39"/>
                <a:gd name="T62" fmla="*/ 9 w 26"/>
                <a:gd name="T63" fmla="*/ 5 h 39"/>
                <a:gd name="T64" fmla="*/ 9 w 26"/>
                <a:gd name="T65" fmla="*/ 5 h 39"/>
                <a:gd name="T66" fmla="*/ 6 w 26"/>
                <a:gd name="T67" fmla="*/ 12 h 39"/>
                <a:gd name="T68" fmla="*/ 18 w 26"/>
                <a:gd name="T69" fmla="*/ 4 h 39"/>
                <a:gd name="T70" fmla="*/ 14 w 26"/>
                <a:gd name="T71" fmla="*/ 4 h 39"/>
                <a:gd name="T72" fmla="*/ 13 w 26"/>
                <a:gd name="T73" fmla="*/ 4 h 39"/>
                <a:gd name="T74" fmla="*/ 12 w 26"/>
                <a:gd name="T75" fmla="*/ 4 h 39"/>
                <a:gd name="T76" fmla="*/ 13 w 26"/>
                <a:gd name="T77" fmla="*/ 4 h 39"/>
                <a:gd name="T78" fmla="*/ 11 w 26"/>
                <a:gd name="T79" fmla="*/ 4 h 39"/>
                <a:gd name="T80" fmla="*/ 11 w 26"/>
                <a:gd name="T81" fmla="*/ 4 h 39"/>
                <a:gd name="T82" fmla="*/ 11 w 26"/>
                <a:gd name="T83" fmla="*/ 4 h 39"/>
                <a:gd name="T84" fmla="*/ 11 w 26"/>
                <a:gd name="T85" fmla="*/ 4 h 39"/>
                <a:gd name="T86" fmla="*/ 11 w 26"/>
                <a:gd name="T87" fmla="*/ 4 h 39"/>
                <a:gd name="T88" fmla="*/ 11 w 26"/>
                <a:gd name="T89" fmla="*/ 4 h 39"/>
                <a:gd name="T90" fmla="*/ 10 w 26"/>
                <a:gd name="T91" fmla="*/ 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" h="39">
                  <a:moveTo>
                    <a:pt x="21" y="38"/>
                  </a:moveTo>
                  <a:cubicBezTo>
                    <a:pt x="21" y="38"/>
                    <a:pt x="16" y="36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7" y="29"/>
                    <a:pt x="1" y="24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4"/>
                    <a:pt x="1" y="12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7"/>
                    <a:pt x="5" y="5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10"/>
                    <a:pt x="11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6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9"/>
                    <a:pt x="12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20" y="29"/>
                    <a:pt x="24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14" y="29"/>
                  </a:moveTo>
                  <a:cubicBezTo>
                    <a:pt x="13" y="29"/>
                    <a:pt x="13" y="29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3" y="29"/>
                    <a:pt x="13" y="29"/>
                    <a:pt x="14" y="29"/>
                  </a:cubicBezTo>
                  <a:close/>
                  <a:moveTo>
                    <a:pt x="12" y="28"/>
                  </a:move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lose/>
                  <a:moveTo>
                    <a:pt x="6" y="12"/>
                  </a:move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8" y="9"/>
                    <a:pt x="9" y="7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7"/>
                    <a:pt x="8" y="9"/>
                    <a:pt x="6" y="12"/>
                  </a:cubicBezTo>
                  <a:close/>
                  <a:moveTo>
                    <a:pt x="14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3" y="4"/>
                    <a:pt x="13" y="4"/>
                  </a:cubicBezTo>
                  <a:close/>
                  <a:moveTo>
                    <a:pt x="12" y="4"/>
                  </a:moveTo>
                  <a:cubicBezTo>
                    <a:pt x="12" y="4"/>
                    <a:pt x="12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2" y="4"/>
                    <a:pt x="12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35"/>
            <p:cNvSpPr/>
            <p:nvPr/>
          </p:nvSpPr>
          <p:spPr bwMode="auto">
            <a:xfrm>
              <a:off x="4738" y="1729"/>
              <a:ext cx="60" cy="72"/>
            </a:xfrm>
            <a:custGeom>
              <a:avLst/>
              <a:gdLst>
                <a:gd name="T0" fmla="*/ 0 w 25"/>
                <a:gd name="T1" fmla="*/ 14 h 30"/>
                <a:gd name="T2" fmla="*/ 3 w 25"/>
                <a:gd name="T3" fmla="*/ 7 h 30"/>
                <a:gd name="T4" fmla="*/ 3 w 25"/>
                <a:gd name="T5" fmla="*/ 7 h 30"/>
                <a:gd name="T6" fmla="*/ 18 w 25"/>
                <a:gd name="T7" fmla="*/ 0 h 30"/>
                <a:gd name="T8" fmla="*/ 18 w 25"/>
                <a:gd name="T9" fmla="*/ 0 h 30"/>
                <a:gd name="T10" fmla="*/ 25 w 25"/>
                <a:gd name="T11" fmla="*/ 5 h 30"/>
                <a:gd name="T12" fmla="*/ 25 w 25"/>
                <a:gd name="T13" fmla="*/ 5 h 30"/>
                <a:gd name="T14" fmla="*/ 24 w 25"/>
                <a:gd name="T15" fmla="*/ 6 h 30"/>
                <a:gd name="T16" fmla="*/ 24 w 25"/>
                <a:gd name="T17" fmla="*/ 6 h 30"/>
                <a:gd name="T18" fmla="*/ 24 w 25"/>
                <a:gd name="T19" fmla="*/ 10 h 30"/>
                <a:gd name="T20" fmla="*/ 24 w 25"/>
                <a:gd name="T21" fmla="*/ 10 h 30"/>
                <a:gd name="T22" fmla="*/ 24 w 25"/>
                <a:gd name="T23" fmla="*/ 15 h 30"/>
                <a:gd name="T24" fmla="*/ 24 w 25"/>
                <a:gd name="T25" fmla="*/ 15 h 30"/>
                <a:gd name="T26" fmla="*/ 21 w 25"/>
                <a:gd name="T27" fmla="*/ 16 h 30"/>
                <a:gd name="T28" fmla="*/ 20 w 25"/>
                <a:gd name="T29" fmla="*/ 10 h 30"/>
                <a:gd name="T30" fmla="*/ 20 w 25"/>
                <a:gd name="T31" fmla="*/ 10 h 30"/>
                <a:gd name="T32" fmla="*/ 21 w 25"/>
                <a:gd name="T33" fmla="*/ 5 h 30"/>
                <a:gd name="T34" fmla="*/ 21 w 25"/>
                <a:gd name="T35" fmla="*/ 5 h 30"/>
                <a:gd name="T36" fmla="*/ 21 w 25"/>
                <a:gd name="T37" fmla="*/ 5 h 30"/>
                <a:gd name="T38" fmla="*/ 21 w 25"/>
                <a:gd name="T39" fmla="*/ 5 h 30"/>
                <a:gd name="T40" fmla="*/ 20 w 25"/>
                <a:gd name="T41" fmla="*/ 5 h 30"/>
                <a:gd name="T42" fmla="*/ 20 w 25"/>
                <a:gd name="T43" fmla="*/ 5 h 30"/>
                <a:gd name="T44" fmla="*/ 18 w 25"/>
                <a:gd name="T45" fmla="*/ 4 h 30"/>
                <a:gd name="T46" fmla="*/ 18 w 25"/>
                <a:gd name="T47" fmla="*/ 4 h 30"/>
                <a:gd name="T48" fmla="*/ 6 w 25"/>
                <a:gd name="T49" fmla="*/ 10 h 30"/>
                <a:gd name="T50" fmla="*/ 6 w 25"/>
                <a:gd name="T51" fmla="*/ 10 h 30"/>
                <a:gd name="T52" fmla="*/ 4 w 25"/>
                <a:gd name="T53" fmla="*/ 14 h 30"/>
                <a:gd name="T54" fmla="*/ 4 w 25"/>
                <a:gd name="T55" fmla="*/ 14 h 30"/>
                <a:gd name="T56" fmla="*/ 10 w 25"/>
                <a:gd name="T57" fmla="*/ 22 h 30"/>
                <a:gd name="T58" fmla="*/ 10 w 25"/>
                <a:gd name="T59" fmla="*/ 22 h 30"/>
                <a:gd name="T60" fmla="*/ 16 w 25"/>
                <a:gd name="T61" fmla="*/ 26 h 30"/>
                <a:gd name="T62" fmla="*/ 16 w 25"/>
                <a:gd name="T63" fmla="*/ 26 h 30"/>
                <a:gd name="T64" fmla="*/ 16 w 25"/>
                <a:gd name="T65" fmla="*/ 26 h 30"/>
                <a:gd name="T66" fmla="*/ 14 w 25"/>
                <a:gd name="T67" fmla="*/ 30 h 30"/>
                <a:gd name="T68" fmla="*/ 0 w 25"/>
                <a:gd name="T69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30">
                  <a:moveTo>
                    <a:pt x="0" y="14"/>
                  </a:moveTo>
                  <a:cubicBezTo>
                    <a:pt x="0" y="11"/>
                    <a:pt x="1" y="9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8" y="2"/>
                    <a:pt x="14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4" y="1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7"/>
                    <a:pt x="24" y="9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3"/>
                    <a:pt x="24" y="15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0" y="16"/>
                    <a:pt x="20" y="13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7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5" y="4"/>
                    <a:pt x="10" y="6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4" y="11"/>
                    <a:pt x="4" y="12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6"/>
                    <a:pt x="7" y="19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3" y="25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0" y="23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36"/>
            <p:cNvSpPr>
              <a:spLocks noEditPoints="1"/>
            </p:cNvSpPr>
            <p:nvPr/>
          </p:nvSpPr>
          <p:spPr bwMode="auto">
            <a:xfrm>
              <a:off x="4733" y="1725"/>
              <a:ext cx="70" cy="90"/>
            </a:xfrm>
            <a:custGeom>
              <a:avLst/>
              <a:gdLst>
                <a:gd name="T0" fmla="*/ 12 w 29"/>
                <a:gd name="T1" fmla="*/ 32 h 38"/>
                <a:gd name="T2" fmla="*/ 8 w 29"/>
                <a:gd name="T3" fmla="*/ 29 h 38"/>
                <a:gd name="T4" fmla="*/ 0 w 29"/>
                <a:gd name="T5" fmla="*/ 16 h 38"/>
                <a:gd name="T6" fmla="*/ 0 w 29"/>
                <a:gd name="T7" fmla="*/ 16 h 38"/>
                <a:gd name="T8" fmla="*/ 0 w 29"/>
                <a:gd name="T9" fmla="*/ 15 h 38"/>
                <a:gd name="T10" fmla="*/ 4 w 29"/>
                <a:gd name="T11" fmla="*/ 8 h 38"/>
                <a:gd name="T12" fmla="*/ 20 w 29"/>
                <a:gd name="T13" fmla="*/ 0 h 38"/>
                <a:gd name="T14" fmla="*/ 29 w 29"/>
                <a:gd name="T15" fmla="*/ 7 h 38"/>
                <a:gd name="T16" fmla="*/ 28 w 29"/>
                <a:gd name="T17" fmla="*/ 9 h 38"/>
                <a:gd name="T18" fmla="*/ 28 w 29"/>
                <a:gd name="T19" fmla="*/ 12 h 38"/>
                <a:gd name="T20" fmla="*/ 28 w 29"/>
                <a:gd name="T21" fmla="*/ 16 h 38"/>
                <a:gd name="T22" fmla="*/ 28 w 29"/>
                <a:gd name="T23" fmla="*/ 17 h 38"/>
                <a:gd name="T24" fmla="*/ 28 w 29"/>
                <a:gd name="T25" fmla="*/ 18 h 38"/>
                <a:gd name="T26" fmla="*/ 21 w 29"/>
                <a:gd name="T27" fmla="*/ 18 h 38"/>
                <a:gd name="T28" fmla="*/ 20 w 29"/>
                <a:gd name="T29" fmla="*/ 12 h 38"/>
                <a:gd name="T30" fmla="*/ 20 w 29"/>
                <a:gd name="T31" fmla="*/ 8 h 38"/>
                <a:gd name="T32" fmla="*/ 9 w 29"/>
                <a:gd name="T33" fmla="*/ 13 h 38"/>
                <a:gd name="T34" fmla="*/ 8 w 29"/>
                <a:gd name="T35" fmla="*/ 16 h 38"/>
                <a:gd name="T36" fmla="*/ 8 w 29"/>
                <a:gd name="T37" fmla="*/ 16 h 38"/>
                <a:gd name="T38" fmla="*/ 13 w 29"/>
                <a:gd name="T39" fmla="*/ 23 h 38"/>
                <a:gd name="T40" fmla="*/ 18 w 29"/>
                <a:gd name="T41" fmla="*/ 26 h 38"/>
                <a:gd name="T42" fmla="*/ 14 w 29"/>
                <a:gd name="T43" fmla="*/ 38 h 38"/>
                <a:gd name="T44" fmla="*/ 10 w 29"/>
                <a:gd name="T45" fmla="*/ 25 h 38"/>
                <a:gd name="T46" fmla="*/ 13 w 29"/>
                <a:gd name="T47" fmla="*/ 28 h 38"/>
                <a:gd name="T48" fmla="*/ 10 w 29"/>
                <a:gd name="T49" fmla="*/ 26 h 38"/>
                <a:gd name="T50" fmla="*/ 7 w 29"/>
                <a:gd name="T51" fmla="*/ 22 h 38"/>
                <a:gd name="T52" fmla="*/ 24 w 29"/>
                <a:gd name="T53" fmla="*/ 17 h 38"/>
                <a:gd name="T54" fmla="*/ 24 w 29"/>
                <a:gd name="T55" fmla="*/ 17 h 38"/>
                <a:gd name="T56" fmla="*/ 24 w 29"/>
                <a:gd name="T57" fmla="*/ 17 h 38"/>
                <a:gd name="T58" fmla="*/ 4 w 29"/>
                <a:gd name="T59" fmla="*/ 15 h 38"/>
                <a:gd name="T60" fmla="*/ 4 w 29"/>
                <a:gd name="T61" fmla="*/ 15 h 38"/>
                <a:gd name="T62" fmla="*/ 4 w 29"/>
                <a:gd name="T63" fmla="*/ 15 h 38"/>
                <a:gd name="T64" fmla="*/ 4 w 29"/>
                <a:gd name="T65" fmla="*/ 15 h 38"/>
                <a:gd name="T66" fmla="*/ 6 w 29"/>
                <a:gd name="T67" fmla="*/ 11 h 38"/>
                <a:gd name="T68" fmla="*/ 4 w 29"/>
                <a:gd name="T69" fmla="*/ 15 h 38"/>
                <a:gd name="T70" fmla="*/ 24 w 29"/>
                <a:gd name="T71" fmla="*/ 13 h 38"/>
                <a:gd name="T72" fmla="*/ 24 w 29"/>
                <a:gd name="T73" fmla="*/ 13 h 38"/>
                <a:gd name="T74" fmla="*/ 24 w 29"/>
                <a:gd name="T75" fmla="*/ 13 h 38"/>
                <a:gd name="T76" fmla="*/ 24 w 29"/>
                <a:gd name="T77" fmla="*/ 13 h 38"/>
                <a:gd name="T78" fmla="*/ 24 w 29"/>
                <a:gd name="T79" fmla="*/ 13 h 38"/>
                <a:gd name="T80" fmla="*/ 24 w 29"/>
                <a:gd name="T81" fmla="*/ 12 h 38"/>
                <a:gd name="T82" fmla="*/ 24 w 29"/>
                <a:gd name="T83" fmla="*/ 12 h 38"/>
                <a:gd name="T84" fmla="*/ 24 w 29"/>
                <a:gd name="T85" fmla="*/ 12 h 38"/>
                <a:gd name="T86" fmla="*/ 24 w 29"/>
                <a:gd name="T87" fmla="*/ 12 h 38"/>
                <a:gd name="T88" fmla="*/ 25 w 29"/>
                <a:gd name="T89" fmla="*/ 7 h 38"/>
                <a:gd name="T90" fmla="*/ 25 w 29"/>
                <a:gd name="T91" fmla="*/ 7 h 38"/>
                <a:gd name="T92" fmla="*/ 25 w 29"/>
                <a:gd name="T93" fmla="*/ 7 h 38"/>
                <a:gd name="T94" fmla="*/ 25 w 29"/>
                <a:gd name="T95" fmla="*/ 7 h 38"/>
                <a:gd name="T96" fmla="*/ 25 w 29"/>
                <a:gd name="T97" fmla="*/ 7 h 38"/>
                <a:gd name="T98" fmla="*/ 24 w 29"/>
                <a:gd name="T99" fmla="*/ 5 h 38"/>
                <a:gd name="T100" fmla="*/ 24 w 29"/>
                <a:gd name="T101" fmla="*/ 5 h 38"/>
                <a:gd name="T102" fmla="*/ 19 w 29"/>
                <a:gd name="T103" fmla="*/ 4 h 38"/>
                <a:gd name="T104" fmla="*/ 19 w 29"/>
                <a:gd name="T105" fmla="*/ 4 h 38"/>
                <a:gd name="T106" fmla="*/ 20 w 29"/>
                <a:gd name="T107" fmla="*/ 4 h 38"/>
                <a:gd name="T108" fmla="*/ 20 w 29"/>
                <a:gd name="T109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9" h="38">
                  <a:moveTo>
                    <a:pt x="14" y="33"/>
                  </a:move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1"/>
                    <a:pt x="9" y="30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4" y="26"/>
                    <a:pt x="0" y="21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1" y="10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9" y="2"/>
                    <a:pt x="15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3" y="0"/>
                    <a:pt x="28" y="2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8"/>
                    <a:pt x="28" y="8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10"/>
                    <a:pt x="28" y="11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4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0" y="15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0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7" y="8"/>
                    <a:pt x="13" y="10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10" y="20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5" y="24"/>
                    <a:pt x="17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3"/>
                    <a:pt x="14" y="33"/>
                    <a:pt x="14" y="33"/>
                  </a:cubicBezTo>
                  <a:close/>
                  <a:moveTo>
                    <a:pt x="10" y="25"/>
                  </a:moveTo>
                  <a:cubicBezTo>
                    <a:pt x="11" y="26"/>
                    <a:pt x="12" y="27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7"/>
                    <a:pt x="11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4"/>
                    <a:pt x="8" y="23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9" y="24"/>
                    <a:pt x="10" y="25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lose/>
                  <a:moveTo>
                    <a:pt x="2" y="16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2" y="16"/>
                    <a:pt x="2" y="16"/>
                    <a:pt x="2" y="16"/>
                  </a:cubicBezTo>
                  <a:close/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5" y="12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2"/>
                    <a:pt x="4" y="14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3"/>
                    <a:pt x="24" y="13"/>
                  </a:cubicBezTo>
                  <a:close/>
                  <a:moveTo>
                    <a:pt x="2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4" y="5"/>
                  </a:move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lose/>
                  <a:moveTo>
                    <a:pt x="19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37"/>
            <p:cNvSpPr/>
            <p:nvPr/>
          </p:nvSpPr>
          <p:spPr bwMode="auto">
            <a:xfrm>
              <a:off x="4714" y="1908"/>
              <a:ext cx="12" cy="9"/>
            </a:xfrm>
            <a:custGeom>
              <a:avLst/>
              <a:gdLst>
                <a:gd name="T0" fmla="*/ 0 w 12"/>
                <a:gd name="T1" fmla="*/ 9 h 9"/>
                <a:gd name="T2" fmla="*/ 0 w 12"/>
                <a:gd name="T3" fmla="*/ 0 h 9"/>
                <a:gd name="T4" fmla="*/ 12 w 12"/>
                <a:gd name="T5" fmla="*/ 0 h 9"/>
                <a:gd name="T6" fmla="*/ 12 w 12"/>
                <a:gd name="T7" fmla="*/ 9 h 9"/>
                <a:gd name="T8" fmla="*/ 0 w 12"/>
                <a:gd name="T9" fmla="*/ 9 h 9"/>
                <a:gd name="T10" fmla="*/ 0 w 12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0" y="9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2" y="9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38"/>
            <p:cNvSpPr>
              <a:spLocks noEditPoints="1"/>
            </p:cNvSpPr>
            <p:nvPr/>
          </p:nvSpPr>
          <p:spPr bwMode="auto">
            <a:xfrm>
              <a:off x="4709" y="1903"/>
              <a:ext cx="22" cy="19"/>
            </a:xfrm>
            <a:custGeom>
              <a:avLst/>
              <a:gdLst>
                <a:gd name="T0" fmla="*/ 17 w 22"/>
                <a:gd name="T1" fmla="*/ 19 h 19"/>
                <a:gd name="T2" fmla="*/ 5 w 22"/>
                <a:gd name="T3" fmla="*/ 19 h 19"/>
                <a:gd name="T4" fmla="*/ 5 w 22"/>
                <a:gd name="T5" fmla="*/ 14 h 19"/>
                <a:gd name="T6" fmla="*/ 10 w 22"/>
                <a:gd name="T7" fmla="*/ 14 h 19"/>
                <a:gd name="T8" fmla="*/ 5 w 22"/>
                <a:gd name="T9" fmla="*/ 14 h 19"/>
                <a:gd name="T10" fmla="*/ 5 w 22"/>
                <a:gd name="T11" fmla="*/ 19 h 19"/>
                <a:gd name="T12" fmla="*/ 0 w 22"/>
                <a:gd name="T13" fmla="*/ 19 h 19"/>
                <a:gd name="T14" fmla="*/ 0 w 22"/>
                <a:gd name="T15" fmla="*/ 0 h 19"/>
                <a:gd name="T16" fmla="*/ 22 w 22"/>
                <a:gd name="T17" fmla="*/ 0 h 19"/>
                <a:gd name="T18" fmla="*/ 22 w 22"/>
                <a:gd name="T19" fmla="*/ 19 h 19"/>
                <a:gd name="T20" fmla="*/ 17 w 22"/>
                <a:gd name="T21" fmla="*/ 19 h 19"/>
                <a:gd name="T22" fmla="*/ 17 w 22"/>
                <a:gd name="T23" fmla="*/ 19 h 19"/>
                <a:gd name="T24" fmla="*/ 12 w 22"/>
                <a:gd name="T25" fmla="*/ 10 h 19"/>
                <a:gd name="T26" fmla="*/ 12 w 22"/>
                <a:gd name="T27" fmla="*/ 10 h 19"/>
                <a:gd name="T28" fmla="*/ 10 w 22"/>
                <a:gd name="T29" fmla="*/ 10 h 19"/>
                <a:gd name="T30" fmla="*/ 10 w 22"/>
                <a:gd name="T31" fmla="*/ 10 h 19"/>
                <a:gd name="T32" fmla="*/ 12 w 22"/>
                <a:gd name="T33" fmla="*/ 10 h 19"/>
                <a:gd name="T34" fmla="*/ 12 w 22"/>
                <a:gd name="T35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" h="19">
                  <a:moveTo>
                    <a:pt x="17" y="19"/>
                  </a:moveTo>
                  <a:lnTo>
                    <a:pt x="5" y="19"/>
                  </a:lnTo>
                  <a:lnTo>
                    <a:pt x="5" y="14"/>
                  </a:lnTo>
                  <a:lnTo>
                    <a:pt x="10" y="14"/>
                  </a:lnTo>
                  <a:lnTo>
                    <a:pt x="5" y="14"/>
                  </a:lnTo>
                  <a:lnTo>
                    <a:pt x="5" y="19"/>
                  </a:lnTo>
                  <a:lnTo>
                    <a:pt x="0" y="19"/>
                  </a:lnTo>
                  <a:lnTo>
                    <a:pt x="0" y="0"/>
                  </a:lnTo>
                  <a:lnTo>
                    <a:pt x="22" y="0"/>
                  </a:lnTo>
                  <a:lnTo>
                    <a:pt x="22" y="19"/>
                  </a:lnTo>
                  <a:lnTo>
                    <a:pt x="17" y="19"/>
                  </a:lnTo>
                  <a:lnTo>
                    <a:pt x="17" y="19"/>
                  </a:lnTo>
                  <a:close/>
                  <a:moveTo>
                    <a:pt x="12" y="10"/>
                  </a:move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2" y="10"/>
                  </a:lnTo>
                  <a:lnTo>
                    <a:pt x="1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39"/>
            <p:cNvSpPr/>
            <p:nvPr/>
          </p:nvSpPr>
          <p:spPr bwMode="auto">
            <a:xfrm>
              <a:off x="4805" y="2084"/>
              <a:ext cx="10" cy="33"/>
            </a:xfrm>
            <a:custGeom>
              <a:avLst/>
              <a:gdLst>
                <a:gd name="T0" fmla="*/ 0 w 10"/>
                <a:gd name="T1" fmla="*/ 33 h 33"/>
                <a:gd name="T2" fmla="*/ 0 w 10"/>
                <a:gd name="T3" fmla="*/ 0 h 33"/>
                <a:gd name="T4" fmla="*/ 10 w 10"/>
                <a:gd name="T5" fmla="*/ 0 h 33"/>
                <a:gd name="T6" fmla="*/ 10 w 10"/>
                <a:gd name="T7" fmla="*/ 33 h 33"/>
                <a:gd name="T8" fmla="*/ 0 w 10"/>
                <a:gd name="T9" fmla="*/ 33 h 33"/>
                <a:gd name="T10" fmla="*/ 0 w 10"/>
                <a:gd name="T11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3">
                  <a:moveTo>
                    <a:pt x="0" y="33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40"/>
            <p:cNvSpPr>
              <a:spLocks noEditPoints="1"/>
            </p:cNvSpPr>
            <p:nvPr/>
          </p:nvSpPr>
          <p:spPr bwMode="auto">
            <a:xfrm>
              <a:off x="4801" y="2079"/>
              <a:ext cx="19" cy="43"/>
            </a:xfrm>
            <a:custGeom>
              <a:avLst/>
              <a:gdLst>
                <a:gd name="T0" fmla="*/ 14 w 19"/>
                <a:gd name="T1" fmla="*/ 43 h 43"/>
                <a:gd name="T2" fmla="*/ 4 w 19"/>
                <a:gd name="T3" fmla="*/ 43 h 43"/>
                <a:gd name="T4" fmla="*/ 4 w 19"/>
                <a:gd name="T5" fmla="*/ 38 h 43"/>
                <a:gd name="T6" fmla="*/ 9 w 19"/>
                <a:gd name="T7" fmla="*/ 38 h 43"/>
                <a:gd name="T8" fmla="*/ 4 w 19"/>
                <a:gd name="T9" fmla="*/ 38 h 43"/>
                <a:gd name="T10" fmla="*/ 4 w 19"/>
                <a:gd name="T11" fmla="*/ 43 h 43"/>
                <a:gd name="T12" fmla="*/ 0 w 19"/>
                <a:gd name="T13" fmla="*/ 43 h 43"/>
                <a:gd name="T14" fmla="*/ 0 w 19"/>
                <a:gd name="T15" fmla="*/ 0 h 43"/>
                <a:gd name="T16" fmla="*/ 19 w 19"/>
                <a:gd name="T17" fmla="*/ 0 h 43"/>
                <a:gd name="T18" fmla="*/ 19 w 19"/>
                <a:gd name="T19" fmla="*/ 43 h 43"/>
                <a:gd name="T20" fmla="*/ 14 w 19"/>
                <a:gd name="T21" fmla="*/ 43 h 43"/>
                <a:gd name="T22" fmla="*/ 14 w 19"/>
                <a:gd name="T23" fmla="*/ 43 h 43"/>
                <a:gd name="T24" fmla="*/ 9 w 19"/>
                <a:gd name="T25" fmla="*/ 33 h 43"/>
                <a:gd name="T26" fmla="*/ 9 w 19"/>
                <a:gd name="T27" fmla="*/ 10 h 43"/>
                <a:gd name="T28" fmla="*/ 9 w 19"/>
                <a:gd name="T29" fmla="*/ 33 h 43"/>
                <a:gd name="T30" fmla="*/ 9 w 19"/>
                <a:gd name="T31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43">
                  <a:moveTo>
                    <a:pt x="14" y="43"/>
                  </a:moveTo>
                  <a:lnTo>
                    <a:pt x="4" y="43"/>
                  </a:lnTo>
                  <a:lnTo>
                    <a:pt x="4" y="38"/>
                  </a:lnTo>
                  <a:lnTo>
                    <a:pt x="9" y="38"/>
                  </a:lnTo>
                  <a:lnTo>
                    <a:pt x="4" y="38"/>
                  </a:lnTo>
                  <a:lnTo>
                    <a:pt x="4" y="43"/>
                  </a:lnTo>
                  <a:lnTo>
                    <a:pt x="0" y="43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43"/>
                  </a:lnTo>
                  <a:lnTo>
                    <a:pt x="14" y="43"/>
                  </a:lnTo>
                  <a:lnTo>
                    <a:pt x="14" y="43"/>
                  </a:lnTo>
                  <a:close/>
                  <a:moveTo>
                    <a:pt x="9" y="33"/>
                  </a:moveTo>
                  <a:lnTo>
                    <a:pt x="9" y="10"/>
                  </a:lnTo>
                  <a:lnTo>
                    <a:pt x="9" y="33"/>
                  </a:lnTo>
                  <a:lnTo>
                    <a:pt x="9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1"/>
            <p:cNvSpPr>
              <a:spLocks noEditPoints="1"/>
            </p:cNvSpPr>
            <p:nvPr/>
          </p:nvSpPr>
          <p:spPr bwMode="auto">
            <a:xfrm>
              <a:off x="4688" y="2112"/>
              <a:ext cx="197" cy="260"/>
            </a:xfrm>
            <a:custGeom>
              <a:avLst/>
              <a:gdLst>
                <a:gd name="T0" fmla="*/ 35 w 82"/>
                <a:gd name="T1" fmla="*/ 109 h 109"/>
                <a:gd name="T2" fmla="*/ 10 w 82"/>
                <a:gd name="T3" fmla="*/ 85 h 109"/>
                <a:gd name="T4" fmla="*/ 10 w 82"/>
                <a:gd name="T5" fmla="*/ 85 h 109"/>
                <a:gd name="T6" fmla="*/ 0 w 82"/>
                <a:gd name="T7" fmla="*/ 43 h 109"/>
                <a:gd name="T8" fmla="*/ 0 w 82"/>
                <a:gd name="T9" fmla="*/ 43 h 109"/>
                <a:gd name="T10" fmla="*/ 51 w 82"/>
                <a:gd name="T11" fmla="*/ 0 h 109"/>
                <a:gd name="T12" fmla="*/ 51 w 82"/>
                <a:gd name="T13" fmla="*/ 0 h 109"/>
                <a:gd name="T14" fmla="*/ 75 w 82"/>
                <a:gd name="T15" fmla="*/ 16 h 109"/>
                <a:gd name="T16" fmla="*/ 75 w 82"/>
                <a:gd name="T17" fmla="*/ 16 h 109"/>
                <a:gd name="T18" fmla="*/ 82 w 82"/>
                <a:gd name="T19" fmla="*/ 54 h 109"/>
                <a:gd name="T20" fmla="*/ 82 w 82"/>
                <a:gd name="T21" fmla="*/ 54 h 109"/>
                <a:gd name="T22" fmla="*/ 42 w 82"/>
                <a:gd name="T23" fmla="*/ 107 h 109"/>
                <a:gd name="T24" fmla="*/ 42 w 82"/>
                <a:gd name="T25" fmla="*/ 107 h 109"/>
                <a:gd name="T26" fmla="*/ 35 w 82"/>
                <a:gd name="T27" fmla="*/ 109 h 109"/>
                <a:gd name="T28" fmla="*/ 35 w 82"/>
                <a:gd name="T29" fmla="*/ 109 h 109"/>
                <a:gd name="T30" fmla="*/ 35 w 82"/>
                <a:gd name="T31" fmla="*/ 109 h 109"/>
                <a:gd name="T32" fmla="*/ 19 w 82"/>
                <a:gd name="T33" fmla="*/ 13 h 109"/>
                <a:gd name="T34" fmla="*/ 4 w 82"/>
                <a:gd name="T35" fmla="*/ 43 h 109"/>
                <a:gd name="T36" fmla="*/ 4 w 82"/>
                <a:gd name="T37" fmla="*/ 43 h 109"/>
                <a:gd name="T38" fmla="*/ 14 w 82"/>
                <a:gd name="T39" fmla="*/ 83 h 109"/>
                <a:gd name="T40" fmla="*/ 14 w 82"/>
                <a:gd name="T41" fmla="*/ 83 h 109"/>
                <a:gd name="T42" fmla="*/ 35 w 82"/>
                <a:gd name="T43" fmla="*/ 105 h 109"/>
                <a:gd name="T44" fmla="*/ 35 w 82"/>
                <a:gd name="T45" fmla="*/ 105 h 109"/>
                <a:gd name="T46" fmla="*/ 40 w 82"/>
                <a:gd name="T47" fmla="*/ 103 h 109"/>
                <a:gd name="T48" fmla="*/ 40 w 82"/>
                <a:gd name="T49" fmla="*/ 103 h 109"/>
                <a:gd name="T50" fmla="*/ 78 w 82"/>
                <a:gd name="T51" fmla="*/ 54 h 109"/>
                <a:gd name="T52" fmla="*/ 78 w 82"/>
                <a:gd name="T53" fmla="*/ 54 h 109"/>
                <a:gd name="T54" fmla="*/ 72 w 82"/>
                <a:gd name="T55" fmla="*/ 18 h 109"/>
                <a:gd name="T56" fmla="*/ 72 w 82"/>
                <a:gd name="T57" fmla="*/ 18 h 109"/>
                <a:gd name="T58" fmla="*/ 51 w 82"/>
                <a:gd name="T59" fmla="*/ 4 h 109"/>
                <a:gd name="T60" fmla="*/ 51 w 82"/>
                <a:gd name="T61" fmla="*/ 4 h 109"/>
                <a:gd name="T62" fmla="*/ 51 w 82"/>
                <a:gd name="T63" fmla="*/ 4 h 109"/>
                <a:gd name="T64" fmla="*/ 51 w 82"/>
                <a:gd name="T65" fmla="*/ 4 h 109"/>
                <a:gd name="T66" fmla="*/ 19 w 82"/>
                <a:gd name="T67" fmla="*/ 1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109">
                  <a:moveTo>
                    <a:pt x="35" y="109"/>
                  </a:moveTo>
                  <a:cubicBezTo>
                    <a:pt x="25" y="108"/>
                    <a:pt x="16" y="98"/>
                    <a:pt x="10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4" y="72"/>
                    <a:pt x="0" y="56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3"/>
                    <a:pt x="28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2" y="0"/>
                    <a:pt x="70" y="6"/>
                    <a:pt x="75" y="16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26"/>
                    <a:pt x="82" y="39"/>
                    <a:pt x="82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83"/>
                    <a:pt x="60" y="97"/>
                    <a:pt x="42" y="107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0" y="108"/>
                    <a:pt x="37" y="109"/>
                    <a:pt x="35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5" y="109"/>
                    <a:pt x="35" y="109"/>
                    <a:pt x="35" y="109"/>
                  </a:cubicBezTo>
                  <a:close/>
                  <a:moveTo>
                    <a:pt x="19" y="13"/>
                  </a:moveTo>
                  <a:cubicBezTo>
                    <a:pt x="10" y="20"/>
                    <a:pt x="4" y="29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55"/>
                    <a:pt x="7" y="71"/>
                    <a:pt x="14" y="83"/>
                  </a:cubicBezTo>
                  <a:cubicBezTo>
                    <a:pt x="14" y="83"/>
                    <a:pt x="14" y="83"/>
                    <a:pt x="14" y="83"/>
                  </a:cubicBezTo>
                  <a:cubicBezTo>
                    <a:pt x="20" y="96"/>
                    <a:pt x="28" y="105"/>
                    <a:pt x="35" y="105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7" y="105"/>
                    <a:pt x="38" y="104"/>
                    <a:pt x="40" y="103"/>
                  </a:cubicBezTo>
                  <a:cubicBezTo>
                    <a:pt x="40" y="103"/>
                    <a:pt x="40" y="103"/>
                    <a:pt x="40" y="103"/>
                  </a:cubicBezTo>
                  <a:cubicBezTo>
                    <a:pt x="58" y="93"/>
                    <a:pt x="78" y="81"/>
                    <a:pt x="78" y="54"/>
                  </a:cubicBezTo>
                  <a:cubicBezTo>
                    <a:pt x="78" y="54"/>
                    <a:pt x="78" y="54"/>
                    <a:pt x="78" y="54"/>
                  </a:cubicBezTo>
                  <a:cubicBezTo>
                    <a:pt x="78" y="40"/>
                    <a:pt x="76" y="27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67" y="9"/>
                    <a:pt x="6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0" y="4"/>
                    <a:pt x="28" y="7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42"/>
            <p:cNvSpPr>
              <a:spLocks noEditPoints="1"/>
            </p:cNvSpPr>
            <p:nvPr/>
          </p:nvSpPr>
          <p:spPr bwMode="auto">
            <a:xfrm>
              <a:off x="4683" y="2108"/>
              <a:ext cx="206" cy="268"/>
            </a:xfrm>
            <a:custGeom>
              <a:avLst/>
              <a:gdLst>
                <a:gd name="T0" fmla="*/ 37 w 86"/>
                <a:gd name="T1" fmla="*/ 111 h 113"/>
                <a:gd name="T2" fmla="*/ 10 w 86"/>
                <a:gd name="T3" fmla="*/ 88 h 113"/>
                <a:gd name="T4" fmla="*/ 0 w 86"/>
                <a:gd name="T5" fmla="*/ 45 h 113"/>
                <a:gd name="T6" fmla="*/ 52 w 86"/>
                <a:gd name="T7" fmla="*/ 0 h 113"/>
                <a:gd name="T8" fmla="*/ 53 w 86"/>
                <a:gd name="T9" fmla="*/ 0 h 113"/>
                <a:gd name="T10" fmla="*/ 79 w 86"/>
                <a:gd name="T11" fmla="*/ 17 h 113"/>
                <a:gd name="T12" fmla="*/ 86 w 86"/>
                <a:gd name="T13" fmla="*/ 56 h 113"/>
                <a:gd name="T14" fmla="*/ 45 w 86"/>
                <a:gd name="T15" fmla="*/ 111 h 113"/>
                <a:gd name="T16" fmla="*/ 37 w 86"/>
                <a:gd name="T17" fmla="*/ 113 h 113"/>
                <a:gd name="T18" fmla="*/ 37 w 86"/>
                <a:gd name="T19" fmla="*/ 113 h 113"/>
                <a:gd name="T20" fmla="*/ 43 w 86"/>
                <a:gd name="T21" fmla="*/ 107 h 113"/>
                <a:gd name="T22" fmla="*/ 82 w 86"/>
                <a:gd name="T23" fmla="*/ 56 h 113"/>
                <a:gd name="T24" fmla="*/ 43 w 86"/>
                <a:gd name="T25" fmla="*/ 107 h 113"/>
                <a:gd name="T26" fmla="*/ 37 w 86"/>
                <a:gd name="T27" fmla="*/ 109 h 113"/>
                <a:gd name="T28" fmla="*/ 37 w 86"/>
                <a:gd name="T29" fmla="*/ 109 h 113"/>
                <a:gd name="T30" fmla="*/ 37 w 86"/>
                <a:gd name="T31" fmla="*/ 109 h 113"/>
                <a:gd name="T32" fmla="*/ 36 w 86"/>
                <a:gd name="T33" fmla="*/ 108 h 113"/>
                <a:gd name="T34" fmla="*/ 36 w 86"/>
                <a:gd name="T35" fmla="*/ 108 h 113"/>
                <a:gd name="T36" fmla="*/ 35 w 86"/>
                <a:gd name="T37" fmla="*/ 108 h 113"/>
                <a:gd name="T38" fmla="*/ 30 w 86"/>
                <a:gd name="T39" fmla="*/ 106 h 113"/>
                <a:gd name="T40" fmla="*/ 37 w 86"/>
                <a:gd name="T41" fmla="*/ 105 h 113"/>
                <a:gd name="T42" fmla="*/ 41 w 86"/>
                <a:gd name="T43" fmla="*/ 104 h 113"/>
                <a:gd name="T44" fmla="*/ 78 w 86"/>
                <a:gd name="T45" fmla="*/ 56 h 113"/>
                <a:gd name="T46" fmla="*/ 78 w 86"/>
                <a:gd name="T47" fmla="*/ 56 h 113"/>
                <a:gd name="T48" fmla="*/ 72 w 86"/>
                <a:gd name="T49" fmla="*/ 21 h 113"/>
                <a:gd name="T50" fmla="*/ 53 w 86"/>
                <a:gd name="T51" fmla="*/ 8 h 113"/>
                <a:gd name="T52" fmla="*/ 22 w 86"/>
                <a:gd name="T53" fmla="*/ 17 h 113"/>
                <a:gd name="T54" fmla="*/ 8 w 86"/>
                <a:gd name="T55" fmla="*/ 45 h 113"/>
                <a:gd name="T56" fmla="*/ 8 w 86"/>
                <a:gd name="T57" fmla="*/ 45 h 113"/>
                <a:gd name="T58" fmla="*/ 17 w 86"/>
                <a:gd name="T59" fmla="*/ 85 h 113"/>
                <a:gd name="T60" fmla="*/ 37 w 86"/>
                <a:gd name="T61" fmla="*/ 105 h 113"/>
                <a:gd name="T62" fmla="*/ 37 w 86"/>
                <a:gd name="T63" fmla="*/ 105 h 113"/>
                <a:gd name="T64" fmla="*/ 14 w 86"/>
                <a:gd name="T65" fmla="*/ 86 h 113"/>
                <a:gd name="T66" fmla="*/ 17 w 86"/>
                <a:gd name="T67" fmla="*/ 92 h 113"/>
                <a:gd name="T68" fmla="*/ 14 w 86"/>
                <a:gd name="T69" fmla="*/ 86 h 113"/>
                <a:gd name="T70" fmla="*/ 9 w 86"/>
                <a:gd name="T71" fmla="*/ 74 h 113"/>
                <a:gd name="T72" fmla="*/ 82 w 86"/>
                <a:gd name="T73" fmla="*/ 56 h 113"/>
                <a:gd name="T74" fmla="*/ 82 w 86"/>
                <a:gd name="T75" fmla="*/ 56 h 113"/>
                <a:gd name="T76" fmla="*/ 76 w 86"/>
                <a:gd name="T77" fmla="*/ 21 h 113"/>
                <a:gd name="T78" fmla="*/ 4 w 86"/>
                <a:gd name="T79" fmla="*/ 45 h 113"/>
                <a:gd name="T80" fmla="*/ 4 w 86"/>
                <a:gd name="T81" fmla="*/ 45 h 113"/>
                <a:gd name="T82" fmla="*/ 4 w 86"/>
                <a:gd name="T83" fmla="*/ 45 h 113"/>
                <a:gd name="T84" fmla="*/ 6 w 86"/>
                <a:gd name="T85" fmla="*/ 31 h 113"/>
                <a:gd name="T86" fmla="*/ 76 w 86"/>
                <a:gd name="T87" fmla="*/ 21 h 113"/>
                <a:gd name="T88" fmla="*/ 76 w 86"/>
                <a:gd name="T89" fmla="*/ 21 h 113"/>
                <a:gd name="T90" fmla="*/ 75 w 86"/>
                <a:gd name="T91" fmla="*/ 18 h 113"/>
                <a:gd name="T92" fmla="*/ 75 w 86"/>
                <a:gd name="T93" fmla="*/ 18 h 113"/>
                <a:gd name="T94" fmla="*/ 75 w 86"/>
                <a:gd name="T95" fmla="*/ 18 h 113"/>
                <a:gd name="T96" fmla="*/ 75 w 86"/>
                <a:gd name="T97" fmla="*/ 18 h 113"/>
                <a:gd name="T98" fmla="*/ 75 w 86"/>
                <a:gd name="T99" fmla="*/ 18 h 113"/>
                <a:gd name="T100" fmla="*/ 53 w 86"/>
                <a:gd name="T101" fmla="*/ 4 h 113"/>
                <a:gd name="T102" fmla="*/ 53 w 86"/>
                <a:gd name="T103" fmla="*/ 4 h 113"/>
                <a:gd name="T104" fmla="*/ 51 w 86"/>
                <a:gd name="T105" fmla="*/ 4 h 113"/>
                <a:gd name="T106" fmla="*/ 53 w 86"/>
                <a:gd name="T107" fmla="*/ 4 h 113"/>
                <a:gd name="T108" fmla="*/ 53 w 86"/>
                <a:gd name="T109" fmla="*/ 4 h 113"/>
                <a:gd name="T110" fmla="*/ 21 w 86"/>
                <a:gd name="T111" fmla="*/ 15 h 113"/>
                <a:gd name="T112" fmla="*/ 20 w 86"/>
                <a:gd name="T113" fmla="*/ 14 h 113"/>
                <a:gd name="T114" fmla="*/ 21 w 86"/>
                <a:gd name="T115" fmla="*/ 1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6" h="113">
                  <a:moveTo>
                    <a:pt x="37" y="113"/>
                  </a:moveTo>
                  <a:cubicBezTo>
                    <a:pt x="37" y="111"/>
                    <a:pt x="37" y="111"/>
                    <a:pt x="37" y="111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25" y="112"/>
                    <a:pt x="17" y="101"/>
                    <a:pt x="10" y="88"/>
                  </a:cubicBezTo>
                  <a:cubicBezTo>
                    <a:pt x="10" y="88"/>
                    <a:pt x="10" y="88"/>
                    <a:pt x="10" y="88"/>
                  </a:cubicBezTo>
                  <a:cubicBezTo>
                    <a:pt x="4" y="75"/>
                    <a:pt x="0" y="59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14"/>
                    <a:pt x="30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65" y="0"/>
                    <a:pt x="74" y="7"/>
                    <a:pt x="79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84" y="28"/>
                    <a:pt x="86" y="41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86"/>
                    <a:pt x="63" y="101"/>
                    <a:pt x="45" y="111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2" y="112"/>
                    <a:pt x="40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lose/>
                  <a:moveTo>
                    <a:pt x="37" y="109"/>
                  </a:moveTo>
                  <a:cubicBezTo>
                    <a:pt x="39" y="109"/>
                    <a:pt x="41" y="108"/>
                    <a:pt x="43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61" y="97"/>
                    <a:pt x="82" y="84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84"/>
                    <a:pt x="61" y="97"/>
                    <a:pt x="43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1" y="108"/>
                    <a:pt x="39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lose/>
                  <a:moveTo>
                    <a:pt x="36" y="108"/>
                  </a:move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lose/>
                  <a:moveTo>
                    <a:pt x="35" y="108"/>
                  </a:moveTo>
                  <a:cubicBezTo>
                    <a:pt x="34" y="108"/>
                    <a:pt x="32" y="107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2" y="107"/>
                    <a:pt x="34" y="108"/>
                    <a:pt x="35" y="108"/>
                  </a:cubicBezTo>
                  <a:close/>
                  <a:moveTo>
                    <a:pt x="37" y="105"/>
                  </a:moveTo>
                  <a:cubicBezTo>
                    <a:pt x="38" y="105"/>
                    <a:pt x="39" y="104"/>
                    <a:pt x="41" y="104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59" y="94"/>
                    <a:pt x="78" y="82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42"/>
                    <a:pt x="76" y="29"/>
                    <a:pt x="72" y="21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67" y="12"/>
                    <a:pt x="62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3" y="8"/>
                    <a:pt x="31" y="11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14" y="23"/>
                    <a:pt x="8" y="32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7" y="57"/>
                    <a:pt x="11" y="72"/>
                    <a:pt x="17" y="85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23" y="97"/>
                    <a:pt x="31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lose/>
                  <a:moveTo>
                    <a:pt x="14" y="86"/>
                  </a:moveTo>
                  <a:cubicBezTo>
                    <a:pt x="15" y="88"/>
                    <a:pt x="16" y="90"/>
                    <a:pt x="17" y="92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6" y="90"/>
                    <a:pt x="15" y="88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2"/>
                    <a:pt x="10" y="78"/>
                    <a:pt x="9" y="74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8"/>
                    <a:pt x="12" y="82"/>
                    <a:pt x="14" y="86"/>
                  </a:cubicBezTo>
                  <a:close/>
                  <a:moveTo>
                    <a:pt x="82" y="56"/>
                  </a:moveTo>
                  <a:cubicBezTo>
                    <a:pt x="82" y="56"/>
                    <a:pt x="82" y="56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43"/>
                    <a:pt x="80" y="3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80" y="31"/>
                    <a:pt x="82" y="43"/>
                    <a:pt x="82" y="56"/>
                  </a:cubicBezTo>
                  <a:close/>
                  <a:moveTo>
                    <a:pt x="4" y="45"/>
                  </a:move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0"/>
                    <a:pt x="4" y="35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4" y="35"/>
                    <a:pt x="4" y="40"/>
                    <a:pt x="4" y="45"/>
                  </a:cubicBezTo>
                  <a:close/>
                  <a:moveTo>
                    <a:pt x="76" y="21"/>
                  </a:move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lose/>
                  <a:moveTo>
                    <a:pt x="75" y="18"/>
                  </a:move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lose/>
                  <a:moveTo>
                    <a:pt x="75" y="18"/>
                  </a:move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lose/>
                  <a:moveTo>
                    <a:pt x="75" y="18"/>
                  </a:moveTo>
                  <a:cubicBezTo>
                    <a:pt x="70" y="9"/>
                    <a:pt x="6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63" y="4"/>
                    <a:pt x="70" y="9"/>
                    <a:pt x="75" y="18"/>
                  </a:cubicBezTo>
                  <a:close/>
                  <a:moveTo>
                    <a:pt x="21" y="15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1" y="15"/>
                    <a:pt x="21" y="15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43"/>
            <p:cNvSpPr/>
            <p:nvPr/>
          </p:nvSpPr>
          <p:spPr bwMode="auto">
            <a:xfrm>
              <a:off x="4853" y="2117"/>
              <a:ext cx="178" cy="167"/>
            </a:xfrm>
            <a:custGeom>
              <a:avLst/>
              <a:gdLst>
                <a:gd name="T0" fmla="*/ 55 w 74"/>
                <a:gd name="T1" fmla="*/ 67 h 70"/>
                <a:gd name="T2" fmla="*/ 70 w 74"/>
                <a:gd name="T3" fmla="*/ 58 h 70"/>
                <a:gd name="T4" fmla="*/ 70 w 74"/>
                <a:gd name="T5" fmla="*/ 56 h 70"/>
                <a:gd name="T6" fmla="*/ 70 w 74"/>
                <a:gd name="T7" fmla="*/ 56 h 70"/>
                <a:gd name="T8" fmla="*/ 50 w 74"/>
                <a:gd name="T9" fmla="*/ 6 h 70"/>
                <a:gd name="T10" fmla="*/ 50 w 74"/>
                <a:gd name="T11" fmla="*/ 6 h 70"/>
                <a:gd name="T12" fmla="*/ 41 w 74"/>
                <a:gd name="T13" fmla="*/ 4 h 70"/>
                <a:gd name="T14" fmla="*/ 41 w 74"/>
                <a:gd name="T15" fmla="*/ 4 h 70"/>
                <a:gd name="T16" fmla="*/ 2 w 74"/>
                <a:gd name="T17" fmla="*/ 11 h 70"/>
                <a:gd name="T18" fmla="*/ 2 w 74"/>
                <a:gd name="T19" fmla="*/ 11 h 70"/>
                <a:gd name="T20" fmla="*/ 0 w 74"/>
                <a:gd name="T21" fmla="*/ 7 h 70"/>
                <a:gd name="T22" fmla="*/ 41 w 74"/>
                <a:gd name="T23" fmla="*/ 0 h 70"/>
                <a:gd name="T24" fmla="*/ 41 w 74"/>
                <a:gd name="T25" fmla="*/ 0 h 70"/>
                <a:gd name="T26" fmla="*/ 53 w 74"/>
                <a:gd name="T27" fmla="*/ 3 h 70"/>
                <a:gd name="T28" fmla="*/ 53 w 74"/>
                <a:gd name="T29" fmla="*/ 3 h 70"/>
                <a:gd name="T30" fmla="*/ 74 w 74"/>
                <a:gd name="T31" fmla="*/ 56 h 70"/>
                <a:gd name="T32" fmla="*/ 74 w 74"/>
                <a:gd name="T33" fmla="*/ 56 h 70"/>
                <a:gd name="T34" fmla="*/ 72 w 74"/>
                <a:gd name="T35" fmla="*/ 62 h 70"/>
                <a:gd name="T36" fmla="*/ 72 w 74"/>
                <a:gd name="T37" fmla="*/ 62 h 70"/>
                <a:gd name="T38" fmla="*/ 72 w 74"/>
                <a:gd name="T39" fmla="*/ 62 h 70"/>
                <a:gd name="T40" fmla="*/ 57 w 74"/>
                <a:gd name="T41" fmla="*/ 70 h 70"/>
                <a:gd name="T42" fmla="*/ 57 w 74"/>
                <a:gd name="T43" fmla="*/ 70 h 70"/>
                <a:gd name="T44" fmla="*/ 55 w 74"/>
                <a:gd name="T45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70">
                  <a:moveTo>
                    <a:pt x="55" y="67"/>
                  </a:move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7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1" y="45"/>
                    <a:pt x="55" y="12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5"/>
                    <a:pt x="46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27" y="4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6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6" y="0"/>
                    <a:pt x="51" y="0"/>
                    <a:pt x="53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9" y="11"/>
                    <a:pt x="74" y="43"/>
                    <a:pt x="74" y="5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4" y="58"/>
                    <a:pt x="74" y="60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5" y="67"/>
                    <a:pt x="55" y="67"/>
                    <a:pt x="55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4"/>
            <p:cNvSpPr>
              <a:spLocks noEditPoints="1"/>
            </p:cNvSpPr>
            <p:nvPr/>
          </p:nvSpPr>
          <p:spPr bwMode="auto">
            <a:xfrm>
              <a:off x="4849" y="2112"/>
              <a:ext cx="187" cy="191"/>
            </a:xfrm>
            <a:custGeom>
              <a:avLst/>
              <a:gdLst>
                <a:gd name="T0" fmla="*/ 57 w 78"/>
                <a:gd name="T1" fmla="*/ 69 h 80"/>
                <a:gd name="T2" fmla="*/ 57 w 78"/>
                <a:gd name="T3" fmla="*/ 69 h 80"/>
                <a:gd name="T4" fmla="*/ 54 w 78"/>
                <a:gd name="T5" fmla="*/ 68 h 80"/>
                <a:gd name="T6" fmla="*/ 70 w 78"/>
                <a:gd name="T7" fmla="*/ 58 h 80"/>
                <a:gd name="T8" fmla="*/ 70 w 78"/>
                <a:gd name="T9" fmla="*/ 58 h 80"/>
                <a:gd name="T10" fmla="*/ 70 w 78"/>
                <a:gd name="T11" fmla="*/ 58 h 80"/>
                <a:gd name="T12" fmla="*/ 50 w 78"/>
                <a:gd name="T13" fmla="*/ 9 h 80"/>
                <a:gd name="T14" fmla="*/ 50 w 78"/>
                <a:gd name="T15" fmla="*/ 9 h 80"/>
                <a:gd name="T16" fmla="*/ 50 w 78"/>
                <a:gd name="T17" fmla="*/ 9 h 80"/>
                <a:gd name="T18" fmla="*/ 50 w 78"/>
                <a:gd name="T19" fmla="*/ 9 h 80"/>
                <a:gd name="T20" fmla="*/ 49 w 78"/>
                <a:gd name="T21" fmla="*/ 8 h 80"/>
                <a:gd name="T22" fmla="*/ 44 w 78"/>
                <a:gd name="T23" fmla="*/ 8 h 80"/>
                <a:gd name="T24" fmla="*/ 44 w 78"/>
                <a:gd name="T25" fmla="*/ 8 h 80"/>
                <a:gd name="T26" fmla="*/ 43 w 78"/>
                <a:gd name="T27" fmla="*/ 8 h 80"/>
                <a:gd name="T28" fmla="*/ 5 w 78"/>
                <a:gd name="T29" fmla="*/ 15 h 80"/>
                <a:gd name="T30" fmla="*/ 3 w 78"/>
                <a:gd name="T31" fmla="*/ 18 h 80"/>
                <a:gd name="T32" fmla="*/ 2 w 78"/>
                <a:gd name="T33" fmla="*/ 7 h 80"/>
                <a:gd name="T34" fmla="*/ 2 w 78"/>
                <a:gd name="T35" fmla="*/ 7 h 80"/>
                <a:gd name="T36" fmla="*/ 3 w 78"/>
                <a:gd name="T37" fmla="*/ 7 h 80"/>
                <a:gd name="T38" fmla="*/ 6 w 78"/>
                <a:gd name="T39" fmla="*/ 6 h 80"/>
                <a:gd name="T40" fmla="*/ 17 w 78"/>
                <a:gd name="T41" fmla="*/ 4 h 80"/>
                <a:gd name="T42" fmla="*/ 43 w 78"/>
                <a:gd name="T43" fmla="*/ 0 h 80"/>
                <a:gd name="T44" fmla="*/ 57 w 78"/>
                <a:gd name="T45" fmla="*/ 4 h 80"/>
                <a:gd name="T46" fmla="*/ 78 w 78"/>
                <a:gd name="T47" fmla="*/ 58 h 80"/>
                <a:gd name="T48" fmla="*/ 76 w 78"/>
                <a:gd name="T49" fmla="*/ 65 h 80"/>
                <a:gd name="T50" fmla="*/ 61 w 78"/>
                <a:gd name="T51" fmla="*/ 73 h 80"/>
                <a:gd name="T52" fmla="*/ 55 w 78"/>
                <a:gd name="T53" fmla="*/ 70 h 80"/>
                <a:gd name="T54" fmla="*/ 73 w 78"/>
                <a:gd name="T55" fmla="*/ 62 h 80"/>
                <a:gd name="T56" fmla="*/ 73 w 78"/>
                <a:gd name="T57" fmla="*/ 62 h 80"/>
                <a:gd name="T58" fmla="*/ 60 w 78"/>
                <a:gd name="T59" fmla="*/ 69 h 80"/>
                <a:gd name="T60" fmla="*/ 74 w 78"/>
                <a:gd name="T61" fmla="*/ 61 h 80"/>
                <a:gd name="T62" fmla="*/ 74 w 78"/>
                <a:gd name="T63" fmla="*/ 58 h 80"/>
                <a:gd name="T64" fmla="*/ 54 w 78"/>
                <a:gd name="T65" fmla="*/ 7 h 80"/>
                <a:gd name="T66" fmla="*/ 53 w 78"/>
                <a:gd name="T67" fmla="*/ 7 h 80"/>
                <a:gd name="T68" fmla="*/ 74 w 78"/>
                <a:gd name="T69" fmla="*/ 58 h 80"/>
                <a:gd name="T70" fmla="*/ 74 w 78"/>
                <a:gd name="T71" fmla="*/ 58 h 80"/>
                <a:gd name="T72" fmla="*/ 74 w 78"/>
                <a:gd name="T73" fmla="*/ 58 h 80"/>
                <a:gd name="T74" fmla="*/ 48 w 78"/>
                <a:gd name="T75" fmla="*/ 4 h 80"/>
                <a:gd name="T76" fmla="*/ 44 w 78"/>
                <a:gd name="T77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80">
                  <a:moveTo>
                    <a:pt x="55" y="70"/>
                  </a:moveTo>
                  <a:cubicBezTo>
                    <a:pt x="57" y="69"/>
                    <a:pt x="57" y="69"/>
                    <a:pt x="57" y="69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59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1" y="48"/>
                    <a:pt x="55" y="15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49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8" y="8"/>
                    <a:pt x="46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31" y="8"/>
                    <a:pt x="9" y="14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9" y="6"/>
                    <a:pt x="12" y="5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5" y="2"/>
                    <a:pt x="35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0"/>
                    <a:pt x="53" y="0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3" y="13"/>
                    <a:pt x="78" y="43"/>
                    <a:pt x="78" y="58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8" y="60"/>
                    <a:pt x="78" y="63"/>
                    <a:pt x="76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5"/>
                    <a:pt x="75" y="65"/>
                    <a:pt x="75" y="65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55" y="70"/>
                    <a:pt x="55" y="70"/>
                    <a:pt x="55" y="70"/>
                  </a:cubicBezTo>
                  <a:close/>
                  <a:moveTo>
                    <a:pt x="60" y="69"/>
                  </a:move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60" y="69"/>
                    <a:pt x="60" y="69"/>
                    <a:pt x="60" y="69"/>
                  </a:cubicBezTo>
                  <a:cubicBezTo>
                    <a:pt x="60" y="69"/>
                    <a:pt x="60" y="69"/>
                    <a:pt x="60" y="69"/>
                  </a:cubicBezTo>
                  <a:close/>
                  <a:moveTo>
                    <a:pt x="74" y="61"/>
                  </a:moveTo>
                  <a:cubicBezTo>
                    <a:pt x="74" y="60"/>
                    <a:pt x="74" y="59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46"/>
                    <a:pt x="59" y="14"/>
                    <a:pt x="54" y="7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9" y="14"/>
                    <a:pt x="74" y="45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60"/>
                    <a:pt x="74" y="60"/>
                    <a:pt x="74" y="61"/>
                  </a:cubicBezTo>
                  <a:close/>
                  <a:moveTo>
                    <a:pt x="48" y="4"/>
                  </a:moveTo>
                  <a:cubicBezTo>
                    <a:pt x="47" y="4"/>
                    <a:pt x="46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4"/>
                    <a:pt x="47" y="4"/>
                    <a:pt x="4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45"/>
            <p:cNvSpPr/>
            <p:nvPr/>
          </p:nvSpPr>
          <p:spPr bwMode="auto">
            <a:xfrm>
              <a:off x="5014" y="2262"/>
              <a:ext cx="10" cy="29"/>
            </a:xfrm>
            <a:custGeom>
              <a:avLst/>
              <a:gdLst>
                <a:gd name="T0" fmla="*/ 0 w 10"/>
                <a:gd name="T1" fmla="*/ 29 h 29"/>
                <a:gd name="T2" fmla="*/ 0 w 10"/>
                <a:gd name="T3" fmla="*/ 0 h 29"/>
                <a:gd name="T4" fmla="*/ 10 w 10"/>
                <a:gd name="T5" fmla="*/ 0 h 29"/>
                <a:gd name="T6" fmla="*/ 10 w 10"/>
                <a:gd name="T7" fmla="*/ 29 h 29"/>
                <a:gd name="T8" fmla="*/ 0 w 10"/>
                <a:gd name="T9" fmla="*/ 29 h 29"/>
                <a:gd name="T10" fmla="*/ 0 w 10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9">
                  <a:moveTo>
                    <a:pt x="0" y="29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29"/>
                  </a:lnTo>
                  <a:lnTo>
                    <a:pt x="0" y="29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46"/>
            <p:cNvSpPr>
              <a:spLocks noEditPoints="1"/>
            </p:cNvSpPr>
            <p:nvPr/>
          </p:nvSpPr>
          <p:spPr bwMode="auto">
            <a:xfrm>
              <a:off x="5009" y="2258"/>
              <a:ext cx="20" cy="38"/>
            </a:xfrm>
            <a:custGeom>
              <a:avLst/>
              <a:gdLst>
                <a:gd name="T0" fmla="*/ 15 w 20"/>
                <a:gd name="T1" fmla="*/ 38 h 38"/>
                <a:gd name="T2" fmla="*/ 5 w 20"/>
                <a:gd name="T3" fmla="*/ 38 h 38"/>
                <a:gd name="T4" fmla="*/ 5 w 20"/>
                <a:gd name="T5" fmla="*/ 33 h 38"/>
                <a:gd name="T6" fmla="*/ 10 w 20"/>
                <a:gd name="T7" fmla="*/ 33 h 38"/>
                <a:gd name="T8" fmla="*/ 5 w 20"/>
                <a:gd name="T9" fmla="*/ 33 h 38"/>
                <a:gd name="T10" fmla="*/ 5 w 20"/>
                <a:gd name="T11" fmla="*/ 38 h 38"/>
                <a:gd name="T12" fmla="*/ 0 w 20"/>
                <a:gd name="T13" fmla="*/ 38 h 38"/>
                <a:gd name="T14" fmla="*/ 0 w 20"/>
                <a:gd name="T15" fmla="*/ 0 h 38"/>
                <a:gd name="T16" fmla="*/ 20 w 20"/>
                <a:gd name="T17" fmla="*/ 0 h 38"/>
                <a:gd name="T18" fmla="*/ 20 w 20"/>
                <a:gd name="T19" fmla="*/ 38 h 38"/>
                <a:gd name="T20" fmla="*/ 15 w 20"/>
                <a:gd name="T21" fmla="*/ 38 h 38"/>
                <a:gd name="T22" fmla="*/ 15 w 20"/>
                <a:gd name="T23" fmla="*/ 38 h 38"/>
                <a:gd name="T24" fmla="*/ 10 w 20"/>
                <a:gd name="T25" fmla="*/ 28 h 38"/>
                <a:gd name="T26" fmla="*/ 10 w 20"/>
                <a:gd name="T27" fmla="*/ 9 h 38"/>
                <a:gd name="T28" fmla="*/ 10 w 20"/>
                <a:gd name="T29" fmla="*/ 28 h 38"/>
                <a:gd name="T30" fmla="*/ 10 w 20"/>
                <a:gd name="T3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38">
                  <a:moveTo>
                    <a:pt x="15" y="38"/>
                  </a:moveTo>
                  <a:lnTo>
                    <a:pt x="5" y="38"/>
                  </a:lnTo>
                  <a:lnTo>
                    <a:pt x="5" y="33"/>
                  </a:lnTo>
                  <a:lnTo>
                    <a:pt x="10" y="33"/>
                  </a:lnTo>
                  <a:lnTo>
                    <a:pt x="5" y="33"/>
                  </a:lnTo>
                  <a:lnTo>
                    <a:pt x="5" y="38"/>
                  </a:lnTo>
                  <a:lnTo>
                    <a:pt x="0" y="38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38"/>
                  </a:lnTo>
                  <a:lnTo>
                    <a:pt x="15" y="38"/>
                  </a:lnTo>
                  <a:lnTo>
                    <a:pt x="15" y="38"/>
                  </a:lnTo>
                  <a:close/>
                  <a:moveTo>
                    <a:pt x="10" y="28"/>
                  </a:moveTo>
                  <a:lnTo>
                    <a:pt x="10" y="9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47"/>
            <p:cNvSpPr/>
            <p:nvPr/>
          </p:nvSpPr>
          <p:spPr bwMode="auto">
            <a:xfrm>
              <a:off x="4558" y="2048"/>
              <a:ext cx="178" cy="122"/>
            </a:xfrm>
            <a:custGeom>
              <a:avLst/>
              <a:gdLst>
                <a:gd name="T0" fmla="*/ 7 w 74"/>
                <a:gd name="T1" fmla="*/ 47 h 51"/>
                <a:gd name="T2" fmla="*/ 1 w 74"/>
                <a:gd name="T3" fmla="*/ 34 h 51"/>
                <a:gd name="T4" fmla="*/ 1 w 74"/>
                <a:gd name="T5" fmla="*/ 34 h 51"/>
                <a:gd name="T6" fmla="*/ 0 w 74"/>
                <a:gd name="T7" fmla="*/ 29 h 51"/>
                <a:gd name="T8" fmla="*/ 0 w 74"/>
                <a:gd name="T9" fmla="*/ 29 h 51"/>
                <a:gd name="T10" fmla="*/ 13 w 74"/>
                <a:gd name="T11" fmla="*/ 5 h 51"/>
                <a:gd name="T12" fmla="*/ 13 w 74"/>
                <a:gd name="T13" fmla="*/ 5 h 51"/>
                <a:gd name="T14" fmla="*/ 15 w 74"/>
                <a:gd name="T15" fmla="*/ 0 h 51"/>
                <a:gd name="T16" fmla="*/ 15 w 74"/>
                <a:gd name="T17" fmla="*/ 0 h 51"/>
                <a:gd name="T18" fmla="*/ 18 w 74"/>
                <a:gd name="T19" fmla="*/ 2 h 51"/>
                <a:gd name="T20" fmla="*/ 16 w 74"/>
                <a:gd name="T21" fmla="*/ 7 h 51"/>
                <a:gd name="T22" fmla="*/ 16 w 74"/>
                <a:gd name="T23" fmla="*/ 8 h 51"/>
                <a:gd name="T24" fmla="*/ 10 w 74"/>
                <a:gd name="T25" fmla="*/ 14 h 51"/>
                <a:gd name="T26" fmla="*/ 10 w 74"/>
                <a:gd name="T27" fmla="*/ 14 h 51"/>
                <a:gd name="T28" fmla="*/ 4 w 74"/>
                <a:gd name="T29" fmla="*/ 29 h 51"/>
                <a:gd name="T30" fmla="*/ 4 w 74"/>
                <a:gd name="T31" fmla="*/ 29 h 51"/>
                <a:gd name="T32" fmla="*/ 5 w 74"/>
                <a:gd name="T33" fmla="*/ 33 h 51"/>
                <a:gd name="T34" fmla="*/ 5 w 74"/>
                <a:gd name="T35" fmla="*/ 33 h 51"/>
                <a:gd name="T36" fmla="*/ 10 w 74"/>
                <a:gd name="T37" fmla="*/ 44 h 51"/>
                <a:gd name="T38" fmla="*/ 10 w 74"/>
                <a:gd name="T39" fmla="*/ 44 h 51"/>
                <a:gd name="T40" fmla="*/ 18 w 74"/>
                <a:gd name="T41" fmla="*/ 47 h 51"/>
                <a:gd name="T42" fmla="*/ 18 w 74"/>
                <a:gd name="T43" fmla="*/ 47 h 51"/>
                <a:gd name="T44" fmla="*/ 22 w 74"/>
                <a:gd name="T45" fmla="*/ 47 h 51"/>
                <a:gd name="T46" fmla="*/ 22 w 74"/>
                <a:gd name="T47" fmla="*/ 47 h 51"/>
                <a:gd name="T48" fmla="*/ 73 w 74"/>
                <a:gd name="T49" fmla="*/ 35 h 51"/>
                <a:gd name="T50" fmla="*/ 73 w 74"/>
                <a:gd name="T51" fmla="*/ 35 h 51"/>
                <a:gd name="T52" fmla="*/ 74 w 74"/>
                <a:gd name="T53" fmla="*/ 39 h 51"/>
                <a:gd name="T54" fmla="*/ 22 w 74"/>
                <a:gd name="T55" fmla="*/ 51 h 51"/>
                <a:gd name="T56" fmla="*/ 22 w 74"/>
                <a:gd name="T57" fmla="*/ 51 h 51"/>
                <a:gd name="T58" fmla="*/ 18 w 74"/>
                <a:gd name="T59" fmla="*/ 51 h 51"/>
                <a:gd name="T60" fmla="*/ 18 w 74"/>
                <a:gd name="T61" fmla="*/ 51 h 51"/>
                <a:gd name="T62" fmla="*/ 17 w 74"/>
                <a:gd name="T63" fmla="*/ 51 h 51"/>
                <a:gd name="T64" fmla="*/ 17 w 74"/>
                <a:gd name="T65" fmla="*/ 51 h 51"/>
                <a:gd name="T66" fmla="*/ 7 w 74"/>
                <a:gd name="T67" fmla="*/ 4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4" h="51">
                  <a:moveTo>
                    <a:pt x="7" y="47"/>
                  </a:moveTo>
                  <a:cubicBezTo>
                    <a:pt x="4" y="44"/>
                    <a:pt x="3" y="40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2"/>
                    <a:pt x="0" y="31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7"/>
                    <a:pt x="11" y="7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3" y="10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9"/>
                    <a:pt x="4" y="24"/>
                    <a:pt x="4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2"/>
                    <a:pt x="5" y="3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9"/>
                    <a:pt x="8" y="42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6"/>
                    <a:pt x="13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9" y="47"/>
                    <a:pt x="20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34" y="46"/>
                    <a:pt x="73" y="35"/>
                    <a:pt x="73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35" y="50"/>
                    <a:pt x="22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51"/>
                    <a:pt x="19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3" y="51"/>
                    <a:pt x="9" y="50"/>
                    <a:pt x="7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48"/>
            <p:cNvSpPr>
              <a:spLocks noEditPoints="1"/>
            </p:cNvSpPr>
            <p:nvPr/>
          </p:nvSpPr>
          <p:spPr bwMode="auto">
            <a:xfrm>
              <a:off x="4553" y="2043"/>
              <a:ext cx="190" cy="131"/>
            </a:xfrm>
            <a:custGeom>
              <a:avLst/>
              <a:gdLst>
                <a:gd name="T0" fmla="*/ 1 w 79"/>
                <a:gd name="T1" fmla="*/ 37 h 55"/>
                <a:gd name="T2" fmla="*/ 0 w 79"/>
                <a:gd name="T3" fmla="*/ 31 h 55"/>
                <a:gd name="T4" fmla="*/ 15 w 79"/>
                <a:gd name="T5" fmla="*/ 1 h 55"/>
                <a:gd name="T6" fmla="*/ 23 w 79"/>
                <a:gd name="T7" fmla="*/ 2 h 55"/>
                <a:gd name="T8" fmla="*/ 19 w 79"/>
                <a:gd name="T9" fmla="*/ 11 h 55"/>
                <a:gd name="T10" fmla="*/ 18 w 79"/>
                <a:gd name="T11" fmla="*/ 13 h 55"/>
                <a:gd name="T12" fmla="*/ 14 w 79"/>
                <a:gd name="T13" fmla="*/ 18 h 55"/>
                <a:gd name="T14" fmla="*/ 8 w 79"/>
                <a:gd name="T15" fmla="*/ 31 h 55"/>
                <a:gd name="T16" fmla="*/ 13 w 79"/>
                <a:gd name="T17" fmla="*/ 45 h 55"/>
                <a:gd name="T18" fmla="*/ 20 w 79"/>
                <a:gd name="T19" fmla="*/ 47 h 55"/>
                <a:gd name="T20" fmla="*/ 74 w 79"/>
                <a:gd name="T21" fmla="*/ 36 h 55"/>
                <a:gd name="T22" fmla="*/ 77 w 79"/>
                <a:gd name="T23" fmla="*/ 35 h 55"/>
                <a:gd name="T24" fmla="*/ 76 w 79"/>
                <a:gd name="T25" fmla="*/ 43 h 55"/>
                <a:gd name="T26" fmla="*/ 75 w 79"/>
                <a:gd name="T27" fmla="*/ 44 h 55"/>
                <a:gd name="T28" fmla="*/ 55 w 79"/>
                <a:gd name="T29" fmla="*/ 49 h 55"/>
                <a:gd name="T30" fmla="*/ 24 w 79"/>
                <a:gd name="T31" fmla="*/ 55 h 55"/>
                <a:gd name="T32" fmla="*/ 19 w 79"/>
                <a:gd name="T33" fmla="*/ 55 h 55"/>
                <a:gd name="T34" fmla="*/ 19 w 79"/>
                <a:gd name="T35" fmla="*/ 55 h 55"/>
                <a:gd name="T36" fmla="*/ 23 w 79"/>
                <a:gd name="T37" fmla="*/ 51 h 55"/>
                <a:gd name="T38" fmla="*/ 20 w 79"/>
                <a:gd name="T39" fmla="*/ 51 h 55"/>
                <a:gd name="T40" fmla="*/ 19 w 79"/>
                <a:gd name="T41" fmla="*/ 51 h 55"/>
                <a:gd name="T42" fmla="*/ 19 w 79"/>
                <a:gd name="T43" fmla="*/ 51 h 55"/>
                <a:gd name="T44" fmla="*/ 17 w 79"/>
                <a:gd name="T45" fmla="*/ 51 h 55"/>
                <a:gd name="T46" fmla="*/ 17 w 79"/>
                <a:gd name="T47" fmla="*/ 51 h 55"/>
                <a:gd name="T48" fmla="*/ 17 w 79"/>
                <a:gd name="T49" fmla="*/ 51 h 55"/>
                <a:gd name="T50" fmla="*/ 10 w 79"/>
                <a:gd name="T51" fmla="*/ 48 h 55"/>
                <a:gd name="T52" fmla="*/ 10 w 79"/>
                <a:gd name="T53" fmla="*/ 48 h 55"/>
                <a:gd name="T54" fmla="*/ 54 w 79"/>
                <a:gd name="T55" fmla="*/ 45 h 55"/>
                <a:gd name="T56" fmla="*/ 47 w 79"/>
                <a:gd name="T57" fmla="*/ 46 h 55"/>
                <a:gd name="T58" fmla="*/ 74 w 79"/>
                <a:gd name="T59" fmla="*/ 40 h 55"/>
                <a:gd name="T60" fmla="*/ 5 w 79"/>
                <a:gd name="T61" fmla="*/ 36 h 55"/>
                <a:gd name="T62" fmla="*/ 5 w 79"/>
                <a:gd name="T63" fmla="*/ 36 h 55"/>
                <a:gd name="T64" fmla="*/ 4 w 79"/>
                <a:gd name="T65" fmla="*/ 31 h 55"/>
                <a:gd name="T66" fmla="*/ 5 w 79"/>
                <a:gd name="T67" fmla="*/ 36 h 55"/>
                <a:gd name="T68" fmla="*/ 7 w 79"/>
                <a:gd name="T69" fmla="*/ 21 h 55"/>
                <a:gd name="T70" fmla="*/ 10 w 79"/>
                <a:gd name="T71" fmla="*/ 15 h 55"/>
                <a:gd name="T72" fmla="*/ 13 w 79"/>
                <a:gd name="T73" fmla="*/ 12 h 55"/>
                <a:gd name="T74" fmla="*/ 20 w 79"/>
                <a:gd name="T75" fmla="*/ 9 h 55"/>
                <a:gd name="T76" fmla="*/ 16 w 79"/>
                <a:gd name="T77" fmla="*/ 9 h 55"/>
                <a:gd name="T78" fmla="*/ 16 w 79"/>
                <a:gd name="T79" fmla="*/ 9 h 55"/>
                <a:gd name="T80" fmla="*/ 16 w 79"/>
                <a:gd name="T81" fmla="*/ 8 h 55"/>
                <a:gd name="T82" fmla="*/ 16 w 79"/>
                <a:gd name="T83" fmla="*/ 8 h 55"/>
                <a:gd name="T84" fmla="*/ 19 w 79"/>
                <a:gd name="T85" fmla="*/ 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55"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4" y="47"/>
                    <a:pt x="3" y="42"/>
                    <a:pt x="1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35"/>
                    <a:pt x="0" y="33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9"/>
                    <a:pt x="10" y="9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4"/>
                    <a:pt x="15" y="16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1" y="21"/>
                    <a:pt x="8" y="27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2"/>
                    <a:pt x="8" y="33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40"/>
                    <a:pt x="12" y="44"/>
                    <a:pt x="13" y="45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5" y="47"/>
                    <a:pt x="16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2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34" y="46"/>
                    <a:pt x="70" y="37"/>
                    <a:pt x="74" y="36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77" y="43"/>
                    <a:pt x="77" y="43"/>
                    <a:pt x="76" y="43"/>
                  </a:cubicBezTo>
                  <a:cubicBezTo>
                    <a:pt x="76" y="43"/>
                    <a:pt x="76" y="43"/>
                    <a:pt x="76" y="43"/>
                  </a:cubicBezTo>
                  <a:cubicBezTo>
                    <a:pt x="76" y="43"/>
                    <a:pt x="76" y="44"/>
                    <a:pt x="75" y="44"/>
                  </a:cubicBezTo>
                  <a:cubicBezTo>
                    <a:pt x="75" y="44"/>
                    <a:pt x="75" y="44"/>
                    <a:pt x="75" y="44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6"/>
                    <a:pt x="61" y="47"/>
                    <a:pt x="55" y="49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44" y="51"/>
                    <a:pt x="31" y="54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1" y="55"/>
                    <a:pt x="20" y="55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4" y="55"/>
                    <a:pt x="10" y="54"/>
                    <a:pt x="7" y="50"/>
                  </a:cubicBezTo>
                  <a:close/>
                  <a:moveTo>
                    <a:pt x="20" y="51"/>
                  </a:moveTo>
                  <a:cubicBezTo>
                    <a:pt x="21" y="51"/>
                    <a:pt x="22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1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17" y="51"/>
                  </a:move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lose/>
                  <a:moveTo>
                    <a:pt x="17" y="51"/>
                  </a:moveTo>
                  <a:cubicBezTo>
                    <a:pt x="14" y="51"/>
                    <a:pt x="13" y="50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3" y="50"/>
                    <a:pt x="14" y="51"/>
                    <a:pt x="17" y="51"/>
                  </a:cubicBezTo>
                  <a:close/>
                  <a:moveTo>
                    <a:pt x="9" y="49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9" y="49"/>
                    <a:pt x="9" y="49"/>
                    <a:pt x="9" y="49"/>
                  </a:cubicBezTo>
                  <a:close/>
                  <a:moveTo>
                    <a:pt x="69" y="41"/>
                  </a:moveTo>
                  <a:cubicBezTo>
                    <a:pt x="66" y="42"/>
                    <a:pt x="60" y="43"/>
                    <a:pt x="54" y="45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2" y="45"/>
                    <a:pt x="50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56" y="45"/>
                    <a:pt x="64" y="42"/>
                    <a:pt x="70" y="41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1" y="41"/>
                    <a:pt x="73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3" y="40"/>
                    <a:pt x="71" y="41"/>
                    <a:pt x="69" y="41"/>
                  </a:cubicBezTo>
                  <a:close/>
                  <a:moveTo>
                    <a:pt x="5" y="36"/>
                  </a:moveTo>
                  <a:cubicBezTo>
                    <a:pt x="6" y="39"/>
                    <a:pt x="7" y="41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7" y="41"/>
                    <a:pt x="6" y="39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4" y="34"/>
                    <a:pt x="4" y="33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3"/>
                    <a:pt x="4" y="34"/>
                    <a:pt x="5" y="36"/>
                  </a:cubicBezTo>
                  <a:close/>
                  <a:moveTo>
                    <a:pt x="7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lose/>
                  <a:moveTo>
                    <a:pt x="7" y="21"/>
                  </a:moveTo>
                  <a:cubicBezTo>
                    <a:pt x="8" y="19"/>
                    <a:pt x="9" y="17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4"/>
                    <a:pt x="12" y="13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1" y="15"/>
                    <a:pt x="9" y="18"/>
                    <a:pt x="7" y="21"/>
                  </a:cubicBezTo>
                  <a:close/>
                  <a:moveTo>
                    <a:pt x="20" y="10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10"/>
                  </a:cubicBezTo>
                  <a:close/>
                  <a:moveTo>
                    <a:pt x="16" y="9"/>
                  </a:move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49"/>
            <p:cNvSpPr/>
            <p:nvPr/>
          </p:nvSpPr>
          <p:spPr bwMode="auto">
            <a:xfrm>
              <a:off x="4592" y="2058"/>
              <a:ext cx="24" cy="16"/>
            </a:xfrm>
            <a:custGeom>
              <a:avLst/>
              <a:gdLst>
                <a:gd name="T0" fmla="*/ 0 w 24"/>
                <a:gd name="T1" fmla="*/ 9 h 16"/>
                <a:gd name="T2" fmla="*/ 2 w 24"/>
                <a:gd name="T3" fmla="*/ 0 h 16"/>
                <a:gd name="T4" fmla="*/ 24 w 24"/>
                <a:gd name="T5" fmla="*/ 7 h 16"/>
                <a:gd name="T6" fmla="*/ 19 w 24"/>
                <a:gd name="T7" fmla="*/ 16 h 16"/>
                <a:gd name="T8" fmla="*/ 0 w 24"/>
                <a:gd name="T9" fmla="*/ 9 h 16"/>
                <a:gd name="T10" fmla="*/ 0 w 24"/>
                <a:gd name="T11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6">
                  <a:moveTo>
                    <a:pt x="0" y="9"/>
                  </a:moveTo>
                  <a:lnTo>
                    <a:pt x="2" y="0"/>
                  </a:lnTo>
                  <a:lnTo>
                    <a:pt x="24" y="7"/>
                  </a:lnTo>
                  <a:lnTo>
                    <a:pt x="19" y="16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50"/>
            <p:cNvSpPr>
              <a:spLocks noEditPoints="1"/>
            </p:cNvSpPr>
            <p:nvPr/>
          </p:nvSpPr>
          <p:spPr bwMode="auto">
            <a:xfrm>
              <a:off x="4585" y="2053"/>
              <a:ext cx="36" cy="26"/>
            </a:xfrm>
            <a:custGeom>
              <a:avLst/>
              <a:gdLst>
                <a:gd name="T0" fmla="*/ 4 w 36"/>
                <a:gd name="T1" fmla="*/ 19 h 26"/>
                <a:gd name="T2" fmla="*/ 7 w 36"/>
                <a:gd name="T3" fmla="*/ 14 h 26"/>
                <a:gd name="T4" fmla="*/ 12 w 36"/>
                <a:gd name="T5" fmla="*/ 17 h 26"/>
                <a:gd name="T6" fmla="*/ 7 w 36"/>
                <a:gd name="T7" fmla="*/ 14 h 26"/>
                <a:gd name="T8" fmla="*/ 4 w 36"/>
                <a:gd name="T9" fmla="*/ 19 h 26"/>
                <a:gd name="T10" fmla="*/ 0 w 36"/>
                <a:gd name="T11" fmla="*/ 17 h 26"/>
                <a:gd name="T12" fmla="*/ 7 w 36"/>
                <a:gd name="T13" fmla="*/ 0 h 26"/>
                <a:gd name="T14" fmla="*/ 36 w 36"/>
                <a:gd name="T15" fmla="*/ 7 h 26"/>
                <a:gd name="T16" fmla="*/ 31 w 36"/>
                <a:gd name="T17" fmla="*/ 26 h 26"/>
                <a:gd name="T18" fmla="*/ 4 w 36"/>
                <a:gd name="T19" fmla="*/ 19 h 26"/>
                <a:gd name="T20" fmla="*/ 4 w 36"/>
                <a:gd name="T21" fmla="*/ 19 h 26"/>
                <a:gd name="T22" fmla="*/ 24 w 36"/>
                <a:gd name="T23" fmla="*/ 14 h 26"/>
                <a:gd name="T24" fmla="*/ 12 w 36"/>
                <a:gd name="T25" fmla="*/ 12 h 26"/>
                <a:gd name="T26" fmla="*/ 12 w 36"/>
                <a:gd name="T27" fmla="*/ 12 h 26"/>
                <a:gd name="T28" fmla="*/ 24 w 36"/>
                <a:gd name="T29" fmla="*/ 14 h 26"/>
                <a:gd name="T30" fmla="*/ 24 w 36"/>
                <a:gd name="T31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" h="26">
                  <a:moveTo>
                    <a:pt x="4" y="19"/>
                  </a:moveTo>
                  <a:lnTo>
                    <a:pt x="7" y="14"/>
                  </a:lnTo>
                  <a:lnTo>
                    <a:pt x="12" y="17"/>
                  </a:lnTo>
                  <a:lnTo>
                    <a:pt x="7" y="14"/>
                  </a:lnTo>
                  <a:lnTo>
                    <a:pt x="4" y="19"/>
                  </a:lnTo>
                  <a:lnTo>
                    <a:pt x="0" y="17"/>
                  </a:lnTo>
                  <a:lnTo>
                    <a:pt x="7" y="0"/>
                  </a:lnTo>
                  <a:lnTo>
                    <a:pt x="36" y="7"/>
                  </a:lnTo>
                  <a:lnTo>
                    <a:pt x="31" y="26"/>
                  </a:lnTo>
                  <a:lnTo>
                    <a:pt x="4" y="19"/>
                  </a:lnTo>
                  <a:lnTo>
                    <a:pt x="4" y="19"/>
                  </a:lnTo>
                  <a:close/>
                  <a:moveTo>
                    <a:pt x="24" y="14"/>
                  </a:moveTo>
                  <a:lnTo>
                    <a:pt x="12" y="12"/>
                  </a:lnTo>
                  <a:lnTo>
                    <a:pt x="12" y="12"/>
                  </a:lnTo>
                  <a:lnTo>
                    <a:pt x="24" y="14"/>
                  </a:lnTo>
                  <a:lnTo>
                    <a:pt x="2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51"/>
            <p:cNvSpPr/>
            <p:nvPr/>
          </p:nvSpPr>
          <p:spPr bwMode="auto">
            <a:xfrm>
              <a:off x="4587" y="2341"/>
              <a:ext cx="163" cy="254"/>
            </a:xfrm>
            <a:custGeom>
              <a:avLst/>
              <a:gdLst>
                <a:gd name="T0" fmla="*/ 7 w 68"/>
                <a:gd name="T1" fmla="*/ 103 h 107"/>
                <a:gd name="T2" fmla="*/ 21 w 68"/>
                <a:gd name="T3" fmla="*/ 103 h 107"/>
                <a:gd name="T4" fmla="*/ 0 w 68"/>
                <a:gd name="T5" fmla="*/ 13 h 107"/>
                <a:gd name="T6" fmla="*/ 0 w 68"/>
                <a:gd name="T7" fmla="*/ 13 h 107"/>
                <a:gd name="T8" fmla="*/ 1 w 68"/>
                <a:gd name="T9" fmla="*/ 10 h 107"/>
                <a:gd name="T10" fmla="*/ 1 w 68"/>
                <a:gd name="T11" fmla="*/ 10 h 107"/>
                <a:gd name="T12" fmla="*/ 7 w 68"/>
                <a:gd name="T13" fmla="*/ 2 h 107"/>
                <a:gd name="T14" fmla="*/ 7 w 68"/>
                <a:gd name="T15" fmla="*/ 2 h 107"/>
                <a:gd name="T16" fmla="*/ 20 w 68"/>
                <a:gd name="T17" fmla="*/ 0 h 107"/>
                <a:gd name="T18" fmla="*/ 20 w 68"/>
                <a:gd name="T19" fmla="*/ 0 h 107"/>
                <a:gd name="T20" fmla="*/ 68 w 68"/>
                <a:gd name="T21" fmla="*/ 9 h 107"/>
                <a:gd name="T22" fmla="*/ 68 w 68"/>
                <a:gd name="T23" fmla="*/ 9 h 107"/>
                <a:gd name="T24" fmla="*/ 68 w 68"/>
                <a:gd name="T25" fmla="*/ 9 h 107"/>
                <a:gd name="T26" fmla="*/ 67 w 68"/>
                <a:gd name="T27" fmla="*/ 12 h 107"/>
                <a:gd name="T28" fmla="*/ 50 w 68"/>
                <a:gd name="T29" fmla="*/ 8 h 107"/>
                <a:gd name="T30" fmla="*/ 50 w 68"/>
                <a:gd name="T31" fmla="*/ 8 h 107"/>
                <a:gd name="T32" fmla="*/ 20 w 68"/>
                <a:gd name="T33" fmla="*/ 4 h 107"/>
                <a:gd name="T34" fmla="*/ 20 w 68"/>
                <a:gd name="T35" fmla="*/ 4 h 107"/>
                <a:gd name="T36" fmla="*/ 9 w 68"/>
                <a:gd name="T37" fmla="*/ 6 h 107"/>
                <a:gd name="T38" fmla="*/ 9 w 68"/>
                <a:gd name="T39" fmla="*/ 6 h 107"/>
                <a:gd name="T40" fmla="*/ 5 w 68"/>
                <a:gd name="T41" fmla="*/ 11 h 107"/>
                <a:gd name="T42" fmla="*/ 5 w 68"/>
                <a:gd name="T43" fmla="*/ 11 h 107"/>
                <a:gd name="T44" fmla="*/ 4 w 68"/>
                <a:gd name="T45" fmla="*/ 13 h 107"/>
                <a:gd name="T46" fmla="*/ 4 w 68"/>
                <a:gd name="T47" fmla="*/ 13 h 107"/>
                <a:gd name="T48" fmla="*/ 15 w 68"/>
                <a:gd name="T49" fmla="*/ 67 h 107"/>
                <a:gd name="T50" fmla="*/ 15 w 68"/>
                <a:gd name="T51" fmla="*/ 67 h 107"/>
                <a:gd name="T52" fmla="*/ 26 w 68"/>
                <a:gd name="T53" fmla="*/ 104 h 107"/>
                <a:gd name="T54" fmla="*/ 26 w 68"/>
                <a:gd name="T55" fmla="*/ 104 h 107"/>
                <a:gd name="T56" fmla="*/ 27 w 68"/>
                <a:gd name="T57" fmla="*/ 107 h 107"/>
                <a:gd name="T58" fmla="*/ 7 w 68"/>
                <a:gd name="T59" fmla="*/ 107 h 107"/>
                <a:gd name="T60" fmla="*/ 7 w 68"/>
                <a:gd name="T61" fmla="*/ 10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8" h="107">
                  <a:moveTo>
                    <a:pt x="7" y="103"/>
                  </a:moveTo>
                  <a:cubicBezTo>
                    <a:pt x="21" y="103"/>
                    <a:pt x="21" y="103"/>
                    <a:pt x="21" y="103"/>
                  </a:cubicBezTo>
                  <a:cubicBezTo>
                    <a:pt x="18" y="90"/>
                    <a:pt x="1" y="34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6"/>
                    <a:pt x="4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1" y="0"/>
                    <a:pt x="15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0" y="0"/>
                    <a:pt x="68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0" y="10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41" y="6"/>
                    <a:pt x="3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6" y="4"/>
                    <a:pt x="12" y="4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6" y="7"/>
                    <a:pt x="5" y="8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1"/>
                    <a:pt x="4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24"/>
                    <a:pt x="10" y="4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21" y="87"/>
                    <a:pt x="26" y="104"/>
                    <a:pt x="26" y="104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7" y="107"/>
                    <a:pt x="27" y="107"/>
                    <a:pt x="27" y="107"/>
                  </a:cubicBezTo>
                  <a:cubicBezTo>
                    <a:pt x="7" y="107"/>
                    <a:pt x="7" y="107"/>
                    <a:pt x="7" y="107"/>
                  </a:cubicBezTo>
                  <a:cubicBezTo>
                    <a:pt x="7" y="103"/>
                    <a:pt x="7" y="103"/>
                    <a:pt x="7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52"/>
            <p:cNvSpPr>
              <a:spLocks noEditPoints="1"/>
            </p:cNvSpPr>
            <p:nvPr/>
          </p:nvSpPr>
          <p:spPr bwMode="auto">
            <a:xfrm>
              <a:off x="4582" y="2336"/>
              <a:ext cx="173" cy="264"/>
            </a:xfrm>
            <a:custGeom>
              <a:avLst/>
              <a:gdLst>
                <a:gd name="T0" fmla="*/ 7 w 72"/>
                <a:gd name="T1" fmla="*/ 105 h 111"/>
                <a:gd name="T2" fmla="*/ 21 w 72"/>
                <a:gd name="T3" fmla="*/ 103 h 111"/>
                <a:gd name="T4" fmla="*/ 0 w 72"/>
                <a:gd name="T5" fmla="*/ 15 h 111"/>
                <a:gd name="T6" fmla="*/ 1 w 72"/>
                <a:gd name="T7" fmla="*/ 12 h 111"/>
                <a:gd name="T8" fmla="*/ 8 w 72"/>
                <a:gd name="T9" fmla="*/ 2 h 111"/>
                <a:gd name="T10" fmla="*/ 22 w 72"/>
                <a:gd name="T11" fmla="*/ 0 h 111"/>
                <a:gd name="T12" fmla="*/ 70 w 72"/>
                <a:gd name="T13" fmla="*/ 9 h 111"/>
                <a:gd name="T14" fmla="*/ 71 w 72"/>
                <a:gd name="T15" fmla="*/ 9 h 111"/>
                <a:gd name="T16" fmla="*/ 72 w 72"/>
                <a:gd name="T17" fmla="*/ 10 h 111"/>
                <a:gd name="T18" fmla="*/ 69 w 72"/>
                <a:gd name="T19" fmla="*/ 16 h 111"/>
                <a:gd name="T20" fmla="*/ 69 w 72"/>
                <a:gd name="T21" fmla="*/ 16 h 111"/>
                <a:gd name="T22" fmla="*/ 68 w 72"/>
                <a:gd name="T23" fmla="*/ 16 h 111"/>
                <a:gd name="T24" fmla="*/ 68 w 72"/>
                <a:gd name="T25" fmla="*/ 16 h 111"/>
                <a:gd name="T26" fmla="*/ 68 w 72"/>
                <a:gd name="T27" fmla="*/ 16 h 111"/>
                <a:gd name="T28" fmla="*/ 68 w 72"/>
                <a:gd name="T29" fmla="*/ 16 h 111"/>
                <a:gd name="T30" fmla="*/ 67 w 72"/>
                <a:gd name="T31" fmla="*/ 16 h 111"/>
                <a:gd name="T32" fmla="*/ 64 w 72"/>
                <a:gd name="T33" fmla="*/ 15 h 111"/>
                <a:gd name="T34" fmla="*/ 52 w 72"/>
                <a:gd name="T35" fmla="*/ 12 h 111"/>
                <a:gd name="T36" fmla="*/ 23 w 72"/>
                <a:gd name="T37" fmla="*/ 8 h 111"/>
                <a:gd name="T38" fmla="*/ 22 w 72"/>
                <a:gd name="T39" fmla="*/ 8 h 111"/>
                <a:gd name="T40" fmla="*/ 12 w 72"/>
                <a:gd name="T41" fmla="*/ 9 h 111"/>
                <a:gd name="T42" fmla="*/ 9 w 72"/>
                <a:gd name="T43" fmla="*/ 13 h 111"/>
                <a:gd name="T44" fmla="*/ 8 w 72"/>
                <a:gd name="T45" fmla="*/ 15 h 111"/>
                <a:gd name="T46" fmla="*/ 8 w 72"/>
                <a:gd name="T47" fmla="*/ 15 h 111"/>
                <a:gd name="T48" fmla="*/ 19 w 72"/>
                <a:gd name="T49" fmla="*/ 69 h 111"/>
                <a:gd name="T50" fmla="*/ 30 w 72"/>
                <a:gd name="T51" fmla="*/ 106 h 111"/>
                <a:gd name="T52" fmla="*/ 30 w 72"/>
                <a:gd name="T53" fmla="*/ 106 h 111"/>
                <a:gd name="T54" fmla="*/ 7 w 72"/>
                <a:gd name="T55" fmla="*/ 111 h 111"/>
                <a:gd name="T56" fmla="*/ 23 w 72"/>
                <a:gd name="T57" fmla="*/ 96 h 111"/>
                <a:gd name="T58" fmla="*/ 17 w 72"/>
                <a:gd name="T59" fmla="*/ 76 h 111"/>
                <a:gd name="T60" fmla="*/ 4 w 72"/>
                <a:gd name="T61" fmla="*/ 15 h 111"/>
                <a:gd name="T62" fmla="*/ 4 w 72"/>
                <a:gd name="T63" fmla="*/ 15 h 111"/>
                <a:gd name="T64" fmla="*/ 4 w 72"/>
                <a:gd name="T65" fmla="*/ 14 h 111"/>
                <a:gd name="T66" fmla="*/ 4 w 72"/>
                <a:gd name="T67" fmla="*/ 14 h 111"/>
                <a:gd name="T68" fmla="*/ 4 w 72"/>
                <a:gd name="T69" fmla="*/ 14 h 111"/>
                <a:gd name="T70" fmla="*/ 53 w 72"/>
                <a:gd name="T71" fmla="*/ 8 h 111"/>
                <a:gd name="T72" fmla="*/ 67 w 72"/>
                <a:gd name="T73" fmla="*/ 12 h 111"/>
                <a:gd name="T74" fmla="*/ 65 w 72"/>
                <a:gd name="T75" fmla="*/ 11 h 111"/>
                <a:gd name="T76" fmla="*/ 53 w 72"/>
                <a:gd name="T77" fmla="*/ 8 h 111"/>
                <a:gd name="T78" fmla="*/ 41 w 72"/>
                <a:gd name="T79" fmla="*/ 6 h 111"/>
                <a:gd name="T80" fmla="*/ 53 w 72"/>
                <a:gd name="T81" fmla="*/ 8 h 111"/>
                <a:gd name="T82" fmla="*/ 6 w 72"/>
                <a:gd name="T83" fmla="*/ 8 h 111"/>
                <a:gd name="T84" fmla="*/ 6 w 72"/>
                <a:gd name="T85" fmla="*/ 8 h 111"/>
                <a:gd name="T86" fmla="*/ 8 w 72"/>
                <a:gd name="T87" fmla="*/ 7 h 111"/>
                <a:gd name="T88" fmla="*/ 6 w 72"/>
                <a:gd name="T89" fmla="*/ 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2" h="111">
                  <a:moveTo>
                    <a:pt x="7" y="109"/>
                  </a:moveTo>
                  <a:cubicBezTo>
                    <a:pt x="7" y="105"/>
                    <a:pt x="7" y="105"/>
                    <a:pt x="7" y="105"/>
                  </a:cubicBezTo>
                  <a:cubicBezTo>
                    <a:pt x="7" y="103"/>
                    <a:pt x="7" y="103"/>
                    <a:pt x="7" y="103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6" y="86"/>
                    <a:pt x="1" y="3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7"/>
                    <a:pt x="4" y="4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2" y="0"/>
                    <a:pt x="17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41" y="0"/>
                    <a:pt x="67" y="8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6" y="16"/>
                    <a:pt x="65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1" y="14"/>
                    <a:pt x="57" y="13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3" y="10"/>
                    <a:pt x="32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18" y="8"/>
                    <a:pt x="14" y="8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11"/>
                    <a:pt x="9" y="11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4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26"/>
                    <a:pt x="14" y="4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24" y="87"/>
                    <a:pt x="29" y="104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2" y="111"/>
                    <a:pt x="32" y="111"/>
                    <a:pt x="32" y="111"/>
                  </a:cubicBezTo>
                  <a:cubicBezTo>
                    <a:pt x="7" y="111"/>
                    <a:pt x="7" y="111"/>
                    <a:pt x="7" y="111"/>
                  </a:cubicBezTo>
                  <a:cubicBezTo>
                    <a:pt x="7" y="109"/>
                    <a:pt x="7" y="109"/>
                    <a:pt x="7" y="109"/>
                  </a:cubicBezTo>
                  <a:close/>
                  <a:moveTo>
                    <a:pt x="23" y="96"/>
                  </a:moveTo>
                  <a:cubicBezTo>
                    <a:pt x="21" y="90"/>
                    <a:pt x="19" y="84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9" y="84"/>
                    <a:pt x="21" y="90"/>
                    <a:pt x="23" y="96"/>
                  </a:cubicBezTo>
                  <a:close/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5"/>
                    <a:pt x="4" y="15"/>
                  </a:cubicBezTo>
                  <a:close/>
                  <a:moveTo>
                    <a:pt x="4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  <a:moveTo>
                    <a:pt x="53" y="8"/>
                  </a:moveTo>
                  <a:cubicBezTo>
                    <a:pt x="59" y="10"/>
                    <a:pt x="65" y="11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6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0"/>
                    <a:pt x="58" y="9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9" y="7"/>
                    <a:pt x="45" y="7"/>
                    <a:pt x="41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5" y="7"/>
                    <a:pt x="49" y="7"/>
                    <a:pt x="53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7" y="8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8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53"/>
            <p:cNvSpPr>
              <a:spLocks noEditPoints="1"/>
            </p:cNvSpPr>
            <p:nvPr/>
          </p:nvSpPr>
          <p:spPr bwMode="auto">
            <a:xfrm>
              <a:off x="4805" y="2365"/>
              <a:ext cx="243" cy="180"/>
            </a:xfrm>
            <a:custGeom>
              <a:avLst/>
              <a:gdLst>
                <a:gd name="T0" fmla="*/ 30 w 101"/>
                <a:gd name="T1" fmla="*/ 72 h 76"/>
                <a:gd name="T2" fmla="*/ 25 w 101"/>
                <a:gd name="T3" fmla="*/ 64 h 76"/>
                <a:gd name="T4" fmla="*/ 25 w 101"/>
                <a:gd name="T5" fmla="*/ 64 h 76"/>
                <a:gd name="T6" fmla="*/ 13 w 101"/>
                <a:gd name="T7" fmla="*/ 38 h 76"/>
                <a:gd name="T8" fmla="*/ 13 w 101"/>
                <a:gd name="T9" fmla="*/ 38 h 76"/>
                <a:gd name="T10" fmla="*/ 0 w 101"/>
                <a:gd name="T11" fmla="*/ 1 h 76"/>
                <a:gd name="T12" fmla="*/ 0 w 101"/>
                <a:gd name="T13" fmla="*/ 1 h 76"/>
                <a:gd name="T14" fmla="*/ 4 w 101"/>
                <a:gd name="T15" fmla="*/ 0 h 76"/>
                <a:gd name="T16" fmla="*/ 16 w 101"/>
                <a:gd name="T17" fmla="*/ 33 h 76"/>
                <a:gd name="T18" fmla="*/ 16 w 101"/>
                <a:gd name="T19" fmla="*/ 33 h 76"/>
                <a:gd name="T20" fmla="*/ 35 w 101"/>
                <a:gd name="T21" fmla="*/ 72 h 76"/>
                <a:gd name="T22" fmla="*/ 35 w 101"/>
                <a:gd name="T23" fmla="*/ 72 h 76"/>
                <a:gd name="T24" fmla="*/ 36 w 101"/>
                <a:gd name="T25" fmla="*/ 72 h 76"/>
                <a:gd name="T26" fmla="*/ 36 w 101"/>
                <a:gd name="T27" fmla="*/ 72 h 76"/>
                <a:gd name="T28" fmla="*/ 59 w 101"/>
                <a:gd name="T29" fmla="*/ 52 h 76"/>
                <a:gd name="T30" fmla="*/ 59 w 101"/>
                <a:gd name="T31" fmla="*/ 52 h 76"/>
                <a:gd name="T32" fmla="*/ 76 w 101"/>
                <a:gd name="T33" fmla="*/ 36 h 76"/>
                <a:gd name="T34" fmla="*/ 76 w 101"/>
                <a:gd name="T35" fmla="*/ 36 h 76"/>
                <a:gd name="T36" fmla="*/ 78 w 101"/>
                <a:gd name="T37" fmla="*/ 34 h 76"/>
                <a:gd name="T38" fmla="*/ 101 w 101"/>
                <a:gd name="T39" fmla="*/ 63 h 76"/>
                <a:gd name="T40" fmla="*/ 98 w 101"/>
                <a:gd name="T41" fmla="*/ 66 h 76"/>
                <a:gd name="T42" fmla="*/ 77 w 101"/>
                <a:gd name="T43" fmla="*/ 40 h 76"/>
                <a:gd name="T44" fmla="*/ 38 w 101"/>
                <a:gd name="T45" fmla="*/ 76 h 76"/>
                <a:gd name="T46" fmla="*/ 38 w 101"/>
                <a:gd name="T47" fmla="*/ 76 h 76"/>
                <a:gd name="T48" fmla="*/ 36 w 101"/>
                <a:gd name="T49" fmla="*/ 76 h 76"/>
                <a:gd name="T50" fmla="*/ 36 w 101"/>
                <a:gd name="T51" fmla="*/ 76 h 76"/>
                <a:gd name="T52" fmla="*/ 30 w 101"/>
                <a:gd name="T53" fmla="*/ 72 h 76"/>
                <a:gd name="T54" fmla="*/ 0 w 101"/>
                <a:gd name="T55" fmla="*/ 1 h 76"/>
                <a:gd name="T56" fmla="*/ 0 w 101"/>
                <a:gd name="T57" fmla="*/ 1 h 76"/>
                <a:gd name="T58" fmla="*/ 0 w 101"/>
                <a:gd name="T59" fmla="*/ 1 h 76"/>
                <a:gd name="T60" fmla="*/ 0 w 101"/>
                <a:gd name="T61" fmla="*/ 1 h 76"/>
                <a:gd name="T62" fmla="*/ 0 w 101"/>
                <a:gd name="T63" fmla="*/ 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1" h="76">
                  <a:moveTo>
                    <a:pt x="30" y="72"/>
                  </a:moveTo>
                  <a:cubicBezTo>
                    <a:pt x="29" y="70"/>
                    <a:pt x="27" y="67"/>
                    <a:pt x="25" y="64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21" y="57"/>
                    <a:pt x="17" y="47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6" y="20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9" y="16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50"/>
                    <a:pt x="31" y="69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0" y="69"/>
                    <a:pt x="50" y="60"/>
                    <a:pt x="59" y="52"/>
                  </a:cubicBezTo>
                  <a:cubicBezTo>
                    <a:pt x="59" y="52"/>
                    <a:pt x="59" y="52"/>
                    <a:pt x="59" y="52"/>
                  </a:cubicBezTo>
                  <a:cubicBezTo>
                    <a:pt x="68" y="44"/>
                    <a:pt x="76" y="36"/>
                    <a:pt x="76" y="36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98" y="66"/>
                    <a:pt x="98" y="66"/>
                    <a:pt x="98" y="66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1" y="46"/>
                    <a:pt x="46" y="70"/>
                    <a:pt x="38" y="76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37" y="76"/>
                    <a:pt x="37" y="76"/>
                    <a:pt x="36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3" y="76"/>
                    <a:pt x="32" y="74"/>
                    <a:pt x="30" y="72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54"/>
            <p:cNvSpPr>
              <a:spLocks noEditPoints="1"/>
            </p:cNvSpPr>
            <p:nvPr/>
          </p:nvSpPr>
          <p:spPr bwMode="auto">
            <a:xfrm>
              <a:off x="4798" y="2357"/>
              <a:ext cx="257" cy="193"/>
            </a:xfrm>
            <a:custGeom>
              <a:avLst/>
              <a:gdLst>
                <a:gd name="T0" fmla="*/ 32 w 107"/>
                <a:gd name="T1" fmla="*/ 76 h 81"/>
                <a:gd name="T2" fmla="*/ 33 w 107"/>
                <a:gd name="T3" fmla="*/ 75 h 81"/>
                <a:gd name="T4" fmla="*/ 32 w 107"/>
                <a:gd name="T5" fmla="*/ 76 h 81"/>
                <a:gd name="T6" fmla="*/ 26 w 107"/>
                <a:gd name="T7" fmla="*/ 67 h 81"/>
                <a:gd name="T8" fmla="*/ 26 w 107"/>
                <a:gd name="T9" fmla="*/ 67 h 81"/>
                <a:gd name="T10" fmla="*/ 15 w 107"/>
                <a:gd name="T11" fmla="*/ 42 h 81"/>
                <a:gd name="T12" fmla="*/ 15 w 107"/>
                <a:gd name="T13" fmla="*/ 42 h 81"/>
                <a:gd name="T14" fmla="*/ 1 w 107"/>
                <a:gd name="T15" fmla="*/ 5 h 81"/>
                <a:gd name="T16" fmla="*/ 1 w 107"/>
                <a:gd name="T17" fmla="*/ 5 h 81"/>
                <a:gd name="T18" fmla="*/ 0 w 107"/>
                <a:gd name="T19" fmla="*/ 3 h 81"/>
                <a:gd name="T20" fmla="*/ 8 w 107"/>
                <a:gd name="T21" fmla="*/ 0 h 81"/>
                <a:gd name="T22" fmla="*/ 8 w 107"/>
                <a:gd name="T23" fmla="*/ 2 h 81"/>
                <a:gd name="T24" fmla="*/ 21 w 107"/>
                <a:gd name="T25" fmla="*/ 35 h 81"/>
                <a:gd name="T26" fmla="*/ 21 w 107"/>
                <a:gd name="T27" fmla="*/ 35 h 81"/>
                <a:gd name="T28" fmla="*/ 31 w 107"/>
                <a:gd name="T29" fmla="*/ 60 h 81"/>
                <a:gd name="T30" fmla="*/ 31 w 107"/>
                <a:gd name="T31" fmla="*/ 60 h 81"/>
                <a:gd name="T32" fmla="*/ 39 w 107"/>
                <a:gd name="T33" fmla="*/ 73 h 81"/>
                <a:gd name="T34" fmla="*/ 39 w 107"/>
                <a:gd name="T35" fmla="*/ 73 h 81"/>
                <a:gd name="T36" fmla="*/ 61 w 107"/>
                <a:gd name="T37" fmla="*/ 54 h 81"/>
                <a:gd name="T38" fmla="*/ 61 w 107"/>
                <a:gd name="T39" fmla="*/ 54 h 81"/>
                <a:gd name="T40" fmla="*/ 77 w 107"/>
                <a:gd name="T41" fmla="*/ 38 h 81"/>
                <a:gd name="T42" fmla="*/ 77 w 107"/>
                <a:gd name="T43" fmla="*/ 38 h 81"/>
                <a:gd name="T44" fmla="*/ 77 w 107"/>
                <a:gd name="T45" fmla="*/ 38 h 81"/>
                <a:gd name="T46" fmla="*/ 81 w 107"/>
                <a:gd name="T47" fmla="*/ 34 h 81"/>
                <a:gd name="T48" fmla="*/ 107 w 107"/>
                <a:gd name="T49" fmla="*/ 66 h 81"/>
                <a:gd name="T50" fmla="*/ 101 w 107"/>
                <a:gd name="T51" fmla="*/ 71 h 81"/>
                <a:gd name="T52" fmla="*/ 80 w 107"/>
                <a:gd name="T53" fmla="*/ 46 h 81"/>
                <a:gd name="T54" fmla="*/ 42 w 107"/>
                <a:gd name="T55" fmla="*/ 80 h 81"/>
                <a:gd name="T56" fmla="*/ 42 w 107"/>
                <a:gd name="T57" fmla="*/ 80 h 81"/>
                <a:gd name="T58" fmla="*/ 39 w 107"/>
                <a:gd name="T59" fmla="*/ 81 h 81"/>
                <a:gd name="T60" fmla="*/ 39 w 107"/>
                <a:gd name="T61" fmla="*/ 81 h 81"/>
                <a:gd name="T62" fmla="*/ 32 w 107"/>
                <a:gd name="T63" fmla="*/ 76 h 81"/>
                <a:gd name="T64" fmla="*/ 38 w 107"/>
                <a:gd name="T65" fmla="*/ 77 h 81"/>
                <a:gd name="T66" fmla="*/ 37 w 107"/>
                <a:gd name="T67" fmla="*/ 76 h 81"/>
                <a:gd name="T68" fmla="*/ 37 w 107"/>
                <a:gd name="T69" fmla="*/ 76 h 81"/>
                <a:gd name="T70" fmla="*/ 36 w 107"/>
                <a:gd name="T71" fmla="*/ 76 h 81"/>
                <a:gd name="T72" fmla="*/ 36 w 107"/>
                <a:gd name="T73" fmla="*/ 76 h 81"/>
                <a:gd name="T74" fmla="*/ 38 w 107"/>
                <a:gd name="T75" fmla="*/ 77 h 81"/>
                <a:gd name="T76" fmla="*/ 30 w 107"/>
                <a:gd name="T77" fmla="*/ 66 h 81"/>
                <a:gd name="T78" fmla="*/ 32 w 107"/>
                <a:gd name="T79" fmla="*/ 69 h 81"/>
                <a:gd name="T80" fmla="*/ 32 w 107"/>
                <a:gd name="T81" fmla="*/ 69 h 81"/>
                <a:gd name="T82" fmla="*/ 28 w 107"/>
                <a:gd name="T83" fmla="*/ 61 h 81"/>
                <a:gd name="T84" fmla="*/ 28 w 107"/>
                <a:gd name="T85" fmla="*/ 61 h 81"/>
                <a:gd name="T86" fmla="*/ 25 w 107"/>
                <a:gd name="T87" fmla="*/ 56 h 81"/>
                <a:gd name="T88" fmla="*/ 25 w 107"/>
                <a:gd name="T89" fmla="*/ 56 h 81"/>
                <a:gd name="T90" fmla="*/ 30 w 107"/>
                <a:gd name="T91" fmla="*/ 66 h 81"/>
                <a:gd name="T92" fmla="*/ 99 w 107"/>
                <a:gd name="T93" fmla="*/ 63 h 81"/>
                <a:gd name="T94" fmla="*/ 80 w 107"/>
                <a:gd name="T95" fmla="*/ 40 h 81"/>
                <a:gd name="T96" fmla="*/ 80 w 107"/>
                <a:gd name="T97" fmla="*/ 40 h 81"/>
                <a:gd name="T98" fmla="*/ 99 w 107"/>
                <a:gd name="T99" fmla="*/ 63 h 81"/>
                <a:gd name="T100" fmla="*/ 57 w 107"/>
                <a:gd name="T101" fmla="*/ 63 h 81"/>
                <a:gd name="T102" fmla="*/ 57 w 107"/>
                <a:gd name="T103" fmla="*/ 62 h 81"/>
                <a:gd name="T104" fmla="*/ 57 w 107"/>
                <a:gd name="T105" fmla="*/ 62 h 81"/>
                <a:gd name="T106" fmla="*/ 57 w 107"/>
                <a:gd name="T107" fmla="*/ 63 h 81"/>
                <a:gd name="T108" fmla="*/ 57 w 107"/>
                <a:gd name="T109" fmla="*/ 62 h 81"/>
                <a:gd name="T110" fmla="*/ 62 w 107"/>
                <a:gd name="T111" fmla="*/ 57 h 81"/>
                <a:gd name="T112" fmla="*/ 62 w 107"/>
                <a:gd name="T113" fmla="*/ 57 h 81"/>
                <a:gd name="T114" fmla="*/ 57 w 107"/>
                <a:gd name="T115" fmla="*/ 62 h 81"/>
                <a:gd name="T116" fmla="*/ 14 w 107"/>
                <a:gd name="T117" fmla="*/ 29 h 81"/>
                <a:gd name="T118" fmla="*/ 5 w 107"/>
                <a:gd name="T119" fmla="*/ 5 h 81"/>
                <a:gd name="T120" fmla="*/ 5 w 107"/>
                <a:gd name="T121" fmla="*/ 5 h 81"/>
                <a:gd name="T122" fmla="*/ 5 w 107"/>
                <a:gd name="T123" fmla="*/ 5 h 81"/>
                <a:gd name="T124" fmla="*/ 14 w 107"/>
                <a:gd name="T125" fmla="*/ 2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" h="81">
                  <a:moveTo>
                    <a:pt x="32" y="76"/>
                  </a:moveTo>
                  <a:cubicBezTo>
                    <a:pt x="33" y="75"/>
                    <a:pt x="33" y="75"/>
                    <a:pt x="33" y="75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0" y="74"/>
                    <a:pt x="28" y="71"/>
                    <a:pt x="26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2" y="60"/>
                    <a:pt x="18" y="51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7" y="23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14" y="18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4" y="44"/>
                    <a:pt x="28" y="53"/>
                    <a:pt x="31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4" y="66"/>
                    <a:pt x="37" y="71"/>
                    <a:pt x="39" y="73"/>
                  </a:cubicBezTo>
                  <a:cubicBezTo>
                    <a:pt x="39" y="73"/>
                    <a:pt x="39" y="73"/>
                    <a:pt x="39" y="73"/>
                  </a:cubicBezTo>
                  <a:cubicBezTo>
                    <a:pt x="43" y="69"/>
                    <a:pt x="52" y="61"/>
                    <a:pt x="61" y="54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69" y="46"/>
                    <a:pt x="76" y="39"/>
                    <a:pt x="77" y="38"/>
                  </a:cubicBezTo>
                  <a:cubicBezTo>
                    <a:pt x="77" y="38"/>
                    <a:pt x="77" y="38"/>
                    <a:pt x="77" y="38"/>
                  </a:cubicBezTo>
                  <a:cubicBezTo>
                    <a:pt x="77" y="38"/>
                    <a:pt x="77" y="38"/>
                    <a:pt x="77" y="38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2" y="54"/>
                    <a:pt x="50" y="75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1" y="81"/>
                    <a:pt x="40" y="81"/>
                    <a:pt x="39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35" y="81"/>
                    <a:pt x="33" y="78"/>
                    <a:pt x="32" y="76"/>
                  </a:cubicBezTo>
                  <a:close/>
                  <a:moveTo>
                    <a:pt x="38" y="77"/>
                  </a:moveTo>
                  <a:cubicBezTo>
                    <a:pt x="38" y="77"/>
                    <a:pt x="37" y="77"/>
                    <a:pt x="37" y="76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7" y="76"/>
                    <a:pt x="37" y="76"/>
                    <a:pt x="36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7" y="76"/>
                    <a:pt x="37" y="77"/>
                    <a:pt x="38" y="77"/>
                  </a:cubicBezTo>
                  <a:close/>
                  <a:moveTo>
                    <a:pt x="30" y="66"/>
                  </a:moveTo>
                  <a:cubicBezTo>
                    <a:pt x="30" y="67"/>
                    <a:pt x="31" y="68"/>
                    <a:pt x="32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0" y="67"/>
                    <a:pt x="29" y="65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7" y="60"/>
                    <a:pt x="26" y="58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6" y="59"/>
                    <a:pt x="28" y="63"/>
                    <a:pt x="30" y="66"/>
                  </a:cubicBezTo>
                  <a:close/>
                  <a:moveTo>
                    <a:pt x="99" y="63"/>
                  </a:move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99" y="63"/>
                    <a:pt x="99" y="63"/>
                    <a:pt x="99" y="63"/>
                  </a:cubicBezTo>
                  <a:close/>
                  <a:moveTo>
                    <a:pt x="57" y="63"/>
                  </a:moveTo>
                  <a:cubicBezTo>
                    <a:pt x="57" y="63"/>
                    <a:pt x="57" y="62"/>
                    <a:pt x="57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2"/>
                    <a:pt x="57" y="63"/>
                    <a:pt x="57" y="63"/>
                  </a:cubicBezTo>
                  <a:close/>
                  <a:moveTo>
                    <a:pt x="57" y="62"/>
                  </a:moveTo>
                  <a:cubicBezTo>
                    <a:pt x="59" y="61"/>
                    <a:pt x="61" y="59"/>
                    <a:pt x="62" y="57"/>
                  </a:cubicBezTo>
                  <a:cubicBezTo>
                    <a:pt x="62" y="57"/>
                    <a:pt x="62" y="57"/>
                    <a:pt x="62" y="57"/>
                  </a:cubicBezTo>
                  <a:cubicBezTo>
                    <a:pt x="61" y="59"/>
                    <a:pt x="59" y="61"/>
                    <a:pt x="57" y="62"/>
                  </a:cubicBezTo>
                  <a:close/>
                  <a:moveTo>
                    <a:pt x="14" y="29"/>
                  </a:moveTo>
                  <a:cubicBezTo>
                    <a:pt x="10" y="18"/>
                    <a:pt x="7" y="9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7" y="9"/>
                    <a:pt x="10" y="18"/>
                    <a:pt x="14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60" name="Group 256"/>
          <p:cNvGrpSpPr>
            <a:grpSpLocks noChangeAspect="1"/>
          </p:cNvGrpSpPr>
          <p:nvPr/>
        </p:nvGrpSpPr>
        <p:grpSpPr bwMode="auto">
          <a:xfrm>
            <a:off x="2952779" y="1940518"/>
            <a:ext cx="1219680" cy="2209679"/>
            <a:chOff x="1972" y="1052"/>
            <a:chExt cx="616" cy="1116"/>
          </a:xfrm>
          <a:solidFill>
            <a:srgbClr val="F7B63E"/>
          </a:solidFill>
        </p:grpSpPr>
        <p:sp>
          <p:nvSpPr>
            <p:cNvPr id="262" name="Freeform 257"/>
            <p:cNvSpPr>
              <a:spLocks noEditPoints="1"/>
            </p:cNvSpPr>
            <p:nvPr/>
          </p:nvSpPr>
          <p:spPr bwMode="auto">
            <a:xfrm>
              <a:off x="2161" y="1160"/>
              <a:ext cx="288" cy="287"/>
            </a:xfrm>
            <a:custGeom>
              <a:avLst/>
              <a:gdLst>
                <a:gd name="T0" fmla="*/ 0 w 114"/>
                <a:gd name="T1" fmla="*/ 57 h 114"/>
                <a:gd name="T2" fmla="*/ 55 w 114"/>
                <a:gd name="T3" fmla="*/ 0 h 114"/>
                <a:gd name="T4" fmla="*/ 55 w 114"/>
                <a:gd name="T5" fmla="*/ 0 h 114"/>
                <a:gd name="T6" fmla="*/ 114 w 114"/>
                <a:gd name="T7" fmla="*/ 57 h 114"/>
                <a:gd name="T8" fmla="*/ 114 w 114"/>
                <a:gd name="T9" fmla="*/ 57 h 114"/>
                <a:gd name="T10" fmla="*/ 55 w 114"/>
                <a:gd name="T11" fmla="*/ 114 h 114"/>
                <a:gd name="T12" fmla="*/ 55 w 114"/>
                <a:gd name="T13" fmla="*/ 114 h 114"/>
                <a:gd name="T14" fmla="*/ 0 w 114"/>
                <a:gd name="T15" fmla="*/ 57 h 114"/>
                <a:gd name="T16" fmla="*/ 4 w 114"/>
                <a:gd name="T17" fmla="*/ 57 h 114"/>
                <a:gd name="T18" fmla="*/ 55 w 114"/>
                <a:gd name="T19" fmla="*/ 110 h 114"/>
                <a:gd name="T20" fmla="*/ 55 w 114"/>
                <a:gd name="T21" fmla="*/ 110 h 114"/>
                <a:gd name="T22" fmla="*/ 110 w 114"/>
                <a:gd name="T23" fmla="*/ 57 h 114"/>
                <a:gd name="T24" fmla="*/ 110 w 114"/>
                <a:gd name="T25" fmla="*/ 57 h 114"/>
                <a:gd name="T26" fmla="*/ 55 w 114"/>
                <a:gd name="T27" fmla="*/ 4 h 114"/>
                <a:gd name="T28" fmla="*/ 55 w 114"/>
                <a:gd name="T29" fmla="*/ 4 h 114"/>
                <a:gd name="T30" fmla="*/ 4 w 114"/>
                <a:gd name="T31" fmla="*/ 5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4" h="114">
                  <a:moveTo>
                    <a:pt x="0" y="57"/>
                  </a:moveTo>
                  <a:cubicBezTo>
                    <a:pt x="0" y="26"/>
                    <a:pt x="25" y="0"/>
                    <a:pt x="55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86" y="1"/>
                    <a:pt x="114" y="26"/>
                    <a:pt x="114" y="57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4" y="89"/>
                    <a:pt x="86" y="114"/>
                    <a:pt x="55" y="114"/>
                  </a:cubicBezTo>
                  <a:cubicBezTo>
                    <a:pt x="55" y="114"/>
                    <a:pt x="55" y="114"/>
                    <a:pt x="55" y="114"/>
                  </a:cubicBezTo>
                  <a:cubicBezTo>
                    <a:pt x="25" y="114"/>
                    <a:pt x="0" y="89"/>
                    <a:pt x="0" y="57"/>
                  </a:cubicBezTo>
                  <a:close/>
                  <a:moveTo>
                    <a:pt x="4" y="57"/>
                  </a:moveTo>
                  <a:cubicBezTo>
                    <a:pt x="4" y="87"/>
                    <a:pt x="27" y="110"/>
                    <a:pt x="55" y="110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84" y="110"/>
                    <a:pt x="110" y="87"/>
                    <a:pt x="110" y="57"/>
                  </a:cubicBezTo>
                  <a:cubicBezTo>
                    <a:pt x="110" y="57"/>
                    <a:pt x="110" y="57"/>
                    <a:pt x="110" y="57"/>
                  </a:cubicBezTo>
                  <a:cubicBezTo>
                    <a:pt x="110" y="28"/>
                    <a:pt x="84" y="5"/>
                    <a:pt x="55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27" y="5"/>
                    <a:pt x="4" y="28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258"/>
            <p:cNvSpPr>
              <a:spLocks noEditPoints="1"/>
            </p:cNvSpPr>
            <p:nvPr/>
          </p:nvSpPr>
          <p:spPr bwMode="auto">
            <a:xfrm>
              <a:off x="2156" y="1155"/>
              <a:ext cx="298" cy="297"/>
            </a:xfrm>
            <a:custGeom>
              <a:avLst/>
              <a:gdLst>
                <a:gd name="T0" fmla="*/ 0 w 118"/>
                <a:gd name="T1" fmla="*/ 59 h 118"/>
                <a:gd name="T2" fmla="*/ 2 w 118"/>
                <a:gd name="T3" fmla="*/ 59 h 118"/>
                <a:gd name="T4" fmla="*/ 0 w 118"/>
                <a:gd name="T5" fmla="*/ 59 h 118"/>
                <a:gd name="T6" fmla="*/ 57 w 118"/>
                <a:gd name="T7" fmla="*/ 0 h 118"/>
                <a:gd name="T8" fmla="*/ 57 w 118"/>
                <a:gd name="T9" fmla="*/ 0 h 118"/>
                <a:gd name="T10" fmla="*/ 118 w 118"/>
                <a:gd name="T11" fmla="*/ 59 h 118"/>
                <a:gd name="T12" fmla="*/ 118 w 118"/>
                <a:gd name="T13" fmla="*/ 59 h 118"/>
                <a:gd name="T14" fmla="*/ 57 w 118"/>
                <a:gd name="T15" fmla="*/ 118 h 118"/>
                <a:gd name="T16" fmla="*/ 57 w 118"/>
                <a:gd name="T17" fmla="*/ 118 h 118"/>
                <a:gd name="T18" fmla="*/ 0 w 118"/>
                <a:gd name="T19" fmla="*/ 59 h 118"/>
                <a:gd name="T20" fmla="*/ 57 w 118"/>
                <a:gd name="T21" fmla="*/ 114 h 118"/>
                <a:gd name="T22" fmla="*/ 114 w 118"/>
                <a:gd name="T23" fmla="*/ 59 h 118"/>
                <a:gd name="T24" fmla="*/ 114 w 118"/>
                <a:gd name="T25" fmla="*/ 59 h 118"/>
                <a:gd name="T26" fmla="*/ 57 w 118"/>
                <a:gd name="T27" fmla="*/ 4 h 118"/>
                <a:gd name="T28" fmla="*/ 57 w 118"/>
                <a:gd name="T29" fmla="*/ 4 h 118"/>
                <a:gd name="T30" fmla="*/ 19 w 118"/>
                <a:gd name="T31" fmla="*/ 21 h 118"/>
                <a:gd name="T32" fmla="*/ 19 w 118"/>
                <a:gd name="T33" fmla="*/ 21 h 118"/>
                <a:gd name="T34" fmla="*/ 57 w 118"/>
                <a:gd name="T35" fmla="*/ 4 h 118"/>
                <a:gd name="T36" fmla="*/ 57 w 118"/>
                <a:gd name="T37" fmla="*/ 4 h 118"/>
                <a:gd name="T38" fmla="*/ 114 w 118"/>
                <a:gd name="T39" fmla="*/ 59 h 118"/>
                <a:gd name="T40" fmla="*/ 114 w 118"/>
                <a:gd name="T41" fmla="*/ 59 h 118"/>
                <a:gd name="T42" fmla="*/ 57 w 118"/>
                <a:gd name="T43" fmla="*/ 114 h 118"/>
                <a:gd name="T44" fmla="*/ 57 w 118"/>
                <a:gd name="T45" fmla="*/ 114 h 118"/>
                <a:gd name="T46" fmla="*/ 17 w 118"/>
                <a:gd name="T47" fmla="*/ 96 h 118"/>
                <a:gd name="T48" fmla="*/ 17 w 118"/>
                <a:gd name="T49" fmla="*/ 96 h 118"/>
                <a:gd name="T50" fmla="*/ 57 w 118"/>
                <a:gd name="T51" fmla="*/ 114 h 118"/>
                <a:gd name="T52" fmla="*/ 57 w 118"/>
                <a:gd name="T53" fmla="*/ 110 h 118"/>
                <a:gd name="T54" fmla="*/ 110 w 118"/>
                <a:gd name="T55" fmla="*/ 59 h 118"/>
                <a:gd name="T56" fmla="*/ 110 w 118"/>
                <a:gd name="T57" fmla="*/ 59 h 118"/>
                <a:gd name="T58" fmla="*/ 57 w 118"/>
                <a:gd name="T59" fmla="*/ 8 h 118"/>
                <a:gd name="T60" fmla="*/ 57 w 118"/>
                <a:gd name="T61" fmla="*/ 8 h 118"/>
                <a:gd name="T62" fmla="*/ 8 w 118"/>
                <a:gd name="T63" fmla="*/ 59 h 118"/>
                <a:gd name="T64" fmla="*/ 8 w 118"/>
                <a:gd name="T65" fmla="*/ 59 h 118"/>
                <a:gd name="T66" fmla="*/ 57 w 118"/>
                <a:gd name="T67" fmla="*/ 110 h 118"/>
                <a:gd name="T68" fmla="*/ 4 w 118"/>
                <a:gd name="T69" fmla="*/ 64 h 118"/>
                <a:gd name="T70" fmla="*/ 4 w 118"/>
                <a:gd name="T71" fmla="*/ 59 h 118"/>
                <a:gd name="T72" fmla="*/ 4 w 118"/>
                <a:gd name="T73" fmla="*/ 59 h 118"/>
                <a:gd name="T74" fmla="*/ 6 w 118"/>
                <a:gd name="T75" fmla="*/ 59 h 118"/>
                <a:gd name="T76" fmla="*/ 4 w 118"/>
                <a:gd name="T77" fmla="*/ 59 h 118"/>
                <a:gd name="T78" fmla="*/ 4 w 118"/>
                <a:gd name="T79" fmla="*/ 55 h 118"/>
                <a:gd name="T80" fmla="*/ 4 w 118"/>
                <a:gd name="T81" fmla="*/ 55 h 118"/>
                <a:gd name="T82" fmla="*/ 4 w 118"/>
                <a:gd name="T83" fmla="*/ 59 h 118"/>
                <a:gd name="T84" fmla="*/ 4 w 118"/>
                <a:gd name="T85" fmla="*/ 59 h 118"/>
                <a:gd name="T86" fmla="*/ 4 w 118"/>
                <a:gd name="T87" fmla="*/ 6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8" h="118">
                  <a:moveTo>
                    <a:pt x="0" y="59"/>
                  </a:moveTo>
                  <a:cubicBezTo>
                    <a:pt x="2" y="59"/>
                    <a:pt x="2" y="59"/>
                    <a:pt x="2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27"/>
                    <a:pt x="26" y="0"/>
                    <a:pt x="57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89" y="1"/>
                    <a:pt x="118" y="27"/>
                    <a:pt x="118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92"/>
                    <a:pt x="89" y="118"/>
                    <a:pt x="57" y="118"/>
                  </a:cubicBezTo>
                  <a:cubicBezTo>
                    <a:pt x="57" y="118"/>
                    <a:pt x="57" y="118"/>
                    <a:pt x="57" y="118"/>
                  </a:cubicBezTo>
                  <a:cubicBezTo>
                    <a:pt x="26" y="118"/>
                    <a:pt x="0" y="92"/>
                    <a:pt x="0" y="59"/>
                  </a:cubicBezTo>
                  <a:close/>
                  <a:moveTo>
                    <a:pt x="57" y="114"/>
                  </a:moveTo>
                  <a:cubicBezTo>
                    <a:pt x="87" y="114"/>
                    <a:pt x="114" y="90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29"/>
                    <a:pt x="87" y="4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42" y="4"/>
                    <a:pt x="29" y="1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9" y="11"/>
                    <a:pt x="42" y="5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87" y="5"/>
                    <a:pt x="114" y="29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90"/>
                    <a:pt x="87" y="114"/>
                    <a:pt x="57" y="114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41" y="114"/>
                    <a:pt x="27" y="107"/>
                    <a:pt x="1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107"/>
                    <a:pt x="41" y="114"/>
                    <a:pt x="57" y="114"/>
                  </a:cubicBezTo>
                  <a:close/>
                  <a:moveTo>
                    <a:pt x="57" y="110"/>
                  </a:moveTo>
                  <a:cubicBezTo>
                    <a:pt x="84" y="110"/>
                    <a:pt x="110" y="87"/>
                    <a:pt x="110" y="59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0" y="32"/>
                    <a:pt x="84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30" y="9"/>
                    <a:pt x="8" y="31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88"/>
                    <a:pt x="30" y="110"/>
                    <a:pt x="57" y="110"/>
                  </a:cubicBezTo>
                  <a:close/>
                  <a:moveTo>
                    <a:pt x="4" y="64"/>
                  </a:moveTo>
                  <a:cubicBezTo>
                    <a:pt x="4" y="62"/>
                    <a:pt x="4" y="61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58"/>
                    <a:pt x="4" y="57"/>
                    <a:pt x="4" y="55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4" y="57"/>
                    <a:pt x="4" y="58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1"/>
                    <a:pt x="4" y="62"/>
                    <a:pt x="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259"/>
            <p:cNvSpPr>
              <a:spLocks noEditPoints="1"/>
            </p:cNvSpPr>
            <p:nvPr/>
          </p:nvSpPr>
          <p:spPr bwMode="auto">
            <a:xfrm>
              <a:off x="2212" y="1291"/>
              <a:ext cx="161" cy="75"/>
            </a:xfrm>
            <a:custGeom>
              <a:avLst/>
              <a:gdLst>
                <a:gd name="T0" fmla="*/ 0 w 64"/>
                <a:gd name="T1" fmla="*/ 10 h 30"/>
                <a:gd name="T2" fmla="*/ 3 w 64"/>
                <a:gd name="T3" fmla="*/ 8 h 30"/>
                <a:gd name="T4" fmla="*/ 11 w 64"/>
                <a:gd name="T5" fmla="*/ 17 h 30"/>
                <a:gd name="T6" fmla="*/ 11 w 64"/>
                <a:gd name="T7" fmla="*/ 17 h 30"/>
                <a:gd name="T8" fmla="*/ 31 w 64"/>
                <a:gd name="T9" fmla="*/ 26 h 30"/>
                <a:gd name="T10" fmla="*/ 31 w 64"/>
                <a:gd name="T11" fmla="*/ 26 h 30"/>
                <a:gd name="T12" fmla="*/ 35 w 64"/>
                <a:gd name="T13" fmla="*/ 25 h 30"/>
                <a:gd name="T14" fmla="*/ 35 w 64"/>
                <a:gd name="T15" fmla="*/ 25 h 30"/>
                <a:gd name="T16" fmla="*/ 54 w 64"/>
                <a:gd name="T17" fmla="*/ 11 h 30"/>
                <a:gd name="T18" fmla="*/ 54 w 64"/>
                <a:gd name="T19" fmla="*/ 11 h 30"/>
                <a:gd name="T20" fmla="*/ 60 w 64"/>
                <a:gd name="T21" fmla="*/ 0 h 30"/>
                <a:gd name="T22" fmla="*/ 60 w 64"/>
                <a:gd name="T23" fmla="*/ 0 h 30"/>
                <a:gd name="T24" fmla="*/ 64 w 64"/>
                <a:gd name="T25" fmla="*/ 1 h 30"/>
                <a:gd name="T26" fmla="*/ 36 w 64"/>
                <a:gd name="T27" fmla="*/ 29 h 30"/>
                <a:gd name="T28" fmla="*/ 36 w 64"/>
                <a:gd name="T29" fmla="*/ 29 h 30"/>
                <a:gd name="T30" fmla="*/ 31 w 64"/>
                <a:gd name="T31" fmla="*/ 30 h 30"/>
                <a:gd name="T32" fmla="*/ 31 w 64"/>
                <a:gd name="T33" fmla="*/ 30 h 30"/>
                <a:gd name="T34" fmla="*/ 0 w 64"/>
                <a:gd name="T35" fmla="*/ 10 h 30"/>
                <a:gd name="T36" fmla="*/ 0 w 64"/>
                <a:gd name="T37" fmla="*/ 10 h 30"/>
                <a:gd name="T38" fmla="*/ 0 w 64"/>
                <a:gd name="T39" fmla="*/ 10 h 30"/>
                <a:gd name="T40" fmla="*/ 0 w 64"/>
                <a:gd name="T41" fmla="*/ 10 h 30"/>
                <a:gd name="T42" fmla="*/ 0 w 64"/>
                <a:gd name="T43" fmla="*/ 10 h 30"/>
                <a:gd name="T44" fmla="*/ 0 w 64"/>
                <a:gd name="T4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4" h="30">
                  <a:moveTo>
                    <a:pt x="0" y="1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6" y="12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6" y="21"/>
                    <a:pt x="23" y="26"/>
                    <a:pt x="31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2" y="26"/>
                    <a:pt x="34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4" y="24"/>
                    <a:pt x="50" y="17"/>
                    <a:pt x="54" y="11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8" y="5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4" y="1"/>
                    <a:pt x="56" y="25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4" y="29"/>
                    <a:pt x="32" y="30"/>
                    <a:pt x="31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13" y="29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60"/>
            <p:cNvSpPr>
              <a:spLocks noEditPoints="1"/>
            </p:cNvSpPr>
            <p:nvPr/>
          </p:nvSpPr>
          <p:spPr bwMode="auto">
            <a:xfrm>
              <a:off x="2204" y="1283"/>
              <a:ext cx="180" cy="88"/>
            </a:xfrm>
            <a:custGeom>
              <a:avLst/>
              <a:gdLst>
                <a:gd name="T0" fmla="*/ 0 w 71"/>
                <a:gd name="T1" fmla="*/ 13 h 35"/>
                <a:gd name="T2" fmla="*/ 6 w 71"/>
                <a:gd name="T3" fmla="*/ 9 h 35"/>
                <a:gd name="T4" fmla="*/ 7 w 71"/>
                <a:gd name="T5" fmla="*/ 9 h 35"/>
                <a:gd name="T6" fmla="*/ 8 w 71"/>
                <a:gd name="T7" fmla="*/ 9 h 35"/>
                <a:gd name="T8" fmla="*/ 8 w 71"/>
                <a:gd name="T9" fmla="*/ 9 h 35"/>
                <a:gd name="T10" fmla="*/ 8 w 71"/>
                <a:gd name="T11" fmla="*/ 9 h 35"/>
                <a:gd name="T12" fmla="*/ 8 w 71"/>
                <a:gd name="T13" fmla="*/ 9 h 35"/>
                <a:gd name="T14" fmla="*/ 8 w 71"/>
                <a:gd name="T15" fmla="*/ 9 h 35"/>
                <a:gd name="T16" fmla="*/ 8 w 71"/>
                <a:gd name="T17" fmla="*/ 10 h 35"/>
                <a:gd name="T18" fmla="*/ 8 w 71"/>
                <a:gd name="T19" fmla="*/ 10 h 35"/>
                <a:gd name="T20" fmla="*/ 9 w 71"/>
                <a:gd name="T21" fmla="*/ 10 h 35"/>
                <a:gd name="T22" fmla="*/ 10 w 71"/>
                <a:gd name="T23" fmla="*/ 12 h 35"/>
                <a:gd name="T24" fmla="*/ 16 w 71"/>
                <a:gd name="T25" fmla="*/ 18 h 35"/>
                <a:gd name="T26" fmla="*/ 34 w 71"/>
                <a:gd name="T27" fmla="*/ 27 h 35"/>
                <a:gd name="T28" fmla="*/ 34 w 71"/>
                <a:gd name="T29" fmla="*/ 27 h 35"/>
                <a:gd name="T30" fmla="*/ 34 w 71"/>
                <a:gd name="T31" fmla="*/ 27 h 35"/>
                <a:gd name="T32" fmla="*/ 37 w 71"/>
                <a:gd name="T33" fmla="*/ 26 h 35"/>
                <a:gd name="T34" fmla="*/ 55 w 71"/>
                <a:gd name="T35" fmla="*/ 13 h 35"/>
                <a:gd name="T36" fmla="*/ 61 w 71"/>
                <a:gd name="T37" fmla="*/ 2 h 35"/>
                <a:gd name="T38" fmla="*/ 61 w 71"/>
                <a:gd name="T39" fmla="*/ 0 h 35"/>
                <a:gd name="T40" fmla="*/ 68 w 71"/>
                <a:gd name="T41" fmla="*/ 5 h 35"/>
                <a:gd name="T42" fmla="*/ 68 w 71"/>
                <a:gd name="T43" fmla="*/ 6 h 35"/>
                <a:gd name="T44" fmla="*/ 67 w 71"/>
                <a:gd name="T45" fmla="*/ 8 h 35"/>
                <a:gd name="T46" fmla="*/ 62 w 71"/>
                <a:gd name="T47" fmla="*/ 18 h 35"/>
                <a:gd name="T48" fmla="*/ 39 w 71"/>
                <a:gd name="T49" fmla="*/ 34 h 35"/>
                <a:gd name="T50" fmla="*/ 34 w 71"/>
                <a:gd name="T51" fmla="*/ 35 h 35"/>
                <a:gd name="T52" fmla="*/ 34 w 71"/>
                <a:gd name="T53" fmla="*/ 31 h 35"/>
                <a:gd name="T54" fmla="*/ 36 w 71"/>
                <a:gd name="T55" fmla="*/ 30 h 35"/>
                <a:gd name="T56" fmla="*/ 33 w 71"/>
                <a:gd name="T57" fmla="*/ 31 h 35"/>
                <a:gd name="T58" fmla="*/ 33 w 71"/>
                <a:gd name="T59" fmla="*/ 31 h 35"/>
                <a:gd name="T60" fmla="*/ 33 w 71"/>
                <a:gd name="T61" fmla="*/ 31 h 35"/>
                <a:gd name="T62" fmla="*/ 21 w 71"/>
                <a:gd name="T63" fmla="*/ 27 h 35"/>
                <a:gd name="T64" fmla="*/ 13 w 71"/>
                <a:gd name="T65" fmla="*/ 21 h 35"/>
                <a:gd name="T66" fmla="*/ 9 w 71"/>
                <a:gd name="T67" fmla="*/ 17 h 35"/>
                <a:gd name="T68" fmla="*/ 13 w 71"/>
                <a:gd name="T69" fmla="*/ 21 h 35"/>
                <a:gd name="T70" fmla="*/ 55 w 71"/>
                <a:gd name="T71" fmla="*/ 20 h 35"/>
                <a:gd name="T72" fmla="*/ 55 w 71"/>
                <a:gd name="T73" fmla="*/ 20 h 35"/>
                <a:gd name="T74" fmla="*/ 55 w 71"/>
                <a:gd name="T75" fmla="*/ 20 h 35"/>
                <a:gd name="T76" fmla="*/ 61 w 71"/>
                <a:gd name="T77" fmla="*/ 12 h 35"/>
                <a:gd name="T78" fmla="*/ 59 w 71"/>
                <a:gd name="T79" fmla="*/ 15 h 35"/>
                <a:gd name="T80" fmla="*/ 3 w 71"/>
                <a:gd name="T81" fmla="*/ 13 h 35"/>
                <a:gd name="T82" fmla="*/ 3 w 71"/>
                <a:gd name="T83" fmla="*/ 13 h 35"/>
                <a:gd name="T84" fmla="*/ 2 w 71"/>
                <a:gd name="T85" fmla="*/ 14 h 35"/>
                <a:gd name="T86" fmla="*/ 2 w 71"/>
                <a:gd name="T87" fmla="*/ 14 h 35"/>
                <a:gd name="T88" fmla="*/ 5 w 71"/>
                <a:gd name="T89" fmla="*/ 11 h 35"/>
                <a:gd name="T90" fmla="*/ 5 w 71"/>
                <a:gd name="T91" fmla="*/ 12 h 35"/>
                <a:gd name="T92" fmla="*/ 5 w 71"/>
                <a:gd name="T93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1" h="35">
                  <a:moveTo>
                    <a:pt x="2" y="14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1"/>
                    <a:pt x="9" y="11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1" y="14"/>
                    <a:pt x="13" y="16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1" y="23"/>
                    <a:pt x="27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5" y="27"/>
                    <a:pt x="36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5" y="25"/>
                    <a:pt x="51" y="19"/>
                    <a:pt x="55" y="13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9" y="8"/>
                    <a:pt x="60" y="3"/>
                    <a:pt x="61" y="2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8" y="5"/>
                    <a:pt x="68" y="5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7"/>
                    <a:pt x="67" y="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6" y="11"/>
                    <a:pt x="64" y="14"/>
                    <a:pt x="6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57" y="24"/>
                    <a:pt x="50" y="32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7" y="34"/>
                    <a:pt x="36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15" y="34"/>
                    <a:pt x="3" y="16"/>
                    <a:pt x="2" y="14"/>
                  </a:cubicBezTo>
                  <a:close/>
                  <a:moveTo>
                    <a:pt x="34" y="31"/>
                  </a:moveTo>
                  <a:cubicBezTo>
                    <a:pt x="35" y="31"/>
                    <a:pt x="35" y="31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4" y="31"/>
                  </a:cubicBezTo>
                  <a:close/>
                  <a:moveTo>
                    <a:pt x="33" y="31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lose/>
                  <a:moveTo>
                    <a:pt x="13" y="21"/>
                  </a:moveTo>
                  <a:cubicBezTo>
                    <a:pt x="15" y="23"/>
                    <a:pt x="18" y="25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18" y="25"/>
                    <a:pt x="15" y="23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0"/>
                    <a:pt x="10" y="19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0" y="19"/>
                    <a:pt x="12" y="20"/>
                    <a:pt x="13" y="21"/>
                  </a:cubicBezTo>
                  <a:close/>
                  <a:moveTo>
                    <a:pt x="55" y="20"/>
                  </a:move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lose/>
                  <a:moveTo>
                    <a:pt x="59" y="15"/>
                  </a:moveTo>
                  <a:cubicBezTo>
                    <a:pt x="57" y="17"/>
                    <a:pt x="56" y="18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7" y="17"/>
                    <a:pt x="59" y="14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0" y="13"/>
                    <a:pt x="59" y="14"/>
                    <a:pt x="59" y="15"/>
                  </a:cubicBezTo>
                  <a:close/>
                  <a:moveTo>
                    <a:pt x="4" y="15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5"/>
                    <a:pt x="4" y="15"/>
                    <a:pt x="4" y="15"/>
                  </a:cubicBezTo>
                  <a:close/>
                  <a:moveTo>
                    <a:pt x="2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2" y="14"/>
                    <a:pt x="2" y="14"/>
                    <a:pt x="2" y="14"/>
                  </a:cubicBezTo>
                  <a:close/>
                  <a:moveTo>
                    <a:pt x="5" y="12"/>
                  </a:moveTo>
                  <a:cubicBezTo>
                    <a:pt x="5" y="12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61"/>
            <p:cNvSpPr/>
            <p:nvPr/>
          </p:nvSpPr>
          <p:spPr bwMode="auto">
            <a:xfrm>
              <a:off x="2227" y="1246"/>
              <a:ext cx="12" cy="10"/>
            </a:xfrm>
            <a:custGeom>
              <a:avLst/>
              <a:gdLst>
                <a:gd name="T0" fmla="*/ 0 w 12"/>
                <a:gd name="T1" fmla="*/ 10 h 10"/>
                <a:gd name="T2" fmla="*/ 0 w 12"/>
                <a:gd name="T3" fmla="*/ 0 h 10"/>
                <a:gd name="T4" fmla="*/ 12 w 12"/>
                <a:gd name="T5" fmla="*/ 0 h 10"/>
                <a:gd name="T6" fmla="*/ 12 w 12"/>
                <a:gd name="T7" fmla="*/ 10 h 10"/>
                <a:gd name="T8" fmla="*/ 0 w 12"/>
                <a:gd name="T9" fmla="*/ 10 h 10"/>
                <a:gd name="T10" fmla="*/ 0 w 1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0" y="10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2" y="10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62"/>
            <p:cNvSpPr>
              <a:spLocks noEditPoints="1"/>
            </p:cNvSpPr>
            <p:nvPr/>
          </p:nvSpPr>
          <p:spPr bwMode="auto">
            <a:xfrm>
              <a:off x="2222" y="1241"/>
              <a:ext cx="23" cy="20"/>
            </a:xfrm>
            <a:custGeom>
              <a:avLst/>
              <a:gdLst>
                <a:gd name="T0" fmla="*/ 17 w 23"/>
                <a:gd name="T1" fmla="*/ 20 h 20"/>
                <a:gd name="T2" fmla="*/ 5 w 23"/>
                <a:gd name="T3" fmla="*/ 20 h 20"/>
                <a:gd name="T4" fmla="*/ 5 w 23"/>
                <a:gd name="T5" fmla="*/ 15 h 20"/>
                <a:gd name="T6" fmla="*/ 10 w 23"/>
                <a:gd name="T7" fmla="*/ 15 h 20"/>
                <a:gd name="T8" fmla="*/ 5 w 23"/>
                <a:gd name="T9" fmla="*/ 15 h 20"/>
                <a:gd name="T10" fmla="*/ 5 w 23"/>
                <a:gd name="T11" fmla="*/ 20 h 20"/>
                <a:gd name="T12" fmla="*/ 0 w 23"/>
                <a:gd name="T13" fmla="*/ 20 h 20"/>
                <a:gd name="T14" fmla="*/ 0 w 23"/>
                <a:gd name="T15" fmla="*/ 0 h 20"/>
                <a:gd name="T16" fmla="*/ 23 w 23"/>
                <a:gd name="T17" fmla="*/ 0 h 20"/>
                <a:gd name="T18" fmla="*/ 23 w 23"/>
                <a:gd name="T19" fmla="*/ 20 h 20"/>
                <a:gd name="T20" fmla="*/ 17 w 23"/>
                <a:gd name="T21" fmla="*/ 20 h 20"/>
                <a:gd name="T22" fmla="*/ 17 w 23"/>
                <a:gd name="T23" fmla="*/ 20 h 20"/>
                <a:gd name="T24" fmla="*/ 10 w 23"/>
                <a:gd name="T25" fmla="*/ 10 h 20"/>
                <a:gd name="T26" fmla="*/ 12 w 23"/>
                <a:gd name="T27" fmla="*/ 10 h 20"/>
                <a:gd name="T28" fmla="*/ 10 w 23"/>
                <a:gd name="T29" fmla="*/ 10 h 20"/>
                <a:gd name="T30" fmla="*/ 10 w 23"/>
                <a:gd name="T31" fmla="*/ 10 h 20"/>
                <a:gd name="T32" fmla="*/ 10 w 23"/>
                <a:gd name="T33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0">
                  <a:moveTo>
                    <a:pt x="17" y="20"/>
                  </a:moveTo>
                  <a:lnTo>
                    <a:pt x="5" y="20"/>
                  </a:lnTo>
                  <a:lnTo>
                    <a:pt x="5" y="15"/>
                  </a:lnTo>
                  <a:lnTo>
                    <a:pt x="10" y="15"/>
                  </a:lnTo>
                  <a:lnTo>
                    <a:pt x="5" y="15"/>
                  </a:lnTo>
                  <a:lnTo>
                    <a:pt x="5" y="20"/>
                  </a:lnTo>
                  <a:lnTo>
                    <a:pt x="0" y="20"/>
                  </a:lnTo>
                  <a:lnTo>
                    <a:pt x="0" y="0"/>
                  </a:lnTo>
                  <a:lnTo>
                    <a:pt x="23" y="0"/>
                  </a:lnTo>
                  <a:lnTo>
                    <a:pt x="23" y="20"/>
                  </a:lnTo>
                  <a:lnTo>
                    <a:pt x="17" y="20"/>
                  </a:lnTo>
                  <a:lnTo>
                    <a:pt x="17" y="20"/>
                  </a:lnTo>
                  <a:close/>
                  <a:moveTo>
                    <a:pt x="10" y="10"/>
                  </a:move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Freeform 263"/>
            <p:cNvSpPr/>
            <p:nvPr/>
          </p:nvSpPr>
          <p:spPr bwMode="auto">
            <a:xfrm>
              <a:off x="2358" y="1225"/>
              <a:ext cx="10" cy="11"/>
            </a:xfrm>
            <a:custGeom>
              <a:avLst/>
              <a:gdLst>
                <a:gd name="T0" fmla="*/ 0 w 10"/>
                <a:gd name="T1" fmla="*/ 11 h 11"/>
                <a:gd name="T2" fmla="*/ 0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0 w 10"/>
                <a:gd name="T9" fmla="*/ 11 h 11"/>
                <a:gd name="T10" fmla="*/ 0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0" y="11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264"/>
            <p:cNvSpPr/>
            <p:nvPr/>
          </p:nvSpPr>
          <p:spPr bwMode="auto">
            <a:xfrm>
              <a:off x="2353" y="1220"/>
              <a:ext cx="20" cy="21"/>
            </a:xfrm>
            <a:custGeom>
              <a:avLst/>
              <a:gdLst>
                <a:gd name="T0" fmla="*/ 15 w 20"/>
                <a:gd name="T1" fmla="*/ 21 h 21"/>
                <a:gd name="T2" fmla="*/ 5 w 20"/>
                <a:gd name="T3" fmla="*/ 21 h 21"/>
                <a:gd name="T4" fmla="*/ 5 w 20"/>
                <a:gd name="T5" fmla="*/ 16 h 21"/>
                <a:gd name="T6" fmla="*/ 10 w 20"/>
                <a:gd name="T7" fmla="*/ 16 h 21"/>
                <a:gd name="T8" fmla="*/ 5 w 20"/>
                <a:gd name="T9" fmla="*/ 16 h 21"/>
                <a:gd name="T10" fmla="*/ 5 w 20"/>
                <a:gd name="T11" fmla="*/ 21 h 21"/>
                <a:gd name="T12" fmla="*/ 0 w 20"/>
                <a:gd name="T13" fmla="*/ 21 h 21"/>
                <a:gd name="T14" fmla="*/ 0 w 20"/>
                <a:gd name="T15" fmla="*/ 0 h 21"/>
                <a:gd name="T16" fmla="*/ 20 w 20"/>
                <a:gd name="T17" fmla="*/ 0 h 21"/>
                <a:gd name="T18" fmla="*/ 20 w 20"/>
                <a:gd name="T19" fmla="*/ 21 h 21"/>
                <a:gd name="T20" fmla="*/ 15 w 20"/>
                <a:gd name="T21" fmla="*/ 21 h 21"/>
                <a:gd name="T22" fmla="*/ 15 w 20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21">
                  <a:moveTo>
                    <a:pt x="15" y="21"/>
                  </a:moveTo>
                  <a:lnTo>
                    <a:pt x="5" y="21"/>
                  </a:lnTo>
                  <a:lnTo>
                    <a:pt x="5" y="16"/>
                  </a:lnTo>
                  <a:lnTo>
                    <a:pt x="10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0" y="21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21"/>
                  </a:lnTo>
                  <a:lnTo>
                    <a:pt x="15" y="21"/>
                  </a:lnTo>
                  <a:lnTo>
                    <a:pt x="15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265"/>
            <p:cNvSpPr/>
            <p:nvPr/>
          </p:nvSpPr>
          <p:spPr bwMode="auto">
            <a:xfrm>
              <a:off x="2106" y="1251"/>
              <a:ext cx="78" cy="138"/>
            </a:xfrm>
            <a:custGeom>
              <a:avLst/>
              <a:gdLst>
                <a:gd name="T0" fmla="*/ 0 w 31"/>
                <a:gd name="T1" fmla="*/ 31 h 55"/>
                <a:gd name="T2" fmla="*/ 0 w 31"/>
                <a:gd name="T3" fmla="*/ 30 h 55"/>
                <a:gd name="T4" fmla="*/ 0 w 31"/>
                <a:gd name="T5" fmla="*/ 30 h 55"/>
                <a:gd name="T6" fmla="*/ 25 w 31"/>
                <a:gd name="T7" fmla="*/ 0 h 55"/>
                <a:gd name="T8" fmla="*/ 25 w 31"/>
                <a:gd name="T9" fmla="*/ 0 h 55"/>
                <a:gd name="T10" fmla="*/ 28 w 31"/>
                <a:gd name="T11" fmla="*/ 0 h 55"/>
                <a:gd name="T12" fmla="*/ 28 w 31"/>
                <a:gd name="T13" fmla="*/ 0 h 55"/>
                <a:gd name="T14" fmla="*/ 27 w 31"/>
                <a:gd name="T15" fmla="*/ 4 h 55"/>
                <a:gd name="T16" fmla="*/ 25 w 31"/>
                <a:gd name="T17" fmla="*/ 4 h 55"/>
                <a:gd name="T18" fmla="*/ 25 w 31"/>
                <a:gd name="T19" fmla="*/ 4 h 55"/>
                <a:gd name="T20" fmla="*/ 4 w 31"/>
                <a:gd name="T21" fmla="*/ 30 h 55"/>
                <a:gd name="T22" fmla="*/ 4 w 31"/>
                <a:gd name="T23" fmla="*/ 30 h 55"/>
                <a:gd name="T24" fmla="*/ 4 w 31"/>
                <a:gd name="T25" fmla="*/ 31 h 55"/>
                <a:gd name="T26" fmla="*/ 4 w 31"/>
                <a:gd name="T27" fmla="*/ 31 h 55"/>
                <a:gd name="T28" fmla="*/ 17 w 31"/>
                <a:gd name="T29" fmla="*/ 47 h 55"/>
                <a:gd name="T30" fmla="*/ 17 w 31"/>
                <a:gd name="T31" fmla="*/ 47 h 55"/>
                <a:gd name="T32" fmla="*/ 31 w 31"/>
                <a:gd name="T33" fmla="*/ 51 h 55"/>
                <a:gd name="T34" fmla="*/ 31 w 31"/>
                <a:gd name="T35" fmla="*/ 51 h 55"/>
                <a:gd name="T36" fmla="*/ 30 w 31"/>
                <a:gd name="T37" fmla="*/ 55 h 55"/>
                <a:gd name="T38" fmla="*/ 0 w 31"/>
                <a:gd name="T39" fmla="*/ 3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55">
                  <a:moveTo>
                    <a:pt x="0" y="31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12"/>
                    <a:pt x="1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18" y="4"/>
                    <a:pt x="5" y="14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9"/>
                    <a:pt x="11" y="44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4" y="50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0" y="55"/>
                    <a:pt x="1" y="51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266"/>
            <p:cNvSpPr>
              <a:spLocks noEditPoints="1"/>
            </p:cNvSpPr>
            <p:nvPr/>
          </p:nvSpPr>
          <p:spPr bwMode="auto">
            <a:xfrm>
              <a:off x="2100" y="1246"/>
              <a:ext cx="89" cy="148"/>
            </a:xfrm>
            <a:custGeom>
              <a:avLst/>
              <a:gdLst>
                <a:gd name="T0" fmla="*/ 32 w 35"/>
                <a:gd name="T1" fmla="*/ 59 h 59"/>
                <a:gd name="T2" fmla="*/ 31 w 35"/>
                <a:gd name="T3" fmla="*/ 58 h 59"/>
                <a:gd name="T4" fmla="*/ 27 w 35"/>
                <a:gd name="T5" fmla="*/ 58 h 59"/>
                <a:gd name="T6" fmla="*/ 17 w 35"/>
                <a:gd name="T7" fmla="*/ 54 h 59"/>
                <a:gd name="T8" fmla="*/ 0 w 35"/>
                <a:gd name="T9" fmla="*/ 33 h 59"/>
                <a:gd name="T10" fmla="*/ 2 w 35"/>
                <a:gd name="T11" fmla="*/ 33 h 59"/>
                <a:gd name="T12" fmla="*/ 0 w 35"/>
                <a:gd name="T13" fmla="*/ 32 h 59"/>
                <a:gd name="T14" fmla="*/ 27 w 35"/>
                <a:gd name="T15" fmla="*/ 0 h 59"/>
                <a:gd name="T16" fmla="*/ 30 w 35"/>
                <a:gd name="T17" fmla="*/ 0 h 59"/>
                <a:gd name="T18" fmla="*/ 32 w 35"/>
                <a:gd name="T19" fmla="*/ 1 h 59"/>
                <a:gd name="T20" fmla="*/ 28 w 35"/>
                <a:gd name="T21" fmla="*/ 8 h 59"/>
                <a:gd name="T22" fmla="*/ 27 w 35"/>
                <a:gd name="T23" fmla="*/ 8 h 59"/>
                <a:gd name="T24" fmla="*/ 8 w 35"/>
                <a:gd name="T25" fmla="*/ 32 h 59"/>
                <a:gd name="T26" fmla="*/ 8 w 35"/>
                <a:gd name="T27" fmla="*/ 33 h 59"/>
                <a:gd name="T28" fmla="*/ 8 w 35"/>
                <a:gd name="T29" fmla="*/ 33 h 59"/>
                <a:gd name="T30" fmla="*/ 20 w 35"/>
                <a:gd name="T31" fmla="*/ 47 h 59"/>
                <a:gd name="T32" fmla="*/ 33 w 35"/>
                <a:gd name="T33" fmla="*/ 51 h 59"/>
                <a:gd name="T34" fmla="*/ 33 w 35"/>
                <a:gd name="T35" fmla="*/ 51 h 59"/>
                <a:gd name="T36" fmla="*/ 35 w 35"/>
                <a:gd name="T37" fmla="*/ 53 h 59"/>
                <a:gd name="T38" fmla="*/ 32 w 35"/>
                <a:gd name="T39" fmla="*/ 57 h 59"/>
                <a:gd name="T40" fmla="*/ 32 w 35"/>
                <a:gd name="T41" fmla="*/ 57 h 59"/>
                <a:gd name="T42" fmla="*/ 32 w 35"/>
                <a:gd name="T43" fmla="*/ 59 h 59"/>
                <a:gd name="T44" fmla="*/ 32 w 35"/>
                <a:gd name="T45" fmla="*/ 57 h 59"/>
                <a:gd name="T46" fmla="*/ 31 w 35"/>
                <a:gd name="T47" fmla="*/ 58 h 59"/>
                <a:gd name="T48" fmla="*/ 19 w 35"/>
                <a:gd name="T49" fmla="*/ 51 h 59"/>
                <a:gd name="T50" fmla="*/ 10 w 35"/>
                <a:gd name="T51" fmla="*/ 45 h 59"/>
                <a:gd name="T52" fmla="*/ 26 w 35"/>
                <a:gd name="T53" fmla="*/ 53 h 59"/>
                <a:gd name="T54" fmla="*/ 4 w 35"/>
                <a:gd name="T55" fmla="*/ 32 h 59"/>
                <a:gd name="T56" fmla="*/ 4 w 35"/>
                <a:gd name="T57" fmla="*/ 32 h 59"/>
                <a:gd name="T58" fmla="*/ 27 w 35"/>
                <a:gd name="T59" fmla="*/ 4 h 59"/>
                <a:gd name="T60" fmla="*/ 27 w 35"/>
                <a:gd name="T61" fmla="*/ 4 h 59"/>
                <a:gd name="T62" fmla="*/ 27 w 35"/>
                <a:gd name="T63" fmla="*/ 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" h="59">
                  <a:moveTo>
                    <a:pt x="32" y="59"/>
                  </a:moveTo>
                  <a:cubicBezTo>
                    <a:pt x="32" y="59"/>
                    <a:pt x="32" y="59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2" y="59"/>
                    <a:pt x="31" y="59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0" y="58"/>
                    <a:pt x="29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7"/>
                    <a:pt x="21" y="56"/>
                    <a:pt x="17" y="54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9" y="51"/>
                    <a:pt x="1" y="44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12"/>
                    <a:pt x="16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8" y="0"/>
                    <a:pt x="29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1" y="8"/>
                    <a:pt x="9" y="17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9"/>
                    <a:pt x="14" y="44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6" y="49"/>
                    <a:pt x="32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lose/>
                  <a:moveTo>
                    <a:pt x="31" y="58"/>
                  </a:moveTo>
                  <a:cubicBezTo>
                    <a:pt x="32" y="57"/>
                    <a:pt x="32" y="57"/>
                    <a:pt x="32" y="57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1" y="58"/>
                    <a:pt x="31" y="58"/>
                    <a:pt x="31" y="58"/>
                  </a:cubicBezTo>
                  <a:close/>
                  <a:moveTo>
                    <a:pt x="26" y="53"/>
                  </a:moveTo>
                  <a:cubicBezTo>
                    <a:pt x="24" y="53"/>
                    <a:pt x="21" y="52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6" y="49"/>
                    <a:pt x="13" y="47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5" y="50"/>
                    <a:pt x="21" y="52"/>
                    <a:pt x="26" y="53"/>
                  </a:cubicBezTo>
                  <a:close/>
                  <a:moveTo>
                    <a:pt x="4" y="32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4" y="32"/>
                    <a:pt x="4" y="32"/>
                    <a:pt x="4" y="32"/>
                  </a:cubicBezTo>
                  <a:close/>
                  <a:moveTo>
                    <a:pt x="27" y="4"/>
                  </a:move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267"/>
            <p:cNvSpPr>
              <a:spLocks noEditPoints="1"/>
            </p:cNvSpPr>
            <p:nvPr/>
          </p:nvSpPr>
          <p:spPr bwMode="auto">
            <a:xfrm>
              <a:off x="2419" y="1215"/>
              <a:ext cx="83" cy="134"/>
            </a:xfrm>
            <a:custGeom>
              <a:avLst/>
              <a:gdLst>
                <a:gd name="T0" fmla="*/ 6 w 33"/>
                <a:gd name="T1" fmla="*/ 52 h 53"/>
                <a:gd name="T2" fmla="*/ 9 w 33"/>
                <a:gd name="T3" fmla="*/ 49 h 53"/>
                <a:gd name="T4" fmla="*/ 8 w 33"/>
                <a:gd name="T5" fmla="*/ 50 h 53"/>
                <a:gd name="T6" fmla="*/ 8 w 33"/>
                <a:gd name="T7" fmla="*/ 49 h 53"/>
                <a:gd name="T8" fmla="*/ 8 w 33"/>
                <a:gd name="T9" fmla="*/ 49 h 53"/>
                <a:gd name="T10" fmla="*/ 8 w 33"/>
                <a:gd name="T11" fmla="*/ 49 h 53"/>
                <a:gd name="T12" fmla="*/ 8 w 33"/>
                <a:gd name="T13" fmla="*/ 49 h 53"/>
                <a:gd name="T14" fmla="*/ 8 w 33"/>
                <a:gd name="T15" fmla="*/ 49 h 53"/>
                <a:gd name="T16" fmla="*/ 8 w 33"/>
                <a:gd name="T17" fmla="*/ 49 h 53"/>
                <a:gd name="T18" fmla="*/ 8 w 33"/>
                <a:gd name="T19" fmla="*/ 49 h 53"/>
                <a:gd name="T20" fmla="*/ 20 w 33"/>
                <a:gd name="T21" fmla="*/ 42 h 53"/>
                <a:gd name="T22" fmla="*/ 20 w 33"/>
                <a:gd name="T23" fmla="*/ 42 h 53"/>
                <a:gd name="T24" fmla="*/ 29 w 33"/>
                <a:gd name="T25" fmla="*/ 25 h 53"/>
                <a:gd name="T26" fmla="*/ 29 w 33"/>
                <a:gd name="T27" fmla="*/ 25 h 53"/>
                <a:gd name="T28" fmla="*/ 29 w 33"/>
                <a:gd name="T29" fmla="*/ 21 h 53"/>
                <a:gd name="T30" fmla="*/ 29 w 33"/>
                <a:gd name="T31" fmla="*/ 21 h 53"/>
                <a:gd name="T32" fmla="*/ 13 w 33"/>
                <a:gd name="T33" fmla="*/ 5 h 53"/>
                <a:gd name="T34" fmla="*/ 13 w 33"/>
                <a:gd name="T35" fmla="*/ 5 h 53"/>
                <a:gd name="T36" fmla="*/ 5 w 33"/>
                <a:gd name="T37" fmla="*/ 6 h 53"/>
                <a:gd name="T38" fmla="*/ 5 w 33"/>
                <a:gd name="T39" fmla="*/ 6 h 53"/>
                <a:gd name="T40" fmla="*/ 2 w 33"/>
                <a:gd name="T41" fmla="*/ 8 h 53"/>
                <a:gd name="T42" fmla="*/ 2 w 33"/>
                <a:gd name="T43" fmla="*/ 8 h 53"/>
                <a:gd name="T44" fmla="*/ 0 w 33"/>
                <a:gd name="T45" fmla="*/ 4 h 53"/>
                <a:gd name="T46" fmla="*/ 13 w 33"/>
                <a:gd name="T47" fmla="*/ 1 h 53"/>
                <a:gd name="T48" fmla="*/ 13 w 33"/>
                <a:gd name="T49" fmla="*/ 1 h 53"/>
                <a:gd name="T50" fmla="*/ 33 w 33"/>
                <a:gd name="T51" fmla="*/ 20 h 53"/>
                <a:gd name="T52" fmla="*/ 33 w 33"/>
                <a:gd name="T53" fmla="*/ 20 h 53"/>
                <a:gd name="T54" fmla="*/ 33 w 33"/>
                <a:gd name="T55" fmla="*/ 25 h 53"/>
                <a:gd name="T56" fmla="*/ 33 w 33"/>
                <a:gd name="T57" fmla="*/ 25 h 53"/>
                <a:gd name="T58" fmla="*/ 23 w 33"/>
                <a:gd name="T59" fmla="*/ 46 h 53"/>
                <a:gd name="T60" fmla="*/ 23 w 33"/>
                <a:gd name="T61" fmla="*/ 46 h 53"/>
                <a:gd name="T62" fmla="*/ 8 w 33"/>
                <a:gd name="T63" fmla="*/ 53 h 53"/>
                <a:gd name="T64" fmla="*/ 8 w 33"/>
                <a:gd name="T65" fmla="*/ 53 h 53"/>
                <a:gd name="T66" fmla="*/ 6 w 33"/>
                <a:gd name="T67" fmla="*/ 52 h 53"/>
                <a:gd name="T68" fmla="*/ 2 w 33"/>
                <a:gd name="T69" fmla="*/ 8 h 53"/>
                <a:gd name="T70" fmla="*/ 2 w 33"/>
                <a:gd name="T71" fmla="*/ 8 h 53"/>
                <a:gd name="T72" fmla="*/ 2 w 33"/>
                <a:gd name="T73" fmla="*/ 8 h 53"/>
                <a:gd name="T74" fmla="*/ 2 w 33"/>
                <a:gd name="T75" fmla="*/ 8 h 53"/>
                <a:gd name="T76" fmla="*/ 2 w 33"/>
                <a:gd name="T77" fmla="*/ 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" h="53">
                  <a:moveTo>
                    <a:pt x="6" y="52"/>
                  </a:moveTo>
                  <a:cubicBezTo>
                    <a:pt x="9" y="49"/>
                    <a:pt x="9" y="49"/>
                    <a:pt x="9" y="49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10" y="49"/>
                    <a:pt x="15" y="46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5" y="38"/>
                    <a:pt x="29" y="32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4"/>
                    <a:pt x="29" y="22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7"/>
                    <a:pt x="20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5"/>
                    <a:pt x="7" y="5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7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6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21" y="0"/>
                    <a:pt x="30" y="5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2"/>
                    <a:pt x="33" y="23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34"/>
                    <a:pt x="28" y="41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17" y="50"/>
                    <a:pt x="12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7" y="53"/>
                    <a:pt x="6" y="52"/>
                  </a:cubicBezTo>
                  <a:close/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268"/>
            <p:cNvSpPr>
              <a:spLocks noEditPoints="1"/>
            </p:cNvSpPr>
            <p:nvPr/>
          </p:nvSpPr>
          <p:spPr bwMode="auto">
            <a:xfrm>
              <a:off x="2411" y="1213"/>
              <a:ext cx="96" cy="141"/>
            </a:xfrm>
            <a:custGeom>
              <a:avLst/>
              <a:gdLst>
                <a:gd name="T0" fmla="*/ 9 w 38"/>
                <a:gd name="T1" fmla="*/ 53 h 56"/>
                <a:gd name="T2" fmla="*/ 6 w 38"/>
                <a:gd name="T3" fmla="*/ 52 h 56"/>
                <a:gd name="T4" fmla="*/ 12 w 38"/>
                <a:gd name="T5" fmla="*/ 48 h 56"/>
                <a:gd name="T6" fmla="*/ 30 w 38"/>
                <a:gd name="T7" fmla="*/ 26 h 56"/>
                <a:gd name="T8" fmla="*/ 30 w 38"/>
                <a:gd name="T9" fmla="*/ 26 h 56"/>
                <a:gd name="T10" fmla="*/ 16 w 38"/>
                <a:gd name="T11" fmla="*/ 8 h 56"/>
                <a:gd name="T12" fmla="*/ 9 w 38"/>
                <a:gd name="T13" fmla="*/ 9 h 56"/>
                <a:gd name="T14" fmla="*/ 7 w 38"/>
                <a:gd name="T15" fmla="*/ 11 h 56"/>
                <a:gd name="T16" fmla="*/ 0 w 38"/>
                <a:gd name="T17" fmla="*/ 4 h 56"/>
                <a:gd name="T18" fmla="*/ 2 w 38"/>
                <a:gd name="T19" fmla="*/ 3 h 56"/>
                <a:gd name="T20" fmla="*/ 3 w 38"/>
                <a:gd name="T21" fmla="*/ 3 h 56"/>
                <a:gd name="T22" fmla="*/ 16 w 38"/>
                <a:gd name="T23" fmla="*/ 0 h 56"/>
                <a:gd name="T24" fmla="*/ 17 w 38"/>
                <a:gd name="T25" fmla="*/ 0 h 56"/>
                <a:gd name="T26" fmla="*/ 38 w 38"/>
                <a:gd name="T27" fmla="*/ 26 h 56"/>
                <a:gd name="T28" fmla="*/ 27 w 38"/>
                <a:gd name="T29" fmla="*/ 48 h 56"/>
                <a:gd name="T30" fmla="*/ 11 w 38"/>
                <a:gd name="T31" fmla="*/ 56 h 56"/>
                <a:gd name="T32" fmla="*/ 10 w 38"/>
                <a:gd name="T33" fmla="*/ 54 h 56"/>
                <a:gd name="T34" fmla="*/ 13 w 38"/>
                <a:gd name="T35" fmla="*/ 51 h 56"/>
                <a:gd name="T36" fmla="*/ 13 w 38"/>
                <a:gd name="T37" fmla="*/ 51 h 56"/>
                <a:gd name="T38" fmla="*/ 20 w 38"/>
                <a:gd name="T39" fmla="*/ 48 h 56"/>
                <a:gd name="T40" fmla="*/ 20 w 38"/>
                <a:gd name="T41" fmla="*/ 48 h 56"/>
                <a:gd name="T42" fmla="*/ 34 w 38"/>
                <a:gd name="T43" fmla="*/ 29 h 56"/>
                <a:gd name="T44" fmla="*/ 34 w 38"/>
                <a:gd name="T45" fmla="*/ 21 h 56"/>
                <a:gd name="T46" fmla="*/ 34 w 38"/>
                <a:gd name="T47" fmla="*/ 27 h 56"/>
                <a:gd name="T48" fmla="*/ 34 w 38"/>
                <a:gd name="T49" fmla="*/ 21 h 56"/>
                <a:gd name="T50" fmla="*/ 32 w 38"/>
                <a:gd name="T51" fmla="*/ 16 h 56"/>
                <a:gd name="T52" fmla="*/ 32 w 38"/>
                <a:gd name="T53" fmla="*/ 16 h 56"/>
                <a:gd name="T54" fmla="*/ 32 w 38"/>
                <a:gd name="T55" fmla="*/ 16 h 56"/>
                <a:gd name="T56" fmla="*/ 32 w 38"/>
                <a:gd name="T57" fmla="*/ 16 h 56"/>
                <a:gd name="T58" fmla="*/ 32 w 38"/>
                <a:gd name="T59" fmla="*/ 16 h 56"/>
                <a:gd name="T60" fmla="*/ 32 w 38"/>
                <a:gd name="T61" fmla="*/ 15 h 56"/>
                <a:gd name="T62" fmla="*/ 32 w 38"/>
                <a:gd name="T63" fmla="*/ 15 h 56"/>
                <a:gd name="T64" fmla="*/ 32 w 38"/>
                <a:gd name="T65" fmla="*/ 15 h 56"/>
                <a:gd name="T66" fmla="*/ 32 w 38"/>
                <a:gd name="T67" fmla="*/ 15 h 56"/>
                <a:gd name="T68" fmla="*/ 32 w 38"/>
                <a:gd name="T69" fmla="*/ 15 h 56"/>
                <a:gd name="T70" fmla="*/ 32 w 38"/>
                <a:gd name="T71" fmla="*/ 14 h 56"/>
                <a:gd name="T72" fmla="*/ 32 w 38"/>
                <a:gd name="T73" fmla="*/ 14 h 56"/>
                <a:gd name="T74" fmla="*/ 32 w 38"/>
                <a:gd name="T75" fmla="*/ 14 h 56"/>
                <a:gd name="T76" fmla="*/ 31 w 38"/>
                <a:gd name="T77" fmla="*/ 14 h 56"/>
                <a:gd name="T78" fmla="*/ 31 w 38"/>
                <a:gd name="T79" fmla="*/ 14 h 56"/>
                <a:gd name="T80" fmla="*/ 31 w 38"/>
                <a:gd name="T81" fmla="*/ 14 h 56"/>
                <a:gd name="T82" fmla="*/ 31 w 38"/>
                <a:gd name="T83" fmla="*/ 13 h 56"/>
                <a:gd name="T84" fmla="*/ 31 w 38"/>
                <a:gd name="T85" fmla="*/ 13 h 56"/>
                <a:gd name="T86" fmla="*/ 31 w 38"/>
                <a:gd name="T87" fmla="*/ 13 h 56"/>
                <a:gd name="T88" fmla="*/ 31 w 38"/>
                <a:gd name="T89" fmla="*/ 13 h 56"/>
                <a:gd name="T90" fmla="*/ 31 w 38"/>
                <a:gd name="T91" fmla="*/ 13 h 56"/>
                <a:gd name="T92" fmla="*/ 31 w 38"/>
                <a:gd name="T93" fmla="*/ 13 h 56"/>
                <a:gd name="T94" fmla="*/ 31 w 38"/>
                <a:gd name="T95" fmla="*/ 12 h 56"/>
                <a:gd name="T96" fmla="*/ 31 w 38"/>
                <a:gd name="T97" fmla="*/ 12 h 56"/>
                <a:gd name="T98" fmla="*/ 30 w 38"/>
                <a:gd name="T99" fmla="*/ 12 h 56"/>
                <a:gd name="T100" fmla="*/ 30 w 38"/>
                <a:gd name="T101" fmla="*/ 12 h 56"/>
                <a:gd name="T102" fmla="*/ 30 w 38"/>
                <a:gd name="T103" fmla="*/ 12 h 56"/>
                <a:gd name="T104" fmla="*/ 30 w 38"/>
                <a:gd name="T105" fmla="*/ 12 h 56"/>
                <a:gd name="T106" fmla="*/ 30 w 38"/>
                <a:gd name="T107" fmla="*/ 11 h 56"/>
                <a:gd name="T108" fmla="*/ 17 w 38"/>
                <a:gd name="T109" fmla="*/ 4 h 56"/>
                <a:gd name="T110" fmla="*/ 16 w 38"/>
                <a:gd name="T111" fmla="*/ 4 h 56"/>
                <a:gd name="T112" fmla="*/ 16 w 38"/>
                <a:gd name="T113" fmla="*/ 4 h 56"/>
                <a:gd name="T114" fmla="*/ 17 w 38"/>
                <a:gd name="T115" fmla="*/ 4 h 56"/>
                <a:gd name="T116" fmla="*/ 7 w 38"/>
                <a:gd name="T117" fmla="*/ 5 h 56"/>
                <a:gd name="T118" fmla="*/ 11 w 38"/>
                <a:gd name="T119" fmla="*/ 4 h 56"/>
                <a:gd name="T120" fmla="*/ 7 w 38"/>
                <a:gd name="T121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56">
                  <a:moveTo>
                    <a:pt x="7" y="54"/>
                  </a:move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7"/>
                    <a:pt x="18" y="45"/>
                    <a:pt x="22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6" y="38"/>
                    <a:pt x="30" y="33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3"/>
                    <a:pt x="30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9"/>
                    <a:pt x="22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1" y="8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5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9" y="1"/>
                    <a:pt x="12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5" y="0"/>
                    <a:pt x="35" y="5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8" y="23"/>
                    <a:pt x="38" y="24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36"/>
                    <a:pt x="33" y="43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1" y="53"/>
                    <a:pt x="15" y="55"/>
                    <a:pt x="1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6"/>
                    <a:pt x="9" y="55"/>
                    <a:pt x="7" y="54"/>
                  </a:cubicBezTo>
                  <a:close/>
                  <a:moveTo>
                    <a:pt x="10" y="54"/>
                  </a:moveTo>
                  <a:cubicBezTo>
                    <a:pt x="10" y="54"/>
                    <a:pt x="10" y="54"/>
                    <a:pt x="10" y="54"/>
                  </a:cubicBezTo>
                  <a:cubicBezTo>
                    <a:pt x="10" y="54"/>
                    <a:pt x="10" y="54"/>
                    <a:pt x="10" y="54"/>
                  </a:cubicBezTo>
                  <a:close/>
                  <a:moveTo>
                    <a:pt x="13" y="51"/>
                  </a:moveTo>
                  <a:cubicBezTo>
                    <a:pt x="15" y="51"/>
                    <a:pt x="17" y="50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17" y="50"/>
                    <a:pt x="15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lose/>
                  <a:moveTo>
                    <a:pt x="20" y="48"/>
                  </a:moveTo>
                  <a:cubicBezTo>
                    <a:pt x="20" y="48"/>
                    <a:pt x="20" y="48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lose/>
                  <a:moveTo>
                    <a:pt x="28" y="42"/>
                  </a:moveTo>
                  <a:cubicBezTo>
                    <a:pt x="31" y="38"/>
                    <a:pt x="33" y="34"/>
                    <a:pt x="34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3" y="34"/>
                    <a:pt x="31" y="38"/>
                    <a:pt x="28" y="42"/>
                  </a:cubicBezTo>
                  <a:close/>
                  <a:moveTo>
                    <a:pt x="34" y="21"/>
                  </a:moveTo>
                  <a:cubicBezTo>
                    <a:pt x="34" y="23"/>
                    <a:pt x="34" y="25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5"/>
                    <a:pt x="34" y="23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0"/>
                    <a:pt x="33" y="18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8"/>
                    <a:pt x="33" y="20"/>
                    <a:pt x="34" y="21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1" y="14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4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0" y="11"/>
                  </a:moveTo>
                  <a:cubicBezTo>
                    <a:pt x="27" y="6"/>
                    <a:pt x="21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1" y="4"/>
                    <a:pt x="26" y="5"/>
                    <a:pt x="30" y="11"/>
                  </a:cubicBezTo>
                  <a:close/>
                  <a:moveTo>
                    <a:pt x="7" y="6"/>
                  </a:moveTo>
                  <a:cubicBezTo>
                    <a:pt x="7" y="6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9" y="5"/>
                    <a:pt x="10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269"/>
            <p:cNvSpPr/>
            <p:nvPr/>
          </p:nvSpPr>
          <p:spPr bwMode="auto">
            <a:xfrm>
              <a:off x="2131" y="1057"/>
              <a:ext cx="323" cy="214"/>
            </a:xfrm>
            <a:custGeom>
              <a:avLst/>
              <a:gdLst>
                <a:gd name="T0" fmla="*/ 2 w 128"/>
                <a:gd name="T1" fmla="*/ 83 h 85"/>
                <a:gd name="T2" fmla="*/ 4 w 128"/>
                <a:gd name="T3" fmla="*/ 84 h 85"/>
                <a:gd name="T4" fmla="*/ 2 w 128"/>
                <a:gd name="T5" fmla="*/ 84 h 85"/>
                <a:gd name="T6" fmla="*/ 2 w 128"/>
                <a:gd name="T7" fmla="*/ 84 h 85"/>
                <a:gd name="T8" fmla="*/ 2 w 128"/>
                <a:gd name="T9" fmla="*/ 84 h 85"/>
                <a:gd name="T10" fmla="*/ 2 w 128"/>
                <a:gd name="T11" fmla="*/ 84 h 85"/>
                <a:gd name="T12" fmla="*/ 2 w 128"/>
                <a:gd name="T13" fmla="*/ 84 h 85"/>
                <a:gd name="T14" fmla="*/ 2 w 128"/>
                <a:gd name="T15" fmla="*/ 84 h 85"/>
                <a:gd name="T16" fmla="*/ 0 w 128"/>
                <a:gd name="T17" fmla="*/ 49 h 85"/>
                <a:gd name="T18" fmla="*/ 0 w 128"/>
                <a:gd name="T19" fmla="*/ 49 h 85"/>
                <a:gd name="T20" fmla="*/ 0 w 128"/>
                <a:gd name="T21" fmla="*/ 40 h 85"/>
                <a:gd name="T22" fmla="*/ 0 w 128"/>
                <a:gd name="T23" fmla="*/ 40 h 85"/>
                <a:gd name="T24" fmla="*/ 2 w 128"/>
                <a:gd name="T25" fmla="*/ 35 h 85"/>
                <a:gd name="T26" fmla="*/ 2 w 128"/>
                <a:gd name="T27" fmla="*/ 35 h 85"/>
                <a:gd name="T28" fmla="*/ 50 w 128"/>
                <a:gd name="T29" fmla="*/ 1 h 85"/>
                <a:gd name="T30" fmla="*/ 50 w 128"/>
                <a:gd name="T31" fmla="*/ 1 h 85"/>
                <a:gd name="T32" fmla="*/ 70 w 128"/>
                <a:gd name="T33" fmla="*/ 0 h 85"/>
                <a:gd name="T34" fmla="*/ 70 w 128"/>
                <a:gd name="T35" fmla="*/ 0 h 85"/>
                <a:gd name="T36" fmla="*/ 103 w 128"/>
                <a:gd name="T37" fmla="*/ 9 h 85"/>
                <a:gd name="T38" fmla="*/ 103 w 128"/>
                <a:gd name="T39" fmla="*/ 9 h 85"/>
                <a:gd name="T40" fmla="*/ 118 w 128"/>
                <a:gd name="T41" fmla="*/ 37 h 85"/>
                <a:gd name="T42" fmla="*/ 118 w 128"/>
                <a:gd name="T43" fmla="*/ 37 h 85"/>
                <a:gd name="T44" fmla="*/ 128 w 128"/>
                <a:gd name="T45" fmla="*/ 65 h 85"/>
                <a:gd name="T46" fmla="*/ 128 w 128"/>
                <a:gd name="T47" fmla="*/ 65 h 85"/>
                <a:gd name="T48" fmla="*/ 124 w 128"/>
                <a:gd name="T49" fmla="*/ 66 h 85"/>
                <a:gd name="T50" fmla="*/ 115 w 128"/>
                <a:gd name="T51" fmla="*/ 39 h 85"/>
                <a:gd name="T52" fmla="*/ 115 w 128"/>
                <a:gd name="T53" fmla="*/ 39 h 85"/>
                <a:gd name="T54" fmla="*/ 100 w 128"/>
                <a:gd name="T55" fmla="*/ 11 h 85"/>
                <a:gd name="T56" fmla="*/ 100 w 128"/>
                <a:gd name="T57" fmla="*/ 11 h 85"/>
                <a:gd name="T58" fmla="*/ 70 w 128"/>
                <a:gd name="T59" fmla="*/ 4 h 85"/>
                <a:gd name="T60" fmla="*/ 70 w 128"/>
                <a:gd name="T61" fmla="*/ 4 h 85"/>
                <a:gd name="T62" fmla="*/ 50 w 128"/>
                <a:gd name="T63" fmla="*/ 5 h 85"/>
                <a:gd name="T64" fmla="*/ 50 w 128"/>
                <a:gd name="T65" fmla="*/ 5 h 85"/>
                <a:gd name="T66" fmla="*/ 5 w 128"/>
                <a:gd name="T67" fmla="*/ 37 h 85"/>
                <a:gd name="T68" fmla="*/ 5 w 128"/>
                <a:gd name="T69" fmla="*/ 37 h 85"/>
                <a:gd name="T70" fmla="*/ 4 w 128"/>
                <a:gd name="T71" fmla="*/ 41 h 85"/>
                <a:gd name="T72" fmla="*/ 4 w 128"/>
                <a:gd name="T73" fmla="*/ 41 h 85"/>
                <a:gd name="T74" fmla="*/ 4 w 128"/>
                <a:gd name="T75" fmla="*/ 49 h 85"/>
                <a:gd name="T76" fmla="*/ 4 w 128"/>
                <a:gd name="T77" fmla="*/ 49 h 85"/>
                <a:gd name="T78" fmla="*/ 6 w 128"/>
                <a:gd name="T79" fmla="*/ 84 h 85"/>
                <a:gd name="T80" fmla="*/ 6 w 128"/>
                <a:gd name="T81" fmla="*/ 84 h 85"/>
                <a:gd name="T82" fmla="*/ 6 w 128"/>
                <a:gd name="T83" fmla="*/ 84 h 85"/>
                <a:gd name="T84" fmla="*/ 6 w 128"/>
                <a:gd name="T85" fmla="*/ 84 h 85"/>
                <a:gd name="T86" fmla="*/ 5 w 128"/>
                <a:gd name="T87" fmla="*/ 85 h 85"/>
                <a:gd name="T88" fmla="*/ 5 w 128"/>
                <a:gd name="T89" fmla="*/ 85 h 85"/>
                <a:gd name="T90" fmla="*/ 2 w 128"/>
                <a:gd name="T91" fmla="*/ 8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8" h="85">
                  <a:moveTo>
                    <a:pt x="2" y="83"/>
                  </a:moveTo>
                  <a:cubicBezTo>
                    <a:pt x="4" y="84"/>
                    <a:pt x="4" y="84"/>
                    <a:pt x="4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1"/>
                    <a:pt x="0" y="63"/>
                    <a:pt x="0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6"/>
                    <a:pt x="0" y="43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38"/>
                    <a:pt x="1" y="36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5" y="31"/>
                    <a:pt x="17" y="6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7" y="0"/>
                    <a:pt x="64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90" y="0"/>
                    <a:pt x="100" y="5"/>
                    <a:pt x="103" y="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7" y="14"/>
                    <a:pt x="113" y="23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24" y="52"/>
                    <a:pt x="128" y="65"/>
                    <a:pt x="128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4" y="66"/>
                    <a:pt x="120" y="53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09" y="25"/>
                    <a:pt x="104" y="15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ubicBezTo>
                    <a:pt x="98" y="9"/>
                    <a:pt x="89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4" y="4"/>
                    <a:pt x="58" y="4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19" y="10"/>
                    <a:pt x="9" y="32"/>
                    <a:pt x="5" y="37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7"/>
                    <a:pt x="5" y="39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3"/>
                    <a:pt x="4" y="46"/>
                    <a:pt x="4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63"/>
                    <a:pt x="6" y="82"/>
                    <a:pt x="6" y="84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4"/>
                    <a:pt x="6" y="84"/>
                    <a:pt x="5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2" y="83"/>
                    <a:pt x="2" y="83"/>
                    <a:pt x="2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270"/>
            <p:cNvSpPr>
              <a:spLocks noEditPoints="1"/>
            </p:cNvSpPr>
            <p:nvPr/>
          </p:nvSpPr>
          <p:spPr bwMode="auto">
            <a:xfrm>
              <a:off x="2126" y="1052"/>
              <a:ext cx="333" cy="226"/>
            </a:xfrm>
            <a:custGeom>
              <a:avLst/>
              <a:gdLst>
                <a:gd name="T0" fmla="*/ 2 w 132"/>
                <a:gd name="T1" fmla="*/ 88 h 90"/>
                <a:gd name="T2" fmla="*/ 2 w 132"/>
                <a:gd name="T3" fmla="*/ 86 h 90"/>
                <a:gd name="T4" fmla="*/ 2 w 132"/>
                <a:gd name="T5" fmla="*/ 86 h 90"/>
                <a:gd name="T6" fmla="*/ 2 w 132"/>
                <a:gd name="T7" fmla="*/ 86 h 90"/>
                <a:gd name="T8" fmla="*/ 0 w 132"/>
                <a:gd name="T9" fmla="*/ 51 h 90"/>
                <a:gd name="T10" fmla="*/ 0 w 132"/>
                <a:gd name="T11" fmla="*/ 51 h 90"/>
                <a:gd name="T12" fmla="*/ 0 w 132"/>
                <a:gd name="T13" fmla="*/ 51 h 90"/>
                <a:gd name="T14" fmla="*/ 0 w 132"/>
                <a:gd name="T15" fmla="*/ 42 h 90"/>
                <a:gd name="T16" fmla="*/ 3 w 132"/>
                <a:gd name="T17" fmla="*/ 35 h 90"/>
                <a:gd name="T18" fmla="*/ 52 w 132"/>
                <a:gd name="T19" fmla="*/ 1 h 90"/>
                <a:gd name="T20" fmla="*/ 72 w 132"/>
                <a:gd name="T21" fmla="*/ 0 h 90"/>
                <a:gd name="T22" fmla="*/ 107 w 132"/>
                <a:gd name="T23" fmla="*/ 10 h 90"/>
                <a:gd name="T24" fmla="*/ 122 w 132"/>
                <a:gd name="T25" fmla="*/ 39 h 90"/>
                <a:gd name="T26" fmla="*/ 132 w 132"/>
                <a:gd name="T27" fmla="*/ 67 h 90"/>
                <a:gd name="T28" fmla="*/ 125 w 132"/>
                <a:gd name="T29" fmla="*/ 71 h 90"/>
                <a:gd name="T30" fmla="*/ 124 w 132"/>
                <a:gd name="T31" fmla="*/ 69 h 90"/>
                <a:gd name="T32" fmla="*/ 124 w 132"/>
                <a:gd name="T33" fmla="*/ 69 h 90"/>
                <a:gd name="T34" fmla="*/ 124 w 132"/>
                <a:gd name="T35" fmla="*/ 69 h 90"/>
                <a:gd name="T36" fmla="*/ 124 w 132"/>
                <a:gd name="T37" fmla="*/ 68 h 90"/>
                <a:gd name="T38" fmla="*/ 123 w 132"/>
                <a:gd name="T39" fmla="*/ 66 h 90"/>
                <a:gd name="T40" fmla="*/ 121 w 132"/>
                <a:gd name="T41" fmla="*/ 60 h 90"/>
                <a:gd name="T42" fmla="*/ 115 w 132"/>
                <a:gd name="T43" fmla="*/ 42 h 90"/>
                <a:gd name="T44" fmla="*/ 101 w 132"/>
                <a:gd name="T45" fmla="*/ 15 h 90"/>
                <a:gd name="T46" fmla="*/ 72 w 132"/>
                <a:gd name="T47" fmla="*/ 8 h 90"/>
                <a:gd name="T48" fmla="*/ 72 w 132"/>
                <a:gd name="T49" fmla="*/ 8 h 90"/>
                <a:gd name="T50" fmla="*/ 53 w 132"/>
                <a:gd name="T51" fmla="*/ 9 h 90"/>
                <a:gd name="T52" fmla="*/ 9 w 132"/>
                <a:gd name="T53" fmla="*/ 40 h 90"/>
                <a:gd name="T54" fmla="*/ 9 w 132"/>
                <a:gd name="T55" fmla="*/ 41 h 90"/>
                <a:gd name="T56" fmla="*/ 8 w 132"/>
                <a:gd name="T57" fmla="*/ 43 h 90"/>
                <a:gd name="T58" fmla="*/ 8 w 132"/>
                <a:gd name="T59" fmla="*/ 51 h 90"/>
                <a:gd name="T60" fmla="*/ 10 w 132"/>
                <a:gd name="T61" fmla="*/ 86 h 90"/>
                <a:gd name="T62" fmla="*/ 10 w 132"/>
                <a:gd name="T63" fmla="*/ 86 h 90"/>
                <a:gd name="T64" fmla="*/ 10 w 132"/>
                <a:gd name="T65" fmla="*/ 86 h 90"/>
                <a:gd name="T66" fmla="*/ 9 w 132"/>
                <a:gd name="T67" fmla="*/ 88 h 90"/>
                <a:gd name="T68" fmla="*/ 5 w 132"/>
                <a:gd name="T69" fmla="*/ 88 h 90"/>
                <a:gd name="T70" fmla="*/ 4 w 132"/>
                <a:gd name="T71" fmla="*/ 51 h 90"/>
                <a:gd name="T72" fmla="*/ 4 w 132"/>
                <a:gd name="T73" fmla="*/ 52 h 90"/>
                <a:gd name="T74" fmla="*/ 5 w 132"/>
                <a:gd name="T75" fmla="*/ 80 h 90"/>
                <a:gd name="T76" fmla="*/ 126 w 132"/>
                <a:gd name="T77" fmla="*/ 62 h 90"/>
                <a:gd name="T78" fmla="*/ 125 w 132"/>
                <a:gd name="T79" fmla="*/ 59 h 90"/>
                <a:gd name="T80" fmla="*/ 118 w 132"/>
                <a:gd name="T81" fmla="*/ 40 h 90"/>
                <a:gd name="T82" fmla="*/ 109 w 132"/>
                <a:gd name="T83" fmla="*/ 20 h 90"/>
                <a:gd name="T84" fmla="*/ 118 w 132"/>
                <a:gd name="T85" fmla="*/ 40 h 90"/>
                <a:gd name="T86" fmla="*/ 5 w 132"/>
                <a:gd name="T87" fmla="*/ 38 h 90"/>
                <a:gd name="T88" fmla="*/ 5 w 132"/>
                <a:gd name="T89" fmla="*/ 38 h 90"/>
                <a:gd name="T90" fmla="*/ 5 w 132"/>
                <a:gd name="T91" fmla="*/ 41 h 90"/>
                <a:gd name="T92" fmla="*/ 9 w 132"/>
                <a:gd name="T93" fmla="*/ 40 h 90"/>
                <a:gd name="T94" fmla="*/ 9 w 132"/>
                <a:gd name="T95" fmla="*/ 40 h 90"/>
                <a:gd name="T96" fmla="*/ 6 w 132"/>
                <a:gd name="T97" fmla="*/ 38 h 90"/>
                <a:gd name="T98" fmla="*/ 6 w 132"/>
                <a:gd name="T99" fmla="*/ 38 h 90"/>
                <a:gd name="T100" fmla="*/ 6 w 132"/>
                <a:gd name="T101" fmla="*/ 38 h 90"/>
                <a:gd name="T102" fmla="*/ 6 w 132"/>
                <a:gd name="T103" fmla="*/ 38 h 90"/>
                <a:gd name="T104" fmla="*/ 6 w 132"/>
                <a:gd name="T105" fmla="*/ 38 h 90"/>
                <a:gd name="T106" fmla="*/ 6 w 132"/>
                <a:gd name="T107" fmla="*/ 38 h 90"/>
                <a:gd name="T108" fmla="*/ 6 w 132"/>
                <a:gd name="T109" fmla="*/ 38 h 90"/>
                <a:gd name="T110" fmla="*/ 6 w 132"/>
                <a:gd name="T111" fmla="*/ 38 h 90"/>
                <a:gd name="T112" fmla="*/ 6 w 132"/>
                <a:gd name="T113" fmla="*/ 37 h 90"/>
                <a:gd name="T114" fmla="*/ 6 w 132"/>
                <a:gd name="T115" fmla="*/ 38 h 90"/>
                <a:gd name="T116" fmla="*/ 9 w 132"/>
                <a:gd name="T117" fmla="*/ 32 h 90"/>
                <a:gd name="T118" fmla="*/ 52 w 132"/>
                <a:gd name="T119" fmla="*/ 5 h 90"/>
                <a:gd name="T120" fmla="*/ 72 w 132"/>
                <a:gd name="T121" fmla="*/ 4 h 90"/>
                <a:gd name="T122" fmla="*/ 72 w 132"/>
                <a:gd name="T123" fmla="*/ 4 h 90"/>
                <a:gd name="T124" fmla="*/ 52 w 132"/>
                <a:gd name="T125" fmla="*/ 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" h="90">
                  <a:moveTo>
                    <a:pt x="5" y="88"/>
                  </a:moveTo>
                  <a:cubicBezTo>
                    <a:pt x="2" y="88"/>
                    <a:pt x="2" y="88"/>
                    <a:pt x="2" y="88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3"/>
                    <a:pt x="0" y="65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48"/>
                    <a:pt x="0" y="45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" y="40"/>
                    <a:pt x="1" y="38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5" y="32"/>
                    <a:pt x="17" y="6"/>
                    <a:pt x="52" y="1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9" y="0"/>
                    <a:pt x="66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92" y="0"/>
                    <a:pt x="103" y="5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11" y="15"/>
                    <a:pt x="116" y="24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8" y="53"/>
                    <a:pt x="131" y="66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9"/>
                    <a:pt x="132" y="69"/>
                    <a:pt x="132" y="69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8"/>
                    <a:pt x="124" y="68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24" y="68"/>
                    <a:pt x="123" y="67"/>
                    <a:pt x="123" y="66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23" y="65"/>
                    <a:pt x="122" y="63"/>
                    <a:pt x="121" y="60"/>
                  </a:cubicBezTo>
                  <a:cubicBezTo>
                    <a:pt x="121" y="60"/>
                    <a:pt x="121" y="60"/>
                    <a:pt x="121" y="60"/>
                  </a:cubicBezTo>
                  <a:cubicBezTo>
                    <a:pt x="120" y="55"/>
                    <a:pt x="117" y="48"/>
                    <a:pt x="115" y="42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09" y="28"/>
                    <a:pt x="104" y="18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99" y="13"/>
                    <a:pt x="91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66" y="8"/>
                    <a:pt x="60" y="8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23" y="13"/>
                    <a:pt x="13" y="34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1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1"/>
                    <a:pt x="9" y="42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5"/>
                    <a:pt x="8" y="48"/>
                    <a:pt x="8" y="5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65"/>
                    <a:pt x="10" y="83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2" y="88"/>
                    <a:pt x="12" y="88"/>
                    <a:pt x="12" y="88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5" y="88"/>
                    <a:pt x="5" y="88"/>
                    <a:pt x="5" y="88"/>
                  </a:cubicBezTo>
                  <a:close/>
                  <a:moveTo>
                    <a:pt x="5" y="80"/>
                  </a:moveTo>
                  <a:cubicBezTo>
                    <a:pt x="5" y="73"/>
                    <a:pt x="4" y="6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61"/>
                    <a:pt x="5" y="73"/>
                    <a:pt x="5" y="80"/>
                  </a:cubicBezTo>
                  <a:close/>
                  <a:moveTo>
                    <a:pt x="118" y="40"/>
                  </a:moveTo>
                  <a:cubicBezTo>
                    <a:pt x="122" y="48"/>
                    <a:pt x="124" y="57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1"/>
                    <a:pt x="125" y="60"/>
                    <a:pt x="125" y="59"/>
                  </a:cubicBezTo>
                  <a:cubicBezTo>
                    <a:pt x="125" y="59"/>
                    <a:pt x="125" y="59"/>
                    <a:pt x="125" y="59"/>
                  </a:cubicBezTo>
                  <a:cubicBezTo>
                    <a:pt x="124" y="54"/>
                    <a:pt x="121" y="47"/>
                    <a:pt x="118" y="40"/>
                  </a:cubicBezTo>
                  <a:cubicBezTo>
                    <a:pt x="118" y="40"/>
                    <a:pt x="118" y="40"/>
                    <a:pt x="118" y="40"/>
                  </a:cubicBezTo>
                  <a:cubicBezTo>
                    <a:pt x="115" y="32"/>
                    <a:pt x="112" y="25"/>
                    <a:pt x="109" y="20"/>
                  </a:cubicBezTo>
                  <a:cubicBezTo>
                    <a:pt x="109" y="20"/>
                    <a:pt x="109" y="20"/>
                    <a:pt x="109" y="20"/>
                  </a:cubicBezTo>
                  <a:cubicBezTo>
                    <a:pt x="112" y="25"/>
                    <a:pt x="115" y="32"/>
                    <a:pt x="118" y="40"/>
                  </a:cubicBezTo>
                  <a:close/>
                  <a:moveTo>
                    <a:pt x="5" y="41"/>
                  </a:moveTo>
                  <a:cubicBezTo>
                    <a:pt x="5" y="39"/>
                    <a:pt x="5" y="39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9"/>
                    <a:pt x="5" y="40"/>
                    <a:pt x="5" y="41"/>
                  </a:cubicBezTo>
                  <a:close/>
                  <a:moveTo>
                    <a:pt x="9" y="40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7"/>
                    <a:pt x="6" y="37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6" y="38"/>
                    <a:pt x="6" y="38"/>
                  </a:cubicBezTo>
                  <a:close/>
                  <a:moveTo>
                    <a:pt x="52" y="5"/>
                  </a:moveTo>
                  <a:cubicBezTo>
                    <a:pt x="27" y="9"/>
                    <a:pt x="15" y="2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5" y="24"/>
                    <a:pt x="27" y="9"/>
                    <a:pt x="52" y="5"/>
                  </a:cubicBezTo>
                  <a:cubicBezTo>
                    <a:pt x="52" y="5"/>
                    <a:pt x="52" y="5"/>
                    <a:pt x="52" y="5"/>
                  </a:cubicBezTo>
                  <a:cubicBezTo>
                    <a:pt x="60" y="4"/>
                    <a:pt x="66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66" y="4"/>
                    <a:pt x="60" y="4"/>
                    <a:pt x="5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271"/>
            <p:cNvSpPr/>
            <p:nvPr/>
          </p:nvSpPr>
          <p:spPr bwMode="auto">
            <a:xfrm>
              <a:off x="2300" y="1449"/>
              <a:ext cx="10" cy="35"/>
            </a:xfrm>
            <a:custGeom>
              <a:avLst/>
              <a:gdLst>
                <a:gd name="T0" fmla="*/ 0 w 10"/>
                <a:gd name="T1" fmla="*/ 35 h 35"/>
                <a:gd name="T2" fmla="*/ 0 w 10"/>
                <a:gd name="T3" fmla="*/ 0 h 35"/>
                <a:gd name="T4" fmla="*/ 10 w 10"/>
                <a:gd name="T5" fmla="*/ 0 h 35"/>
                <a:gd name="T6" fmla="*/ 10 w 10"/>
                <a:gd name="T7" fmla="*/ 35 h 35"/>
                <a:gd name="T8" fmla="*/ 0 w 10"/>
                <a:gd name="T9" fmla="*/ 35 h 35"/>
                <a:gd name="T10" fmla="*/ 0 w 10"/>
                <a:gd name="T11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5">
                  <a:moveTo>
                    <a:pt x="0" y="35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35"/>
                  </a:lnTo>
                  <a:lnTo>
                    <a:pt x="0" y="35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272"/>
            <p:cNvSpPr>
              <a:spLocks noEditPoints="1"/>
            </p:cNvSpPr>
            <p:nvPr/>
          </p:nvSpPr>
          <p:spPr bwMode="auto">
            <a:xfrm>
              <a:off x="2295" y="1444"/>
              <a:ext cx="20" cy="45"/>
            </a:xfrm>
            <a:custGeom>
              <a:avLst/>
              <a:gdLst>
                <a:gd name="T0" fmla="*/ 15 w 20"/>
                <a:gd name="T1" fmla="*/ 45 h 45"/>
                <a:gd name="T2" fmla="*/ 5 w 20"/>
                <a:gd name="T3" fmla="*/ 45 h 45"/>
                <a:gd name="T4" fmla="*/ 5 w 20"/>
                <a:gd name="T5" fmla="*/ 40 h 45"/>
                <a:gd name="T6" fmla="*/ 10 w 20"/>
                <a:gd name="T7" fmla="*/ 40 h 45"/>
                <a:gd name="T8" fmla="*/ 5 w 20"/>
                <a:gd name="T9" fmla="*/ 40 h 45"/>
                <a:gd name="T10" fmla="*/ 5 w 20"/>
                <a:gd name="T11" fmla="*/ 45 h 45"/>
                <a:gd name="T12" fmla="*/ 0 w 20"/>
                <a:gd name="T13" fmla="*/ 45 h 45"/>
                <a:gd name="T14" fmla="*/ 0 w 20"/>
                <a:gd name="T15" fmla="*/ 0 h 45"/>
                <a:gd name="T16" fmla="*/ 20 w 20"/>
                <a:gd name="T17" fmla="*/ 0 h 45"/>
                <a:gd name="T18" fmla="*/ 20 w 20"/>
                <a:gd name="T19" fmla="*/ 45 h 45"/>
                <a:gd name="T20" fmla="*/ 15 w 20"/>
                <a:gd name="T21" fmla="*/ 45 h 45"/>
                <a:gd name="T22" fmla="*/ 15 w 20"/>
                <a:gd name="T23" fmla="*/ 45 h 45"/>
                <a:gd name="T24" fmla="*/ 10 w 20"/>
                <a:gd name="T25" fmla="*/ 35 h 45"/>
                <a:gd name="T26" fmla="*/ 10 w 20"/>
                <a:gd name="T27" fmla="*/ 10 h 45"/>
                <a:gd name="T28" fmla="*/ 10 w 20"/>
                <a:gd name="T29" fmla="*/ 35 h 45"/>
                <a:gd name="T30" fmla="*/ 10 w 20"/>
                <a:gd name="T31" fmla="*/ 3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45">
                  <a:moveTo>
                    <a:pt x="15" y="45"/>
                  </a:moveTo>
                  <a:lnTo>
                    <a:pt x="5" y="45"/>
                  </a:lnTo>
                  <a:lnTo>
                    <a:pt x="5" y="40"/>
                  </a:lnTo>
                  <a:lnTo>
                    <a:pt x="10" y="40"/>
                  </a:lnTo>
                  <a:lnTo>
                    <a:pt x="5" y="40"/>
                  </a:lnTo>
                  <a:lnTo>
                    <a:pt x="5" y="4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0" y="35"/>
                  </a:moveTo>
                  <a:lnTo>
                    <a:pt x="10" y="10"/>
                  </a:lnTo>
                  <a:lnTo>
                    <a:pt x="10" y="35"/>
                  </a:lnTo>
                  <a:lnTo>
                    <a:pt x="1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273"/>
            <p:cNvSpPr/>
            <p:nvPr/>
          </p:nvSpPr>
          <p:spPr bwMode="auto">
            <a:xfrm>
              <a:off x="2252" y="1477"/>
              <a:ext cx="86" cy="35"/>
            </a:xfrm>
            <a:custGeom>
              <a:avLst/>
              <a:gdLst>
                <a:gd name="T0" fmla="*/ 25 w 34"/>
                <a:gd name="T1" fmla="*/ 13 h 14"/>
                <a:gd name="T2" fmla="*/ 19 w 34"/>
                <a:gd name="T3" fmla="*/ 9 h 14"/>
                <a:gd name="T4" fmla="*/ 19 w 34"/>
                <a:gd name="T5" fmla="*/ 9 h 14"/>
                <a:gd name="T6" fmla="*/ 18 w 34"/>
                <a:gd name="T7" fmla="*/ 7 h 14"/>
                <a:gd name="T8" fmla="*/ 18 w 34"/>
                <a:gd name="T9" fmla="*/ 7 h 14"/>
                <a:gd name="T10" fmla="*/ 7 w 34"/>
                <a:gd name="T11" fmla="*/ 14 h 14"/>
                <a:gd name="T12" fmla="*/ 7 w 34"/>
                <a:gd name="T13" fmla="*/ 14 h 14"/>
                <a:gd name="T14" fmla="*/ 6 w 34"/>
                <a:gd name="T15" fmla="*/ 13 h 14"/>
                <a:gd name="T16" fmla="*/ 6 w 34"/>
                <a:gd name="T17" fmla="*/ 13 h 14"/>
                <a:gd name="T18" fmla="*/ 0 w 34"/>
                <a:gd name="T19" fmla="*/ 4 h 14"/>
                <a:gd name="T20" fmla="*/ 0 w 34"/>
                <a:gd name="T21" fmla="*/ 4 h 14"/>
                <a:gd name="T22" fmla="*/ 0 w 34"/>
                <a:gd name="T23" fmla="*/ 3 h 14"/>
                <a:gd name="T24" fmla="*/ 0 w 34"/>
                <a:gd name="T25" fmla="*/ 3 h 14"/>
                <a:gd name="T26" fmla="*/ 4 w 34"/>
                <a:gd name="T27" fmla="*/ 4 h 14"/>
                <a:gd name="T28" fmla="*/ 4 w 34"/>
                <a:gd name="T29" fmla="*/ 4 h 14"/>
                <a:gd name="T30" fmla="*/ 4 w 34"/>
                <a:gd name="T31" fmla="*/ 4 h 14"/>
                <a:gd name="T32" fmla="*/ 5 w 34"/>
                <a:gd name="T33" fmla="*/ 7 h 14"/>
                <a:gd name="T34" fmla="*/ 5 w 34"/>
                <a:gd name="T35" fmla="*/ 7 h 14"/>
                <a:gd name="T36" fmla="*/ 6 w 34"/>
                <a:gd name="T37" fmla="*/ 9 h 14"/>
                <a:gd name="T38" fmla="*/ 6 w 34"/>
                <a:gd name="T39" fmla="*/ 9 h 14"/>
                <a:gd name="T40" fmla="*/ 7 w 34"/>
                <a:gd name="T41" fmla="*/ 10 h 14"/>
                <a:gd name="T42" fmla="*/ 7 w 34"/>
                <a:gd name="T43" fmla="*/ 10 h 14"/>
                <a:gd name="T44" fmla="*/ 13 w 34"/>
                <a:gd name="T45" fmla="*/ 6 h 14"/>
                <a:gd name="T46" fmla="*/ 13 w 34"/>
                <a:gd name="T47" fmla="*/ 6 h 14"/>
                <a:gd name="T48" fmla="*/ 17 w 34"/>
                <a:gd name="T49" fmla="*/ 2 h 14"/>
                <a:gd name="T50" fmla="*/ 17 w 34"/>
                <a:gd name="T51" fmla="*/ 2 h 14"/>
                <a:gd name="T52" fmla="*/ 19 w 34"/>
                <a:gd name="T53" fmla="*/ 0 h 14"/>
                <a:gd name="T54" fmla="*/ 20 w 34"/>
                <a:gd name="T55" fmla="*/ 3 h 14"/>
                <a:gd name="T56" fmla="*/ 22 w 34"/>
                <a:gd name="T57" fmla="*/ 6 h 14"/>
                <a:gd name="T58" fmla="*/ 22 w 34"/>
                <a:gd name="T59" fmla="*/ 6 h 14"/>
                <a:gd name="T60" fmla="*/ 25 w 34"/>
                <a:gd name="T61" fmla="*/ 9 h 14"/>
                <a:gd name="T62" fmla="*/ 25 w 34"/>
                <a:gd name="T63" fmla="*/ 9 h 14"/>
                <a:gd name="T64" fmla="*/ 25 w 34"/>
                <a:gd name="T65" fmla="*/ 9 h 14"/>
                <a:gd name="T66" fmla="*/ 25 w 34"/>
                <a:gd name="T67" fmla="*/ 9 h 14"/>
                <a:gd name="T68" fmla="*/ 25 w 34"/>
                <a:gd name="T69" fmla="*/ 9 h 14"/>
                <a:gd name="T70" fmla="*/ 25 w 34"/>
                <a:gd name="T71" fmla="*/ 9 h 14"/>
                <a:gd name="T72" fmla="*/ 26 w 34"/>
                <a:gd name="T73" fmla="*/ 9 h 14"/>
                <a:gd name="T74" fmla="*/ 26 w 34"/>
                <a:gd name="T75" fmla="*/ 9 h 14"/>
                <a:gd name="T76" fmla="*/ 28 w 34"/>
                <a:gd name="T77" fmla="*/ 5 h 14"/>
                <a:gd name="T78" fmla="*/ 28 w 34"/>
                <a:gd name="T79" fmla="*/ 5 h 14"/>
                <a:gd name="T80" fmla="*/ 31 w 34"/>
                <a:gd name="T81" fmla="*/ 0 h 14"/>
                <a:gd name="T82" fmla="*/ 31 w 34"/>
                <a:gd name="T83" fmla="*/ 0 h 14"/>
                <a:gd name="T84" fmla="*/ 34 w 34"/>
                <a:gd name="T85" fmla="*/ 2 h 14"/>
                <a:gd name="T86" fmla="*/ 32 w 34"/>
                <a:gd name="T87" fmla="*/ 7 h 14"/>
                <a:gd name="T88" fmla="*/ 32 w 34"/>
                <a:gd name="T89" fmla="*/ 7 h 14"/>
                <a:gd name="T90" fmla="*/ 26 w 34"/>
                <a:gd name="T91" fmla="*/ 13 h 14"/>
                <a:gd name="T92" fmla="*/ 26 w 34"/>
                <a:gd name="T93" fmla="*/ 13 h 14"/>
                <a:gd name="T94" fmla="*/ 26 w 34"/>
                <a:gd name="T95" fmla="*/ 13 h 14"/>
                <a:gd name="T96" fmla="*/ 26 w 34"/>
                <a:gd name="T97" fmla="*/ 13 h 14"/>
                <a:gd name="T98" fmla="*/ 25 w 34"/>
                <a:gd name="T99" fmla="*/ 13 h 14"/>
                <a:gd name="T100" fmla="*/ 25 w 34"/>
                <a:gd name="T101" fmla="*/ 13 h 14"/>
                <a:gd name="T102" fmla="*/ 25 w 34"/>
                <a:gd name="T103" fmla="*/ 14 h 14"/>
                <a:gd name="T104" fmla="*/ 25 w 34"/>
                <a:gd name="T105" fmla="*/ 14 h 14"/>
                <a:gd name="T106" fmla="*/ 25 w 34"/>
                <a:gd name="T107" fmla="*/ 14 h 14"/>
                <a:gd name="T108" fmla="*/ 25 w 34"/>
                <a:gd name="T10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" h="14">
                  <a:moveTo>
                    <a:pt x="25" y="13"/>
                  </a:moveTo>
                  <a:cubicBezTo>
                    <a:pt x="22" y="13"/>
                    <a:pt x="21" y="10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8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5" y="9"/>
                    <a:pt x="11" y="13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0" y="12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8" y="10"/>
                    <a:pt x="11" y="8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4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1" y="4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7"/>
                    <a:pt x="24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7" y="8"/>
                    <a:pt x="28" y="7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30" y="3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2"/>
                    <a:pt x="33" y="5"/>
                    <a:pt x="32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0" y="10"/>
                    <a:pt x="29" y="12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3"/>
                    <a:pt x="25" y="13"/>
                    <a:pt x="2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274"/>
            <p:cNvSpPr>
              <a:spLocks noEditPoints="1"/>
            </p:cNvSpPr>
            <p:nvPr/>
          </p:nvSpPr>
          <p:spPr bwMode="auto">
            <a:xfrm>
              <a:off x="2247" y="1467"/>
              <a:ext cx="99" cy="50"/>
            </a:xfrm>
            <a:custGeom>
              <a:avLst/>
              <a:gdLst>
                <a:gd name="T0" fmla="*/ 20 w 39"/>
                <a:gd name="T1" fmla="*/ 14 h 20"/>
                <a:gd name="T2" fmla="*/ 7 w 39"/>
                <a:gd name="T3" fmla="*/ 19 h 20"/>
                <a:gd name="T4" fmla="*/ 0 w 39"/>
                <a:gd name="T5" fmla="*/ 8 h 20"/>
                <a:gd name="T6" fmla="*/ 0 w 39"/>
                <a:gd name="T7" fmla="*/ 5 h 20"/>
                <a:gd name="T8" fmla="*/ 8 w 39"/>
                <a:gd name="T9" fmla="*/ 8 h 20"/>
                <a:gd name="T10" fmla="*/ 8 w 39"/>
                <a:gd name="T11" fmla="*/ 8 h 20"/>
                <a:gd name="T12" fmla="*/ 8 w 39"/>
                <a:gd name="T13" fmla="*/ 11 h 20"/>
                <a:gd name="T14" fmla="*/ 9 w 39"/>
                <a:gd name="T15" fmla="*/ 11 h 20"/>
                <a:gd name="T16" fmla="*/ 10 w 39"/>
                <a:gd name="T17" fmla="*/ 11 h 20"/>
                <a:gd name="T18" fmla="*/ 17 w 39"/>
                <a:gd name="T19" fmla="*/ 5 h 20"/>
                <a:gd name="T20" fmla="*/ 21 w 39"/>
                <a:gd name="T21" fmla="*/ 0 h 20"/>
                <a:gd name="T22" fmla="*/ 24 w 39"/>
                <a:gd name="T23" fmla="*/ 6 h 20"/>
                <a:gd name="T24" fmla="*/ 24 w 39"/>
                <a:gd name="T25" fmla="*/ 6 h 20"/>
                <a:gd name="T26" fmla="*/ 26 w 39"/>
                <a:gd name="T27" fmla="*/ 9 h 20"/>
                <a:gd name="T28" fmla="*/ 27 w 39"/>
                <a:gd name="T29" fmla="*/ 11 h 20"/>
                <a:gd name="T30" fmla="*/ 31 w 39"/>
                <a:gd name="T31" fmla="*/ 3 h 20"/>
                <a:gd name="T32" fmla="*/ 31 w 39"/>
                <a:gd name="T33" fmla="*/ 3 h 20"/>
                <a:gd name="T34" fmla="*/ 38 w 39"/>
                <a:gd name="T35" fmla="*/ 6 h 20"/>
                <a:gd name="T36" fmla="*/ 29 w 39"/>
                <a:gd name="T37" fmla="*/ 19 h 20"/>
                <a:gd name="T38" fmla="*/ 28 w 39"/>
                <a:gd name="T39" fmla="*/ 19 h 20"/>
                <a:gd name="T40" fmla="*/ 28 w 39"/>
                <a:gd name="T41" fmla="*/ 19 h 20"/>
                <a:gd name="T42" fmla="*/ 26 w 39"/>
                <a:gd name="T43" fmla="*/ 19 h 20"/>
                <a:gd name="T44" fmla="*/ 27 w 39"/>
                <a:gd name="T45" fmla="*/ 17 h 20"/>
                <a:gd name="T46" fmla="*/ 8 w 39"/>
                <a:gd name="T47" fmla="*/ 16 h 20"/>
                <a:gd name="T48" fmla="*/ 8 w 39"/>
                <a:gd name="T49" fmla="*/ 15 h 20"/>
                <a:gd name="T50" fmla="*/ 26 w 39"/>
                <a:gd name="T51" fmla="*/ 15 h 20"/>
                <a:gd name="T52" fmla="*/ 26 w 39"/>
                <a:gd name="T53" fmla="*/ 15 h 20"/>
                <a:gd name="T54" fmla="*/ 29 w 39"/>
                <a:gd name="T55" fmla="*/ 15 h 20"/>
                <a:gd name="T56" fmla="*/ 30 w 39"/>
                <a:gd name="T57" fmla="*/ 14 h 20"/>
                <a:gd name="T58" fmla="*/ 5 w 39"/>
                <a:gd name="T59" fmla="*/ 12 h 20"/>
                <a:gd name="T60" fmla="*/ 6 w 39"/>
                <a:gd name="T61" fmla="*/ 15 h 20"/>
                <a:gd name="T62" fmla="*/ 13 w 39"/>
                <a:gd name="T63" fmla="*/ 14 h 20"/>
                <a:gd name="T64" fmla="*/ 16 w 39"/>
                <a:gd name="T65" fmla="*/ 11 h 20"/>
                <a:gd name="T66" fmla="*/ 23 w 39"/>
                <a:gd name="T67" fmla="*/ 12 h 20"/>
                <a:gd name="T68" fmla="*/ 23 w 39"/>
                <a:gd name="T69" fmla="*/ 11 h 20"/>
                <a:gd name="T70" fmla="*/ 32 w 39"/>
                <a:gd name="T71" fmla="*/ 10 h 20"/>
                <a:gd name="T72" fmla="*/ 33 w 39"/>
                <a:gd name="T73" fmla="*/ 8 h 20"/>
                <a:gd name="T74" fmla="*/ 22 w 39"/>
                <a:gd name="T75" fmla="*/ 10 h 20"/>
                <a:gd name="T76" fmla="*/ 21 w 39"/>
                <a:gd name="T77" fmla="*/ 9 h 20"/>
                <a:gd name="T78" fmla="*/ 20 w 39"/>
                <a:gd name="T79" fmla="*/ 7 h 20"/>
                <a:gd name="T80" fmla="*/ 20 w 39"/>
                <a:gd name="T81" fmla="*/ 8 h 20"/>
                <a:gd name="T82" fmla="*/ 20 w 39"/>
                <a:gd name="T83" fmla="*/ 8 h 20"/>
                <a:gd name="T84" fmla="*/ 21 w 39"/>
                <a:gd name="T85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" h="20">
                  <a:moveTo>
                    <a:pt x="26" y="19"/>
                  </a:moveTo>
                  <a:cubicBezTo>
                    <a:pt x="22" y="18"/>
                    <a:pt x="21" y="16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7" y="16"/>
                    <a:pt x="13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0" y="17"/>
                    <a:pt x="0" y="9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9"/>
                    <a:pt x="8" y="10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0"/>
                    <a:pt x="13" y="9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7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8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7" y="10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8" y="10"/>
                    <a:pt x="28" y="9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6"/>
                    <a:pt x="31" y="4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4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7"/>
                    <a:pt x="37" y="9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4" y="14"/>
                    <a:pt x="33" y="18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6" y="19"/>
                    <a:pt x="26" y="19"/>
                    <a:pt x="26" y="19"/>
                  </a:cubicBezTo>
                  <a:close/>
                  <a:moveTo>
                    <a:pt x="27" y="17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8" y="16"/>
                  </a:moveTo>
                  <a:cubicBezTo>
                    <a:pt x="8" y="16"/>
                    <a:pt x="8" y="16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4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5" y="14"/>
                    <a:pt x="26" y="15"/>
                    <a:pt x="26" y="15"/>
                  </a:cubicBezTo>
                  <a:close/>
                  <a:moveTo>
                    <a:pt x="30" y="14"/>
                  </a:moveTo>
                  <a:cubicBezTo>
                    <a:pt x="29" y="14"/>
                    <a:pt x="29" y="15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30" y="14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4"/>
                    <a:pt x="30" y="14"/>
                  </a:cubicBezTo>
                  <a:close/>
                  <a:moveTo>
                    <a:pt x="6" y="15"/>
                  </a:moveTo>
                  <a:cubicBezTo>
                    <a:pt x="5" y="14"/>
                    <a:pt x="5" y="13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1"/>
                    <a:pt x="4" y="11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2"/>
                    <a:pt x="5" y="14"/>
                    <a:pt x="6" y="15"/>
                  </a:cubicBezTo>
                  <a:close/>
                  <a:moveTo>
                    <a:pt x="16" y="11"/>
                  </a:moveTo>
                  <a:cubicBezTo>
                    <a:pt x="15" y="12"/>
                    <a:pt x="14" y="13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5" y="13"/>
                    <a:pt x="17" y="11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7" y="11"/>
                    <a:pt x="16" y="11"/>
                  </a:cubicBezTo>
                  <a:close/>
                  <a:moveTo>
                    <a:pt x="23" y="11"/>
                  </a:moveTo>
                  <a:cubicBezTo>
                    <a:pt x="23" y="11"/>
                    <a:pt x="23" y="11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1"/>
                    <a:pt x="23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32" y="10"/>
                  </a:move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3" y="9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2" y="9"/>
                    <a:pt x="32" y="10"/>
                  </a:cubicBezTo>
                  <a:close/>
                  <a:moveTo>
                    <a:pt x="22" y="10"/>
                  </a:move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10"/>
                    <a:pt x="22" y="10"/>
                    <a:pt x="22" y="10"/>
                  </a:cubicBezTo>
                  <a:close/>
                  <a:moveTo>
                    <a:pt x="21" y="8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275"/>
            <p:cNvSpPr>
              <a:spLocks noEditPoints="1"/>
            </p:cNvSpPr>
            <p:nvPr/>
          </p:nvSpPr>
          <p:spPr bwMode="auto">
            <a:xfrm>
              <a:off x="2257" y="1489"/>
              <a:ext cx="66" cy="227"/>
            </a:xfrm>
            <a:custGeom>
              <a:avLst/>
              <a:gdLst>
                <a:gd name="T0" fmla="*/ 3 w 66"/>
                <a:gd name="T1" fmla="*/ 174 h 227"/>
                <a:gd name="T2" fmla="*/ 0 w 66"/>
                <a:gd name="T3" fmla="*/ 171 h 227"/>
                <a:gd name="T4" fmla="*/ 0 w 66"/>
                <a:gd name="T5" fmla="*/ 169 h 227"/>
                <a:gd name="T6" fmla="*/ 31 w 66"/>
                <a:gd name="T7" fmla="*/ 0 h 227"/>
                <a:gd name="T8" fmla="*/ 41 w 66"/>
                <a:gd name="T9" fmla="*/ 0 h 227"/>
                <a:gd name="T10" fmla="*/ 66 w 66"/>
                <a:gd name="T11" fmla="*/ 169 h 227"/>
                <a:gd name="T12" fmla="*/ 25 w 66"/>
                <a:gd name="T13" fmla="*/ 227 h 227"/>
                <a:gd name="T14" fmla="*/ 3 w 66"/>
                <a:gd name="T15" fmla="*/ 174 h 227"/>
                <a:gd name="T16" fmla="*/ 3 w 66"/>
                <a:gd name="T17" fmla="*/ 174 h 227"/>
                <a:gd name="T18" fmla="*/ 13 w 66"/>
                <a:gd name="T19" fmla="*/ 169 h 227"/>
                <a:gd name="T20" fmla="*/ 28 w 66"/>
                <a:gd name="T21" fmla="*/ 206 h 227"/>
                <a:gd name="T22" fmla="*/ 56 w 66"/>
                <a:gd name="T23" fmla="*/ 166 h 227"/>
                <a:gd name="T24" fmla="*/ 36 w 66"/>
                <a:gd name="T25" fmla="*/ 33 h 227"/>
                <a:gd name="T26" fmla="*/ 10 w 66"/>
                <a:gd name="T27" fmla="*/ 169 h 227"/>
                <a:gd name="T28" fmla="*/ 13 w 66"/>
                <a:gd name="T29" fmla="*/ 169 h 227"/>
                <a:gd name="T30" fmla="*/ 13 w 66"/>
                <a:gd name="T31" fmla="*/ 169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6" h="227">
                  <a:moveTo>
                    <a:pt x="3" y="174"/>
                  </a:moveTo>
                  <a:lnTo>
                    <a:pt x="0" y="171"/>
                  </a:lnTo>
                  <a:lnTo>
                    <a:pt x="0" y="169"/>
                  </a:lnTo>
                  <a:lnTo>
                    <a:pt x="31" y="0"/>
                  </a:lnTo>
                  <a:lnTo>
                    <a:pt x="41" y="0"/>
                  </a:lnTo>
                  <a:lnTo>
                    <a:pt x="66" y="169"/>
                  </a:lnTo>
                  <a:lnTo>
                    <a:pt x="25" y="227"/>
                  </a:lnTo>
                  <a:lnTo>
                    <a:pt x="3" y="174"/>
                  </a:lnTo>
                  <a:lnTo>
                    <a:pt x="3" y="174"/>
                  </a:lnTo>
                  <a:close/>
                  <a:moveTo>
                    <a:pt x="13" y="169"/>
                  </a:moveTo>
                  <a:lnTo>
                    <a:pt x="28" y="206"/>
                  </a:lnTo>
                  <a:lnTo>
                    <a:pt x="56" y="166"/>
                  </a:lnTo>
                  <a:lnTo>
                    <a:pt x="36" y="33"/>
                  </a:lnTo>
                  <a:lnTo>
                    <a:pt x="10" y="169"/>
                  </a:lnTo>
                  <a:lnTo>
                    <a:pt x="13" y="169"/>
                  </a:lnTo>
                  <a:lnTo>
                    <a:pt x="13" y="1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276"/>
            <p:cNvSpPr>
              <a:spLocks noEditPoints="1"/>
            </p:cNvSpPr>
            <p:nvPr/>
          </p:nvSpPr>
          <p:spPr bwMode="auto">
            <a:xfrm>
              <a:off x="2252" y="1484"/>
              <a:ext cx="76" cy="242"/>
            </a:xfrm>
            <a:custGeom>
              <a:avLst/>
              <a:gdLst>
                <a:gd name="T0" fmla="*/ 3 w 76"/>
                <a:gd name="T1" fmla="*/ 181 h 242"/>
                <a:gd name="T2" fmla="*/ 8 w 76"/>
                <a:gd name="T3" fmla="*/ 179 h 242"/>
                <a:gd name="T4" fmla="*/ 13 w 76"/>
                <a:gd name="T5" fmla="*/ 176 h 242"/>
                <a:gd name="T6" fmla="*/ 23 w 76"/>
                <a:gd name="T7" fmla="*/ 199 h 242"/>
                <a:gd name="T8" fmla="*/ 13 w 76"/>
                <a:gd name="T9" fmla="*/ 176 h 242"/>
                <a:gd name="T10" fmla="*/ 18 w 76"/>
                <a:gd name="T11" fmla="*/ 174 h 242"/>
                <a:gd name="T12" fmla="*/ 20 w 76"/>
                <a:gd name="T13" fmla="*/ 174 h 242"/>
                <a:gd name="T14" fmla="*/ 33 w 76"/>
                <a:gd name="T15" fmla="*/ 201 h 242"/>
                <a:gd name="T16" fmla="*/ 56 w 76"/>
                <a:gd name="T17" fmla="*/ 171 h 242"/>
                <a:gd name="T18" fmla="*/ 41 w 76"/>
                <a:gd name="T19" fmla="*/ 68 h 242"/>
                <a:gd name="T20" fmla="*/ 20 w 76"/>
                <a:gd name="T21" fmla="*/ 171 h 242"/>
                <a:gd name="T22" fmla="*/ 20 w 76"/>
                <a:gd name="T23" fmla="*/ 174 h 242"/>
                <a:gd name="T24" fmla="*/ 18 w 76"/>
                <a:gd name="T25" fmla="*/ 174 h 242"/>
                <a:gd name="T26" fmla="*/ 13 w 76"/>
                <a:gd name="T27" fmla="*/ 176 h 242"/>
                <a:gd name="T28" fmla="*/ 13 w 76"/>
                <a:gd name="T29" fmla="*/ 176 h 242"/>
                <a:gd name="T30" fmla="*/ 8 w 76"/>
                <a:gd name="T31" fmla="*/ 179 h 242"/>
                <a:gd name="T32" fmla="*/ 3 w 76"/>
                <a:gd name="T33" fmla="*/ 181 h 242"/>
                <a:gd name="T34" fmla="*/ 0 w 76"/>
                <a:gd name="T35" fmla="*/ 176 h 242"/>
                <a:gd name="T36" fmla="*/ 0 w 76"/>
                <a:gd name="T37" fmla="*/ 174 h 242"/>
                <a:gd name="T38" fmla="*/ 30 w 76"/>
                <a:gd name="T39" fmla="*/ 0 h 242"/>
                <a:gd name="T40" fmla="*/ 51 w 76"/>
                <a:gd name="T41" fmla="*/ 3 h 242"/>
                <a:gd name="T42" fmla="*/ 76 w 76"/>
                <a:gd name="T43" fmla="*/ 176 h 242"/>
                <a:gd name="T44" fmla="*/ 30 w 76"/>
                <a:gd name="T45" fmla="*/ 242 h 242"/>
                <a:gd name="T46" fmla="*/ 3 w 76"/>
                <a:gd name="T47" fmla="*/ 181 h 242"/>
                <a:gd name="T48" fmla="*/ 3 w 76"/>
                <a:gd name="T49" fmla="*/ 181 h 242"/>
                <a:gd name="T50" fmla="*/ 10 w 76"/>
                <a:gd name="T51" fmla="*/ 174 h 242"/>
                <a:gd name="T52" fmla="*/ 10 w 76"/>
                <a:gd name="T53" fmla="*/ 174 h 242"/>
                <a:gd name="T54" fmla="*/ 10 w 76"/>
                <a:gd name="T55" fmla="*/ 174 h 242"/>
                <a:gd name="T56" fmla="*/ 10 w 76"/>
                <a:gd name="T57" fmla="*/ 174 h 242"/>
                <a:gd name="T58" fmla="*/ 10 w 76"/>
                <a:gd name="T59" fmla="*/ 174 h 242"/>
                <a:gd name="T60" fmla="*/ 10 w 76"/>
                <a:gd name="T61" fmla="*/ 174 h 242"/>
                <a:gd name="T62" fmla="*/ 46 w 76"/>
                <a:gd name="T63" fmla="*/ 38 h 242"/>
                <a:gd name="T64" fmla="*/ 66 w 76"/>
                <a:gd name="T65" fmla="*/ 174 h 242"/>
                <a:gd name="T66" fmla="*/ 41 w 76"/>
                <a:gd name="T67" fmla="*/ 10 h 242"/>
                <a:gd name="T68" fmla="*/ 41 w 76"/>
                <a:gd name="T69" fmla="*/ 10 h 242"/>
                <a:gd name="T70" fmla="*/ 18 w 76"/>
                <a:gd name="T71" fmla="*/ 134 h 242"/>
                <a:gd name="T72" fmla="*/ 36 w 76"/>
                <a:gd name="T73" fmla="*/ 38 h 242"/>
                <a:gd name="T74" fmla="*/ 46 w 76"/>
                <a:gd name="T75" fmla="*/ 38 h 242"/>
                <a:gd name="T76" fmla="*/ 46 w 76"/>
                <a:gd name="T77" fmla="*/ 38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6" h="242">
                  <a:moveTo>
                    <a:pt x="3" y="181"/>
                  </a:moveTo>
                  <a:lnTo>
                    <a:pt x="8" y="179"/>
                  </a:lnTo>
                  <a:lnTo>
                    <a:pt x="13" y="176"/>
                  </a:lnTo>
                  <a:lnTo>
                    <a:pt x="23" y="199"/>
                  </a:lnTo>
                  <a:lnTo>
                    <a:pt x="13" y="176"/>
                  </a:lnTo>
                  <a:lnTo>
                    <a:pt x="18" y="174"/>
                  </a:lnTo>
                  <a:lnTo>
                    <a:pt x="20" y="174"/>
                  </a:lnTo>
                  <a:lnTo>
                    <a:pt x="33" y="201"/>
                  </a:lnTo>
                  <a:lnTo>
                    <a:pt x="56" y="171"/>
                  </a:lnTo>
                  <a:lnTo>
                    <a:pt x="41" y="68"/>
                  </a:lnTo>
                  <a:lnTo>
                    <a:pt x="20" y="171"/>
                  </a:lnTo>
                  <a:lnTo>
                    <a:pt x="20" y="174"/>
                  </a:lnTo>
                  <a:lnTo>
                    <a:pt x="18" y="174"/>
                  </a:lnTo>
                  <a:lnTo>
                    <a:pt x="13" y="176"/>
                  </a:lnTo>
                  <a:lnTo>
                    <a:pt x="13" y="176"/>
                  </a:lnTo>
                  <a:lnTo>
                    <a:pt x="8" y="179"/>
                  </a:lnTo>
                  <a:lnTo>
                    <a:pt x="3" y="181"/>
                  </a:lnTo>
                  <a:lnTo>
                    <a:pt x="0" y="176"/>
                  </a:lnTo>
                  <a:lnTo>
                    <a:pt x="0" y="174"/>
                  </a:lnTo>
                  <a:lnTo>
                    <a:pt x="30" y="0"/>
                  </a:lnTo>
                  <a:lnTo>
                    <a:pt x="51" y="3"/>
                  </a:lnTo>
                  <a:lnTo>
                    <a:pt x="76" y="176"/>
                  </a:lnTo>
                  <a:lnTo>
                    <a:pt x="30" y="242"/>
                  </a:lnTo>
                  <a:lnTo>
                    <a:pt x="3" y="181"/>
                  </a:lnTo>
                  <a:lnTo>
                    <a:pt x="3" y="181"/>
                  </a:lnTo>
                  <a:close/>
                  <a:moveTo>
                    <a:pt x="10" y="174"/>
                  </a:moveTo>
                  <a:lnTo>
                    <a:pt x="10" y="174"/>
                  </a:lnTo>
                  <a:lnTo>
                    <a:pt x="10" y="174"/>
                  </a:lnTo>
                  <a:lnTo>
                    <a:pt x="10" y="174"/>
                  </a:lnTo>
                  <a:lnTo>
                    <a:pt x="10" y="174"/>
                  </a:lnTo>
                  <a:lnTo>
                    <a:pt x="10" y="174"/>
                  </a:lnTo>
                  <a:close/>
                  <a:moveTo>
                    <a:pt x="46" y="38"/>
                  </a:moveTo>
                  <a:lnTo>
                    <a:pt x="66" y="174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18" y="134"/>
                  </a:lnTo>
                  <a:lnTo>
                    <a:pt x="36" y="38"/>
                  </a:lnTo>
                  <a:lnTo>
                    <a:pt x="46" y="38"/>
                  </a:lnTo>
                  <a:lnTo>
                    <a:pt x="46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277"/>
            <p:cNvSpPr>
              <a:spLocks noEditPoints="1"/>
            </p:cNvSpPr>
            <p:nvPr/>
          </p:nvSpPr>
          <p:spPr bwMode="auto">
            <a:xfrm>
              <a:off x="2176" y="1467"/>
              <a:ext cx="205" cy="311"/>
            </a:xfrm>
            <a:custGeom>
              <a:avLst/>
              <a:gdLst>
                <a:gd name="T0" fmla="*/ 12 w 81"/>
                <a:gd name="T1" fmla="*/ 101 h 124"/>
                <a:gd name="T2" fmla="*/ 0 w 81"/>
                <a:gd name="T3" fmla="*/ 56 h 124"/>
                <a:gd name="T4" fmla="*/ 0 w 81"/>
                <a:gd name="T5" fmla="*/ 56 h 124"/>
                <a:gd name="T6" fmla="*/ 1 w 81"/>
                <a:gd name="T7" fmla="*/ 46 h 124"/>
                <a:gd name="T8" fmla="*/ 1 w 81"/>
                <a:gd name="T9" fmla="*/ 46 h 124"/>
                <a:gd name="T10" fmla="*/ 51 w 81"/>
                <a:gd name="T11" fmla="*/ 0 h 124"/>
                <a:gd name="T12" fmla="*/ 51 w 81"/>
                <a:gd name="T13" fmla="*/ 0 h 124"/>
                <a:gd name="T14" fmla="*/ 75 w 81"/>
                <a:gd name="T15" fmla="*/ 17 h 124"/>
                <a:gd name="T16" fmla="*/ 75 w 81"/>
                <a:gd name="T17" fmla="*/ 17 h 124"/>
                <a:gd name="T18" fmla="*/ 81 w 81"/>
                <a:gd name="T19" fmla="*/ 58 h 124"/>
                <a:gd name="T20" fmla="*/ 81 w 81"/>
                <a:gd name="T21" fmla="*/ 58 h 124"/>
                <a:gd name="T22" fmla="*/ 41 w 81"/>
                <a:gd name="T23" fmla="*/ 124 h 124"/>
                <a:gd name="T24" fmla="*/ 41 w 81"/>
                <a:gd name="T25" fmla="*/ 124 h 124"/>
                <a:gd name="T26" fmla="*/ 12 w 81"/>
                <a:gd name="T27" fmla="*/ 101 h 124"/>
                <a:gd name="T28" fmla="*/ 5 w 81"/>
                <a:gd name="T29" fmla="*/ 47 h 124"/>
                <a:gd name="T30" fmla="*/ 4 w 81"/>
                <a:gd name="T31" fmla="*/ 56 h 124"/>
                <a:gd name="T32" fmla="*/ 4 w 81"/>
                <a:gd name="T33" fmla="*/ 56 h 124"/>
                <a:gd name="T34" fmla="*/ 16 w 81"/>
                <a:gd name="T35" fmla="*/ 99 h 124"/>
                <a:gd name="T36" fmla="*/ 16 w 81"/>
                <a:gd name="T37" fmla="*/ 99 h 124"/>
                <a:gd name="T38" fmla="*/ 41 w 81"/>
                <a:gd name="T39" fmla="*/ 120 h 124"/>
                <a:gd name="T40" fmla="*/ 41 w 81"/>
                <a:gd name="T41" fmla="*/ 120 h 124"/>
                <a:gd name="T42" fmla="*/ 66 w 81"/>
                <a:gd name="T43" fmla="*/ 101 h 124"/>
                <a:gd name="T44" fmla="*/ 66 w 81"/>
                <a:gd name="T45" fmla="*/ 101 h 124"/>
                <a:gd name="T46" fmla="*/ 77 w 81"/>
                <a:gd name="T47" fmla="*/ 58 h 124"/>
                <a:gd name="T48" fmla="*/ 77 w 81"/>
                <a:gd name="T49" fmla="*/ 58 h 124"/>
                <a:gd name="T50" fmla="*/ 71 w 81"/>
                <a:gd name="T51" fmla="*/ 19 h 124"/>
                <a:gd name="T52" fmla="*/ 71 w 81"/>
                <a:gd name="T53" fmla="*/ 19 h 124"/>
                <a:gd name="T54" fmla="*/ 51 w 81"/>
                <a:gd name="T55" fmla="*/ 4 h 124"/>
                <a:gd name="T56" fmla="*/ 51 w 81"/>
                <a:gd name="T57" fmla="*/ 4 h 124"/>
                <a:gd name="T58" fmla="*/ 5 w 81"/>
                <a:gd name="T59" fmla="*/ 4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1" h="124">
                  <a:moveTo>
                    <a:pt x="12" y="101"/>
                  </a:moveTo>
                  <a:cubicBezTo>
                    <a:pt x="5" y="88"/>
                    <a:pt x="0" y="71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3"/>
                    <a:pt x="0" y="49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6" y="13"/>
                    <a:pt x="29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2" y="0"/>
                    <a:pt x="70" y="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80" y="28"/>
                    <a:pt x="81" y="42"/>
                    <a:pt x="81" y="58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90"/>
                    <a:pt x="64" y="124"/>
                    <a:pt x="41" y="124"/>
                  </a:cubicBezTo>
                  <a:cubicBezTo>
                    <a:pt x="41" y="124"/>
                    <a:pt x="41" y="124"/>
                    <a:pt x="41" y="124"/>
                  </a:cubicBezTo>
                  <a:cubicBezTo>
                    <a:pt x="30" y="124"/>
                    <a:pt x="20" y="114"/>
                    <a:pt x="12" y="101"/>
                  </a:cubicBezTo>
                  <a:close/>
                  <a:moveTo>
                    <a:pt x="5" y="47"/>
                  </a:moveTo>
                  <a:cubicBezTo>
                    <a:pt x="4" y="50"/>
                    <a:pt x="4" y="53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71"/>
                    <a:pt x="9" y="87"/>
                    <a:pt x="16" y="99"/>
                  </a:cubicBezTo>
                  <a:cubicBezTo>
                    <a:pt x="16" y="99"/>
                    <a:pt x="16" y="99"/>
                    <a:pt x="16" y="99"/>
                  </a:cubicBezTo>
                  <a:cubicBezTo>
                    <a:pt x="23" y="112"/>
                    <a:pt x="32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50" y="120"/>
                    <a:pt x="59" y="113"/>
                    <a:pt x="66" y="101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73" y="89"/>
                    <a:pt x="77" y="74"/>
                    <a:pt x="77" y="58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7" y="42"/>
                    <a:pt x="76" y="28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7" y="9"/>
                    <a:pt x="6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30" y="4"/>
                    <a:pt x="10" y="15"/>
                    <a:pt x="5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278"/>
            <p:cNvSpPr>
              <a:spLocks noEditPoints="1"/>
            </p:cNvSpPr>
            <p:nvPr/>
          </p:nvSpPr>
          <p:spPr bwMode="auto">
            <a:xfrm>
              <a:off x="2171" y="1462"/>
              <a:ext cx="215" cy="321"/>
            </a:xfrm>
            <a:custGeom>
              <a:avLst/>
              <a:gdLst>
                <a:gd name="T0" fmla="*/ 13 w 85"/>
                <a:gd name="T1" fmla="*/ 104 h 128"/>
                <a:gd name="T2" fmla="*/ 1 w 85"/>
                <a:gd name="T3" fmla="*/ 48 h 128"/>
                <a:gd name="T4" fmla="*/ 53 w 85"/>
                <a:gd name="T5" fmla="*/ 0 h 128"/>
                <a:gd name="T6" fmla="*/ 53 w 85"/>
                <a:gd name="T7" fmla="*/ 0 h 128"/>
                <a:gd name="T8" fmla="*/ 79 w 85"/>
                <a:gd name="T9" fmla="*/ 18 h 128"/>
                <a:gd name="T10" fmla="*/ 43 w 85"/>
                <a:gd name="T11" fmla="*/ 128 h 128"/>
                <a:gd name="T12" fmla="*/ 43 w 85"/>
                <a:gd name="T13" fmla="*/ 124 h 128"/>
                <a:gd name="T14" fmla="*/ 43 w 85"/>
                <a:gd name="T15" fmla="*/ 124 h 128"/>
                <a:gd name="T16" fmla="*/ 43 w 85"/>
                <a:gd name="T17" fmla="*/ 124 h 128"/>
                <a:gd name="T18" fmla="*/ 19 w 85"/>
                <a:gd name="T19" fmla="*/ 106 h 128"/>
                <a:gd name="T20" fmla="*/ 50 w 85"/>
                <a:gd name="T21" fmla="*/ 123 h 128"/>
                <a:gd name="T22" fmla="*/ 51 w 85"/>
                <a:gd name="T23" fmla="*/ 123 h 128"/>
                <a:gd name="T24" fmla="*/ 51 w 85"/>
                <a:gd name="T25" fmla="*/ 123 h 128"/>
                <a:gd name="T26" fmla="*/ 51 w 85"/>
                <a:gd name="T27" fmla="*/ 123 h 128"/>
                <a:gd name="T28" fmla="*/ 70 w 85"/>
                <a:gd name="T29" fmla="*/ 104 h 128"/>
                <a:gd name="T30" fmla="*/ 67 w 85"/>
                <a:gd name="T31" fmla="*/ 102 h 128"/>
                <a:gd name="T32" fmla="*/ 77 w 85"/>
                <a:gd name="T33" fmla="*/ 60 h 128"/>
                <a:gd name="T34" fmla="*/ 77 w 85"/>
                <a:gd name="T35" fmla="*/ 60 h 128"/>
                <a:gd name="T36" fmla="*/ 71 w 85"/>
                <a:gd name="T37" fmla="*/ 22 h 128"/>
                <a:gd name="T38" fmla="*/ 53 w 85"/>
                <a:gd name="T39" fmla="*/ 8 h 128"/>
                <a:gd name="T40" fmla="*/ 8 w 85"/>
                <a:gd name="T41" fmla="*/ 58 h 128"/>
                <a:gd name="T42" fmla="*/ 8 w 85"/>
                <a:gd name="T43" fmla="*/ 58 h 128"/>
                <a:gd name="T44" fmla="*/ 20 w 85"/>
                <a:gd name="T45" fmla="*/ 100 h 128"/>
                <a:gd name="T46" fmla="*/ 43 w 85"/>
                <a:gd name="T47" fmla="*/ 120 h 128"/>
                <a:gd name="T48" fmla="*/ 43 w 85"/>
                <a:gd name="T49" fmla="*/ 120 h 128"/>
                <a:gd name="T50" fmla="*/ 16 w 85"/>
                <a:gd name="T51" fmla="*/ 102 h 128"/>
                <a:gd name="T52" fmla="*/ 78 w 85"/>
                <a:gd name="T53" fmla="*/ 85 h 128"/>
                <a:gd name="T54" fmla="*/ 78 w 85"/>
                <a:gd name="T55" fmla="*/ 85 h 128"/>
                <a:gd name="T56" fmla="*/ 78 w 85"/>
                <a:gd name="T57" fmla="*/ 84 h 128"/>
                <a:gd name="T58" fmla="*/ 81 w 85"/>
                <a:gd name="T59" fmla="*/ 61 h 128"/>
                <a:gd name="T60" fmla="*/ 81 w 85"/>
                <a:gd name="T61" fmla="*/ 60 h 128"/>
                <a:gd name="T62" fmla="*/ 81 w 85"/>
                <a:gd name="T63" fmla="*/ 60 h 128"/>
                <a:gd name="T64" fmla="*/ 4 w 85"/>
                <a:gd name="T65" fmla="*/ 59 h 128"/>
                <a:gd name="T66" fmla="*/ 4 w 85"/>
                <a:gd name="T67" fmla="*/ 59 h 128"/>
                <a:gd name="T68" fmla="*/ 4 w 85"/>
                <a:gd name="T69" fmla="*/ 58 h 128"/>
                <a:gd name="T70" fmla="*/ 4 w 85"/>
                <a:gd name="T71" fmla="*/ 58 h 128"/>
                <a:gd name="T72" fmla="*/ 11 w 85"/>
                <a:gd name="T73" fmla="*/ 29 h 128"/>
                <a:gd name="T74" fmla="*/ 11 w 85"/>
                <a:gd name="T75" fmla="*/ 29 h 128"/>
                <a:gd name="T76" fmla="*/ 11 w 85"/>
                <a:gd name="T77" fmla="*/ 28 h 128"/>
                <a:gd name="T78" fmla="*/ 12 w 85"/>
                <a:gd name="T79" fmla="*/ 27 h 128"/>
                <a:gd name="T80" fmla="*/ 12 w 85"/>
                <a:gd name="T81" fmla="*/ 27 h 128"/>
                <a:gd name="T82" fmla="*/ 12 w 85"/>
                <a:gd name="T83" fmla="*/ 27 h 128"/>
                <a:gd name="T84" fmla="*/ 12 w 85"/>
                <a:gd name="T85" fmla="*/ 26 h 128"/>
                <a:gd name="T86" fmla="*/ 13 w 85"/>
                <a:gd name="T87" fmla="*/ 26 h 128"/>
                <a:gd name="T88" fmla="*/ 13 w 85"/>
                <a:gd name="T89" fmla="*/ 26 h 128"/>
                <a:gd name="T90" fmla="*/ 65 w 85"/>
                <a:gd name="T91" fmla="*/ 8 h 128"/>
                <a:gd name="T92" fmla="*/ 53 w 85"/>
                <a:gd name="T93" fmla="*/ 4 h 128"/>
                <a:gd name="T94" fmla="*/ 53 w 85"/>
                <a:gd name="T95" fmla="*/ 4 h 128"/>
                <a:gd name="T96" fmla="*/ 66 w 85"/>
                <a:gd name="T97" fmla="*/ 8 h 128"/>
                <a:gd name="T98" fmla="*/ 66 w 85"/>
                <a:gd name="T99" fmla="*/ 8 h 128"/>
                <a:gd name="T100" fmla="*/ 65 w 85"/>
                <a:gd name="T101" fmla="*/ 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5" h="128">
                  <a:moveTo>
                    <a:pt x="13" y="104"/>
                  </a:moveTo>
                  <a:cubicBezTo>
                    <a:pt x="14" y="103"/>
                    <a:pt x="14" y="103"/>
                    <a:pt x="14" y="103"/>
                  </a:cubicBezTo>
                  <a:cubicBezTo>
                    <a:pt x="13" y="104"/>
                    <a:pt x="13" y="104"/>
                    <a:pt x="13" y="104"/>
                  </a:cubicBezTo>
                  <a:cubicBezTo>
                    <a:pt x="5" y="91"/>
                    <a:pt x="0" y="74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5"/>
                    <a:pt x="0" y="51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6" y="14"/>
                    <a:pt x="30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65" y="0"/>
                    <a:pt x="74" y="8"/>
                    <a:pt x="79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84" y="29"/>
                    <a:pt x="85" y="44"/>
                    <a:pt x="85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93"/>
                    <a:pt x="68" y="127"/>
                    <a:pt x="43" y="128"/>
                  </a:cubicBezTo>
                  <a:cubicBezTo>
                    <a:pt x="43" y="128"/>
                    <a:pt x="43" y="128"/>
                    <a:pt x="43" y="128"/>
                  </a:cubicBezTo>
                  <a:cubicBezTo>
                    <a:pt x="31" y="128"/>
                    <a:pt x="20" y="118"/>
                    <a:pt x="13" y="104"/>
                  </a:cubicBezTo>
                  <a:close/>
                  <a:moveTo>
                    <a:pt x="43" y="124"/>
                  </a:move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lose/>
                  <a:moveTo>
                    <a:pt x="42" y="124"/>
                  </a:moveTo>
                  <a:cubicBezTo>
                    <a:pt x="34" y="124"/>
                    <a:pt x="26" y="117"/>
                    <a:pt x="19" y="106"/>
                  </a:cubicBezTo>
                  <a:cubicBezTo>
                    <a:pt x="19" y="106"/>
                    <a:pt x="19" y="106"/>
                    <a:pt x="19" y="106"/>
                  </a:cubicBezTo>
                  <a:cubicBezTo>
                    <a:pt x="26" y="117"/>
                    <a:pt x="34" y="124"/>
                    <a:pt x="42" y="124"/>
                  </a:cubicBezTo>
                  <a:close/>
                  <a:moveTo>
                    <a:pt x="50" y="123"/>
                  </a:moveTo>
                  <a:cubicBezTo>
                    <a:pt x="50" y="123"/>
                    <a:pt x="50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lose/>
                  <a:moveTo>
                    <a:pt x="51" y="123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lose/>
                  <a:moveTo>
                    <a:pt x="70" y="104"/>
                  </a:moveTo>
                  <a:cubicBezTo>
                    <a:pt x="65" y="113"/>
                    <a:pt x="58" y="120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63" y="118"/>
                    <a:pt x="73" y="103"/>
                    <a:pt x="78" y="85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6" y="92"/>
                    <a:pt x="73" y="98"/>
                    <a:pt x="70" y="104"/>
                  </a:cubicBezTo>
                  <a:close/>
                  <a:moveTo>
                    <a:pt x="43" y="120"/>
                  </a:moveTo>
                  <a:cubicBezTo>
                    <a:pt x="43" y="120"/>
                    <a:pt x="43" y="120"/>
                    <a:pt x="43" y="120"/>
                  </a:cubicBezTo>
                  <a:cubicBezTo>
                    <a:pt x="51" y="120"/>
                    <a:pt x="60" y="113"/>
                    <a:pt x="67" y="102"/>
                  </a:cubicBezTo>
                  <a:cubicBezTo>
                    <a:pt x="67" y="102"/>
                    <a:pt x="67" y="102"/>
                    <a:pt x="67" y="102"/>
                  </a:cubicBezTo>
                  <a:cubicBezTo>
                    <a:pt x="73" y="91"/>
                    <a:pt x="77" y="75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44"/>
                    <a:pt x="76" y="31"/>
                    <a:pt x="71" y="22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67" y="13"/>
                    <a:pt x="62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33" y="8"/>
                    <a:pt x="14" y="19"/>
                    <a:pt x="9" y="49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8" y="52"/>
                    <a:pt x="8" y="55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72"/>
                    <a:pt x="13" y="88"/>
                    <a:pt x="20" y="100"/>
                  </a:cubicBezTo>
                  <a:cubicBezTo>
                    <a:pt x="20" y="100"/>
                    <a:pt x="20" y="100"/>
                    <a:pt x="20" y="100"/>
                  </a:cubicBezTo>
                  <a:cubicBezTo>
                    <a:pt x="27" y="113"/>
                    <a:pt x="36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lose/>
                  <a:moveTo>
                    <a:pt x="16" y="102"/>
                  </a:move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lose/>
                  <a:moveTo>
                    <a:pt x="78" y="85"/>
                  </a:moveTo>
                  <a:cubicBezTo>
                    <a:pt x="78" y="85"/>
                    <a:pt x="78" y="85"/>
                    <a:pt x="78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5"/>
                    <a:pt x="78" y="85"/>
                    <a:pt x="78" y="85"/>
                  </a:cubicBezTo>
                  <a:close/>
                  <a:moveTo>
                    <a:pt x="78" y="84"/>
                  </a:move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4"/>
                    <a:pt x="78" y="84"/>
                  </a:cubicBezTo>
                  <a:close/>
                  <a:moveTo>
                    <a:pt x="81" y="61"/>
                  </a:moveTo>
                  <a:cubicBezTo>
                    <a:pt x="81" y="61"/>
                    <a:pt x="81" y="61"/>
                    <a:pt x="81" y="61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1" y="61"/>
                    <a:pt x="81" y="61"/>
                    <a:pt x="81" y="61"/>
                  </a:cubicBezTo>
                  <a:close/>
                  <a:moveTo>
                    <a:pt x="81" y="60"/>
                  </a:moveTo>
                  <a:cubicBezTo>
                    <a:pt x="81" y="46"/>
                    <a:pt x="80" y="33"/>
                    <a:pt x="76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80" y="33"/>
                    <a:pt x="81" y="46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lose/>
                  <a:moveTo>
                    <a:pt x="4" y="59"/>
                  </a:moveTo>
                  <a:cubicBezTo>
                    <a:pt x="4" y="59"/>
                    <a:pt x="4" y="59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lose/>
                  <a:moveTo>
                    <a:pt x="4" y="58"/>
                  </a:move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lose/>
                  <a:moveTo>
                    <a:pt x="1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lose/>
                  <a:moveTo>
                    <a:pt x="11" y="28"/>
                  </a:move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lose/>
                  <a:moveTo>
                    <a:pt x="12" y="28"/>
                  </a:moveTo>
                  <a:cubicBezTo>
                    <a:pt x="12" y="28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8"/>
                    <a:pt x="12" y="28"/>
                  </a:cubicBezTo>
                  <a:close/>
                  <a:moveTo>
                    <a:pt x="12" y="27"/>
                  </a:move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lose/>
                  <a:moveTo>
                    <a:pt x="12" y="27"/>
                  </a:moveTo>
                  <a:cubicBezTo>
                    <a:pt x="12" y="27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7"/>
                    <a:pt x="12" y="27"/>
                  </a:cubicBezTo>
                  <a:close/>
                  <a:moveTo>
                    <a:pt x="12" y="26"/>
                  </a:move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2" y="26"/>
                    <a:pt x="12" y="26"/>
                  </a:cubicBezTo>
                  <a:close/>
                  <a:moveTo>
                    <a:pt x="13" y="26"/>
                  </a:moveTo>
                  <a:cubicBezTo>
                    <a:pt x="22" y="10"/>
                    <a:pt x="38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8" y="4"/>
                    <a:pt x="62" y="5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2" y="5"/>
                    <a:pt x="58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38" y="4"/>
                    <a:pt x="22" y="10"/>
                    <a:pt x="13" y="26"/>
                  </a:cubicBezTo>
                  <a:close/>
                  <a:moveTo>
                    <a:pt x="66" y="8"/>
                  </a:moveTo>
                  <a:cubicBezTo>
                    <a:pt x="66" y="8"/>
                    <a:pt x="66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lose/>
                  <a:moveTo>
                    <a:pt x="65" y="8"/>
                  </a:moveTo>
                  <a:cubicBezTo>
                    <a:pt x="65" y="8"/>
                    <a:pt x="65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279"/>
            <p:cNvSpPr/>
            <p:nvPr/>
          </p:nvSpPr>
          <p:spPr bwMode="auto">
            <a:xfrm>
              <a:off x="1982" y="1349"/>
              <a:ext cx="255" cy="160"/>
            </a:xfrm>
            <a:custGeom>
              <a:avLst/>
              <a:gdLst>
                <a:gd name="T0" fmla="*/ 23 w 101"/>
                <a:gd name="T1" fmla="*/ 61 h 64"/>
                <a:gd name="T2" fmla="*/ 0 w 101"/>
                <a:gd name="T3" fmla="*/ 13 h 64"/>
                <a:gd name="T4" fmla="*/ 0 w 101"/>
                <a:gd name="T5" fmla="*/ 13 h 64"/>
                <a:gd name="T6" fmla="*/ 1 w 101"/>
                <a:gd name="T7" fmla="*/ 9 h 64"/>
                <a:gd name="T8" fmla="*/ 1 w 101"/>
                <a:gd name="T9" fmla="*/ 9 h 64"/>
                <a:gd name="T10" fmla="*/ 5 w 101"/>
                <a:gd name="T11" fmla="*/ 0 h 64"/>
                <a:gd name="T12" fmla="*/ 9 w 101"/>
                <a:gd name="T13" fmla="*/ 2 h 64"/>
                <a:gd name="T14" fmla="*/ 5 w 101"/>
                <a:gd name="T15" fmla="*/ 10 h 64"/>
                <a:gd name="T16" fmla="*/ 4 w 101"/>
                <a:gd name="T17" fmla="*/ 13 h 64"/>
                <a:gd name="T18" fmla="*/ 4 w 101"/>
                <a:gd name="T19" fmla="*/ 13 h 64"/>
                <a:gd name="T20" fmla="*/ 25 w 101"/>
                <a:gd name="T21" fmla="*/ 58 h 64"/>
                <a:gd name="T22" fmla="*/ 25 w 101"/>
                <a:gd name="T23" fmla="*/ 58 h 64"/>
                <a:gd name="T24" fmla="*/ 42 w 101"/>
                <a:gd name="T25" fmla="*/ 60 h 64"/>
                <a:gd name="T26" fmla="*/ 42 w 101"/>
                <a:gd name="T27" fmla="*/ 60 h 64"/>
                <a:gd name="T28" fmla="*/ 100 w 101"/>
                <a:gd name="T29" fmla="*/ 55 h 64"/>
                <a:gd name="T30" fmla="*/ 100 w 101"/>
                <a:gd name="T31" fmla="*/ 55 h 64"/>
                <a:gd name="T32" fmla="*/ 101 w 101"/>
                <a:gd name="T33" fmla="*/ 59 h 64"/>
                <a:gd name="T34" fmla="*/ 42 w 101"/>
                <a:gd name="T35" fmla="*/ 64 h 64"/>
                <a:gd name="T36" fmla="*/ 42 w 101"/>
                <a:gd name="T37" fmla="*/ 64 h 64"/>
                <a:gd name="T38" fmla="*/ 23 w 101"/>
                <a:gd name="T39" fmla="*/ 6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1" h="64">
                  <a:moveTo>
                    <a:pt x="23" y="61"/>
                  </a:moveTo>
                  <a:cubicBezTo>
                    <a:pt x="16" y="53"/>
                    <a:pt x="1" y="26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1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1"/>
                    <a:pt x="4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23"/>
                    <a:pt x="19" y="52"/>
                    <a:pt x="25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6" y="59"/>
                    <a:pt x="33" y="60"/>
                    <a:pt x="42" y="60"/>
                  </a:cubicBezTo>
                  <a:cubicBezTo>
                    <a:pt x="42" y="60"/>
                    <a:pt x="42" y="60"/>
                    <a:pt x="42" y="60"/>
                  </a:cubicBezTo>
                  <a:cubicBezTo>
                    <a:pt x="65" y="60"/>
                    <a:pt x="100" y="55"/>
                    <a:pt x="100" y="55"/>
                  </a:cubicBezTo>
                  <a:cubicBezTo>
                    <a:pt x="100" y="55"/>
                    <a:pt x="100" y="55"/>
                    <a:pt x="100" y="55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0" y="59"/>
                    <a:pt x="65" y="64"/>
                    <a:pt x="42" y="64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33" y="64"/>
                    <a:pt x="26" y="63"/>
                    <a:pt x="2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280"/>
            <p:cNvSpPr>
              <a:spLocks noEditPoints="1"/>
            </p:cNvSpPr>
            <p:nvPr/>
          </p:nvSpPr>
          <p:spPr bwMode="auto">
            <a:xfrm>
              <a:off x="1977" y="1341"/>
              <a:ext cx="265" cy="174"/>
            </a:xfrm>
            <a:custGeom>
              <a:avLst/>
              <a:gdLst>
                <a:gd name="T0" fmla="*/ 25 w 105"/>
                <a:gd name="T1" fmla="*/ 64 h 69"/>
                <a:gd name="T2" fmla="*/ 0 w 105"/>
                <a:gd name="T3" fmla="*/ 16 h 69"/>
                <a:gd name="T4" fmla="*/ 1 w 105"/>
                <a:gd name="T5" fmla="*/ 11 h 69"/>
                <a:gd name="T6" fmla="*/ 6 w 105"/>
                <a:gd name="T7" fmla="*/ 0 h 69"/>
                <a:gd name="T8" fmla="*/ 9 w 105"/>
                <a:gd name="T9" fmla="*/ 14 h 69"/>
                <a:gd name="T10" fmla="*/ 8 w 105"/>
                <a:gd name="T11" fmla="*/ 15 h 69"/>
                <a:gd name="T12" fmla="*/ 8 w 105"/>
                <a:gd name="T13" fmla="*/ 16 h 69"/>
                <a:gd name="T14" fmla="*/ 8 w 105"/>
                <a:gd name="T15" fmla="*/ 16 h 69"/>
                <a:gd name="T16" fmla="*/ 29 w 105"/>
                <a:gd name="T17" fmla="*/ 59 h 69"/>
                <a:gd name="T18" fmla="*/ 30 w 105"/>
                <a:gd name="T19" fmla="*/ 60 h 69"/>
                <a:gd name="T20" fmla="*/ 33 w 105"/>
                <a:gd name="T21" fmla="*/ 60 h 69"/>
                <a:gd name="T22" fmla="*/ 43 w 105"/>
                <a:gd name="T23" fmla="*/ 61 h 69"/>
                <a:gd name="T24" fmla="*/ 44 w 105"/>
                <a:gd name="T25" fmla="*/ 61 h 69"/>
                <a:gd name="T26" fmla="*/ 44 w 105"/>
                <a:gd name="T27" fmla="*/ 61 h 69"/>
                <a:gd name="T28" fmla="*/ 102 w 105"/>
                <a:gd name="T29" fmla="*/ 56 h 69"/>
                <a:gd name="T30" fmla="*/ 104 w 105"/>
                <a:gd name="T31" fmla="*/ 56 h 69"/>
                <a:gd name="T32" fmla="*/ 103 w 105"/>
                <a:gd name="T33" fmla="*/ 64 h 69"/>
                <a:gd name="T34" fmla="*/ 102 w 105"/>
                <a:gd name="T35" fmla="*/ 64 h 69"/>
                <a:gd name="T36" fmla="*/ 101 w 105"/>
                <a:gd name="T37" fmla="*/ 64 h 69"/>
                <a:gd name="T38" fmla="*/ 97 w 105"/>
                <a:gd name="T39" fmla="*/ 65 h 69"/>
                <a:gd name="T40" fmla="*/ 82 w 105"/>
                <a:gd name="T41" fmla="*/ 67 h 69"/>
                <a:gd name="T42" fmla="*/ 44 w 105"/>
                <a:gd name="T43" fmla="*/ 69 h 69"/>
                <a:gd name="T44" fmla="*/ 44 w 105"/>
                <a:gd name="T45" fmla="*/ 65 h 69"/>
                <a:gd name="T46" fmla="*/ 78 w 105"/>
                <a:gd name="T47" fmla="*/ 63 h 69"/>
                <a:gd name="T48" fmla="*/ 44 w 105"/>
                <a:gd name="T49" fmla="*/ 65 h 69"/>
                <a:gd name="T50" fmla="*/ 44 w 105"/>
                <a:gd name="T51" fmla="*/ 65 h 69"/>
                <a:gd name="T52" fmla="*/ 44 w 105"/>
                <a:gd name="T53" fmla="*/ 65 h 69"/>
                <a:gd name="T54" fmla="*/ 29 w 105"/>
                <a:gd name="T55" fmla="*/ 63 h 69"/>
                <a:gd name="T56" fmla="*/ 36 w 105"/>
                <a:gd name="T57" fmla="*/ 65 h 69"/>
                <a:gd name="T58" fmla="*/ 26 w 105"/>
                <a:gd name="T59" fmla="*/ 62 h 69"/>
                <a:gd name="T60" fmla="*/ 26 w 105"/>
                <a:gd name="T61" fmla="*/ 62 h 69"/>
                <a:gd name="T62" fmla="*/ 23 w 105"/>
                <a:gd name="T63" fmla="*/ 59 h 69"/>
                <a:gd name="T64" fmla="*/ 26 w 105"/>
                <a:gd name="T65" fmla="*/ 62 h 69"/>
                <a:gd name="T66" fmla="*/ 88 w 105"/>
                <a:gd name="T67" fmla="*/ 62 h 69"/>
                <a:gd name="T68" fmla="*/ 92 w 105"/>
                <a:gd name="T69" fmla="*/ 61 h 69"/>
                <a:gd name="T70" fmla="*/ 98 w 105"/>
                <a:gd name="T71" fmla="*/ 61 h 69"/>
                <a:gd name="T72" fmla="*/ 100 w 105"/>
                <a:gd name="T73" fmla="*/ 61 h 69"/>
                <a:gd name="T74" fmla="*/ 98 w 105"/>
                <a:gd name="T75" fmla="*/ 61 h 69"/>
                <a:gd name="T76" fmla="*/ 23 w 105"/>
                <a:gd name="T77" fmla="*/ 59 h 69"/>
                <a:gd name="T78" fmla="*/ 23 w 105"/>
                <a:gd name="T79" fmla="*/ 5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5" h="69">
                  <a:moveTo>
                    <a:pt x="23" y="65"/>
                  </a:moveTo>
                  <a:cubicBezTo>
                    <a:pt x="25" y="64"/>
                    <a:pt x="25" y="64"/>
                    <a:pt x="25" y="64"/>
                  </a:cubicBezTo>
                  <a:cubicBezTo>
                    <a:pt x="23" y="65"/>
                    <a:pt x="23" y="65"/>
                    <a:pt x="23" y="65"/>
                  </a:cubicBezTo>
                  <a:cubicBezTo>
                    <a:pt x="16" y="57"/>
                    <a:pt x="1" y="30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4"/>
                    <a:pt x="1" y="12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25"/>
                    <a:pt x="23" y="55"/>
                    <a:pt x="29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9" y="59"/>
                    <a:pt x="29" y="59"/>
                    <a:pt x="30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30" y="60"/>
                    <a:pt x="31" y="60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5" y="61"/>
                    <a:pt x="39" y="61"/>
                    <a:pt x="43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61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67" y="61"/>
                    <a:pt x="101" y="56"/>
                    <a:pt x="102" y="56"/>
                  </a:cubicBezTo>
                  <a:cubicBezTo>
                    <a:pt x="102" y="56"/>
                    <a:pt x="102" y="56"/>
                    <a:pt x="102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3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1" y="64"/>
                  </a:cubicBezTo>
                  <a:cubicBezTo>
                    <a:pt x="101" y="64"/>
                    <a:pt x="101" y="64"/>
                    <a:pt x="101" y="64"/>
                  </a:cubicBezTo>
                  <a:cubicBezTo>
                    <a:pt x="100" y="65"/>
                    <a:pt x="99" y="65"/>
                    <a:pt x="97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3" y="65"/>
                    <a:pt x="88" y="66"/>
                    <a:pt x="82" y="67"/>
                  </a:cubicBezTo>
                  <a:cubicBezTo>
                    <a:pt x="82" y="67"/>
                    <a:pt x="82" y="67"/>
                    <a:pt x="82" y="67"/>
                  </a:cubicBezTo>
                  <a:cubicBezTo>
                    <a:pt x="70" y="68"/>
                    <a:pt x="56" y="69"/>
                    <a:pt x="44" y="69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35" y="69"/>
                    <a:pt x="28" y="69"/>
                    <a:pt x="23" y="65"/>
                  </a:cubicBezTo>
                  <a:close/>
                  <a:moveTo>
                    <a:pt x="44" y="65"/>
                  </a:moveTo>
                  <a:cubicBezTo>
                    <a:pt x="54" y="65"/>
                    <a:pt x="67" y="64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cubicBezTo>
                    <a:pt x="67" y="64"/>
                    <a:pt x="5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lose/>
                  <a:moveTo>
                    <a:pt x="36" y="65"/>
                  </a:moveTo>
                  <a:cubicBezTo>
                    <a:pt x="33" y="64"/>
                    <a:pt x="30" y="64"/>
                    <a:pt x="29" y="63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31" y="64"/>
                    <a:pt x="33" y="64"/>
                    <a:pt x="36" y="65"/>
                  </a:cubicBezTo>
                  <a:close/>
                  <a:moveTo>
                    <a:pt x="26" y="62"/>
                  </a:moveTo>
                  <a:cubicBezTo>
                    <a:pt x="26" y="62"/>
                    <a:pt x="26" y="62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5" y="61"/>
                    <a:pt x="24" y="60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4" y="60"/>
                    <a:pt x="25" y="61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lose/>
                  <a:moveTo>
                    <a:pt x="88" y="62"/>
                  </a:moveTo>
                  <a:cubicBezTo>
                    <a:pt x="90" y="62"/>
                    <a:pt x="91" y="62"/>
                    <a:pt x="92" y="61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1" y="62"/>
                    <a:pt x="90" y="62"/>
                    <a:pt x="88" y="62"/>
                  </a:cubicBezTo>
                  <a:close/>
                  <a:moveTo>
                    <a:pt x="98" y="61"/>
                  </a:moveTo>
                  <a:cubicBezTo>
                    <a:pt x="99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99" y="61"/>
                    <a:pt x="98" y="61"/>
                  </a:cubicBezTo>
                  <a:close/>
                  <a:moveTo>
                    <a:pt x="23" y="59"/>
                  </a:moveTo>
                  <a:cubicBezTo>
                    <a:pt x="23" y="59"/>
                    <a:pt x="23" y="59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281"/>
            <p:cNvSpPr/>
            <p:nvPr/>
          </p:nvSpPr>
          <p:spPr bwMode="auto">
            <a:xfrm>
              <a:off x="1989" y="1316"/>
              <a:ext cx="38" cy="45"/>
            </a:xfrm>
            <a:custGeom>
              <a:avLst/>
              <a:gdLst>
                <a:gd name="T0" fmla="*/ 5 w 15"/>
                <a:gd name="T1" fmla="*/ 18 h 18"/>
                <a:gd name="T2" fmla="*/ 0 w 15"/>
                <a:gd name="T3" fmla="*/ 12 h 18"/>
                <a:gd name="T4" fmla="*/ 0 w 15"/>
                <a:gd name="T5" fmla="*/ 12 h 18"/>
                <a:gd name="T6" fmla="*/ 2 w 15"/>
                <a:gd name="T7" fmla="*/ 7 h 18"/>
                <a:gd name="T8" fmla="*/ 2 w 15"/>
                <a:gd name="T9" fmla="*/ 7 h 18"/>
                <a:gd name="T10" fmla="*/ 7 w 15"/>
                <a:gd name="T11" fmla="*/ 0 h 18"/>
                <a:gd name="T12" fmla="*/ 7 w 15"/>
                <a:gd name="T13" fmla="*/ 0 h 18"/>
                <a:gd name="T14" fmla="*/ 10 w 15"/>
                <a:gd name="T15" fmla="*/ 3 h 18"/>
                <a:gd name="T16" fmla="*/ 9 w 15"/>
                <a:gd name="T17" fmla="*/ 4 h 18"/>
                <a:gd name="T18" fmla="*/ 9 w 15"/>
                <a:gd name="T19" fmla="*/ 4 h 18"/>
                <a:gd name="T20" fmla="*/ 5 w 15"/>
                <a:gd name="T21" fmla="*/ 10 h 18"/>
                <a:gd name="T22" fmla="*/ 5 w 15"/>
                <a:gd name="T23" fmla="*/ 10 h 18"/>
                <a:gd name="T24" fmla="*/ 4 w 15"/>
                <a:gd name="T25" fmla="*/ 12 h 18"/>
                <a:gd name="T26" fmla="*/ 4 w 15"/>
                <a:gd name="T27" fmla="*/ 12 h 18"/>
                <a:gd name="T28" fmla="*/ 5 w 15"/>
                <a:gd name="T29" fmla="*/ 14 h 18"/>
                <a:gd name="T30" fmla="*/ 5 w 15"/>
                <a:gd name="T31" fmla="*/ 14 h 18"/>
                <a:gd name="T32" fmla="*/ 6 w 15"/>
                <a:gd name="T33" fmla="*/ 14 h 18"/>
                <a:gd name="T34" fmla="*/ 6 w 15"/>
                <a:gd name="T35" fmla="*/ 14 h 18"/>
                <a:gd name="T36" fmla="*/ 14 w 15"/>
                <a:gd name="T37" fmla="*/ 12 h 18"/>
                <a:gd name="T38" fmla="*/ 14 w 15"/>
                <a:gd name="T39" fmla="*/ 12 h 18"/>
                <a:gd name="T40" fmla="*/ 15 w 15"/>
                <a:gd name="T41" fmla="*/ 16 h 18"/>
                <a:gd name="T42" fmla="*/ 5 w 15"/>
                <a:gd name="T43" fmla="*/ 18 h 18"/>
                <a:gd name="T44" fmla="*/ 5 w 15"/>
                <a:gd name="T4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" h="18">
                  <a:moveTo>
                    <a:pt x="5" y="18"/>
                  </a:moveTo>
                  <a:cubicBezTo>
                    <a:pt x="4" y="18"/>
                    <a:pt x="0" y="1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0"/>
                    <a:pt x="1" y="9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5" y="2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7" y="7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4" y="11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3"/>
                    <a:pt x="5" y="13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282"/>
            <p:cNvSpPr>
              <a:spLocks noEditPoints="1"/>
            </p:cNvSpPr>
            <p:nvPr/>
          </p:nvSpPr>
          <p:spPr bwMode="auto">
            <a:xfrm>
              <a:off x="1984" y="1308"/>
              <a:ext cx="48" cy="58"/>
            </a:xfrm>
            <a:custGeom>
              <a:avLst/>
              <a:gdLst>
                <a:gd name="T0" fmla="*/ 6 w 19"/>
                <a:gd name="T1" fmla="*/ 23 h 23"/>
                <a:gd name="T2" fmla="*/ 6 w 19"/>
                <a:gd name="T3" fmla="*/ 23 h 23"/>
                <a:gd name="T4" fmla="*/ 7 w 19"/>
                <a:gd name="T5" fmla="*/ 21 h 23"/>
                <a:gd name="T6" fmla="*/ 7 w 19"/>
                <a:gd name="T7" fmla="*/ 21 h 23"/>
                <a:gd name="T8" fmla="*/ 7 w 19"/>
                <a:gd name="T9" fmla="*/ 21 h 23"/>
                <a:gd name="T10" fmla="*/ 6 w 19"/>
                <a:gd name="T11" fmla="*/ 23 h 23"/>
                <a:gd name="T12" fmla="*/ 5 w 19"/>
                <a:gd name="T13" fmla="*/ 23 h 23"/>
                <a:gd name="T14" fmla="*/ 5 w 19"/>
                <a:gd name="T15" fmla="*/ 23 h 23"/>
                <a:gd name="T16" fmla="*/ 5 w 19"/>
                <a:gd name="T17" fmla="*/ 22 h 23"/>
                <a:gd name="T18" fmla="*/ 5 w 19"/>
                <a:gd name="T19" fmla="*/ 22 h 23"/>
                <a:gd name="T20" fmla="*/ 3 w 19"/>
                <a:gd name="T21" fmla="*/ 21 h 23"/>
                <a:gd name="T22" fmla="*/ 3 w 19"/>
                <a:gd name="T23" fmla="*/ 21 h 23"/>
                <a:gd name="T24" fmla="*/ 0 w 19"/>
                <a:gd name="T25" fmla="*/ 15 h 23"/>
                <a:gd name="T26" fmla="*/ 0 w 19"/>
                <a:gd name="T27" fmla="*/ 15 h 23"/>
                <a:gd name="T28" fmla="*/ 2 w 19"/>
                <a:gd name="T29" fmla="*/ 9 h 23"/>
                <a:gd name="T30" fmla="*/ 2 w 19"/>
                <a:gd name="T31" fmla="*/ 9 h 23"/>
                <a:gd name="T32" fmla="*/ 8 w 19"/>
                <a:gd name="T33" fmla="*/ 2 h 23"/>
                <a:gd name="T34" fmla="*/ 8 w 19"/>
                <a:gd name="T35" fmla="*/ 2 h 23"/>
                <a:gd name="T36" fmla="*/ 9 w 19"/>
                <a:gd name="T37" fmla="*/ 0 h 23"/>
                <a:gd name="T38" fmla="*/ 14 w 19"/>
                <a:gd name="T39" fmla="*/ 5 h 23"/>
                <a:gd name="T40" fmla="*/ 14 w 19"/>
                <a:gd name="T41" fmla="*/ 6 h 23"/>
                <a:gd name="T42" fmla="*/ 13 w 19"/>
                <a:gd name="T43" fmla="*/ 7 h 23"/>
                <a:gd name="T44" fmla="*/ 13 w 19"/>
                <a:gd name="T45" fmla="*/ 7 h 23"/>
                <a:gd name="T46" fmla="*/ 13 w 19"/>
                <a:gd name="T47" fmla="*/ 7 h 23"/>
                <a:gd name="T48" fmla="*/ 13 w 19"/>
                <a:gd name="T49" fmla="*/ 7 h 23"/>
                <a:gd name="T50" fmla="*/ 13 w 19"/>
                <a:gd name="T51" fmla="*/ 7 h 23"/>
                <a:gd name="T52" fmla="*/ 13 w 19"/>
                <a:gd name="T53" fmla="*/ 7 h 23"/>
                <a:gd name="T54" fmla="*/ 13 w 19"/>
                <a:gd name="T55" fmla="*/ 7 h 23"/>
                <a:gd name="T56" fmla="*/ 13 w 19"/>
                <a:gd name="T57" fmla="*/ 7 h 23"/>
                <a:gd name="T58" fmla="*/ 13 w 19"/>
                <a:gd name="T59" fmla="*/ 7 h 23"/>
                <a:gd name="T60" fmla="*/ 12 w 19"/>
                <a:gd name="T61" fmla="*/ 8 h 23"/>
                <a:gd name="T62" fmla="*/ 12 w 19"/>
                <a:gd name="T63" fmla="*/ 8 h 23"/>
                <a:gd name="T64" fmla="*/ 9 w 19"/>
                <a:gd name="T65" fmla="*/ 14 h 23"/>
                <a:gd name="T66" fmla="*/ 9 w 19"/>
                <a:gd name="T67" fmla="*/ 14 h 23"/>
                <a:gd name="T68" fmla="*/ 8 w 19"/>
                <a:gd name="T69" fmla="*/ 15 h 23"/>
                <a:gd name="T70" fmla="*/ 8 w 19"/>
                <a:gd name="T71" fmla="*/ 15 h 23"/>
                <a:gd name="T72" fmla="*/ 16 w 19"/>
                <a:gd name="T73" fmla="*/ 13 h 23"/>
                <a:gd name="T74" fmla="*/ 16 w 19"/>
                <a:gd name="T75" fmla="*/ 13 h 23"/>
                <a:gd name="T76" fmla="*/ 17 w 19"/>
                <a:gd name="T77" fmla="*/ 13 h 23"/>
                <a:gd name="T78" fmla="*/ 19 w 19"/>
                <a:gd name="T79" fmla="*/ 20 h 23"/>
                <a:gd name="T80" fmla="*/ 7 w 19"/>
                <a:gd name="T81" fmla="*/ 23 h 23"/>
                <a:gd name="T82" fmla="*/ 6 w 19"/>
                <a:gd name="T83" fmla="*/ 23 h 23"/>
                <a:gd name="T84" fmla="*/ 7 w 19"/>
                <a:gd name="T85" fmla="*/ 19 h 23"/>
                <a:gd name="T86" fmla="*/ 14 w 19"/>
                <a:gd name="T87" fmla="*/ 17 h 23"/>
                <a:gd name="T88" fmla="*/ 14 w 19"/>
                <a:gd name="T89" fmla="*/ 17 h 23"/>
                <a:gd name="T90" fmla="*/ 7 w 19"/>
                <a:gd name="T91" fmla="*/ 19 h 23"/>
                <a:gd name="T92" fmla="*/ 7 w 19"/>
                <a:gd name="T93" fmla="*/ 19 h 23"/>
                <a:gd name="T94" fmla="*/ 6 w 19"/>
                <a:gd name="T95" fmla="*/ 19 h 23"/>
                <a:gd name="T96" fmla="*/ 6 w 19"/>
                <a:gd name="T97" fmla="*/ 18 h 23"/>
                <a:gd name="T98" fmla="*/ 6 w 19"/>
                <a:gd name="T99" fmla="*/ 18 h 23"/>
                <a:gd name="T100" fmla="*/ 5 w 19"/>
                <a:gd name="T101" fmla="*/ 17 h 23"/>
                <a:gd name="T102" fmla="*/ 5 w 19"/>
                <a:gd name="T103" fmla="*/ 17 h 23"/>
                <a:gd name="T104" fmla="*/ 6 w 19"/>
                <a:gd name="T105" fmla="*/ 19 h 23"/>
                <a:gd name="T106" fmla="*/ 4 w 19"/>
                <a:gd name="T107" fmla="*/ 15 h 23"/>
                <a:gd name="T108" fmla="*/ 5 w 19"/>
                <a:gd name="T109" fmla="*/ 13 h 23"/>
                <a:gd name="T110" fmla="*/ 5 w 19"/>
                <a:gd name="T111" fmla="*/ 13 h 23"/>
                <a:gd name="T112" fmla="*/ 4 w 19"/>
                <a:gd name="T113" fmla="*/ 15 h 23"/>
                <a:gd name="T114" fmla="*/ 7 w 19"/>
                <a:gd name="T115" fmla="*/ 10 h 23"/>
                <a:gd name="T116" fmla="*/ 8 w 19"/>
                <a:gd name="T117" fmla="*/ 8 h 23"/>
                <a:gd name="T118" fmla="*/ 8 w 19"/>
                <a:gd name="T119" fmla="*/ 8 h 23"/>
                <a:gd name="T120" fmla="*/ 7 w 19"/>
                <a:gd name="T121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0" y="18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1" y="1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5" y="4"/>
                    <a:pt x="7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0" y="11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7" y="19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lose/>
                  <a:moveTo>
                    <a:pt x="6" y="19"/>
                  </a:move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5" y="18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8"/>
                    <a:pt x="6" y="18"/>
                    <a:pt x="6" y="19"/>
                  </a:cubicBezTo>
                  <a:close/>
                  <a:moveTo>
                    <a:pt x="4" y="15"/>
                  </a:moveTo>
                  <a:cubicBezTo>
                    <a:pt x="4" y="14"/>
                    <a:pt x="4" y="14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4"/>
                    <a:pt x="4" y="14"/>
                    <a:pt x="4" y="15"/>
                  </a:cubicBezTo>
                  <a:close/>
                  <a:moveTo>
                    <a:pt x="7" y="10"/>
                  </a:moveTo>
                  <a:cubicBezTo>
                    <a:pt x="7" y="9"/>
                    <a:pt x="7" y="9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9"/>
                    <a:pt x="7" y="9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283"/>
            <p:cNvSpPr/>
            <p:nvPr/>
          </p:nvSpPr>
          <p:spPr bwMode="auto">
            <a:xfrm>
              <a:off x="1979" y="1326"/>
              <a:ext cx="41" cy="38"/>
            </a:xfrm>
            <a:custGeom>
              <a:avLst/>
              <a:gdLst>
                <a:gd name="T0" fmla="*/ 0 w 41"/>
                <a:gd name="T1" fmla="*/ 20 h 38"/>
                <a:gd name="T2" fmla="*/ 8 w 41"/>
                <a:gd name="T3" fmla="*/ 13 h 38"/>
                <a:gd name="T4" fmla="*/ 18 w 41"/>
                <a:gd name="T5" fmla="*/ 23 h 38"/>
                <a:gd name="T6" fmla="*/ 33 w 41"/>
                <a:gd name="T7" fmla="*/ 0 h 38"/>
                <a:gd name="T8" fmla="*/ 33 w 41"/>
                <a:gd name="T9" fmla="*/ 0 h 38"/>
                <a:gd name="T10" fmla="*/ 41 w 41"/>
                <a:gd name="T11" fmla="*/ 8 h 38"/>
                <a:gd name="T12" fmla="*/ 18 w 41"/>
                <a:gd name="T13" fmla="*/ 38 h 38"/>
                <a:gd name="T14" fmla="*/ 0 w 41"/>
                <a:gd name="T15" fmla="*/ 20 h 38"/>
                <a:gd name="T16" fmla="*/ 0 w 41"/>
                <a:gd name="T17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8">
                  <a:moveTo>
                    <a:pt x="0" y="20"/>
                  </a:moveTo>
                  <a:lnTo>
                    <a:pt x="8" y="13"/>
                  </a:lnTo>
                  <a:lnTo>
                    <a:pt x="18" y="2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41" y="8"/>
                  </a:lnTo>
                  <a:lnTo>
                    <a:pt x="18" y="3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284"/>
            <p:cNvSpPr>
              <a:spLocks noEditPoints="1"/>
            </p:cNvSpPr>
            <p:nvPr/>
          </p:nvSpPr>
          <p:spPr bwMode="auto">
            <a:xfrm>
              <a:off x="1972" y="1321"/>
              <a:ext cx="55" cy="50"/>
            </a:xfrm>
            <a:custGeom>
              <a:avLst/>
              <a:gdLst>
                <a:gd name="T0" fmla="*/ 5 w 55"/>
                <a:gd name="T1" fmla="*/ 28 h 50"/>
                <a:gd name="T2" fmla="*/ 7 w 55"/>
                <a:gd name="T3" fmla="*/ 25 h 50"/>
                <a:gd name="T4" fmla="*/ 12 w 55"/>
                <a:gd name="T5" fmla="*/ 28 h 50"/>
                <a:gd name="T6" fmla="*/ 7 w 55"/>
                <a:gd name="T7" fmla="*/ 25 h 50"/>
                <a:gd name="T8" fmla="*/ 5 w 55"/>
                <a:gd name="T9" fmla="*/ 28 h 50"/>
                <a:gd name="T10" fmla="*/ 0 w 55"/>
                <a:gd name="T11" fmla="*/ 25 h 50"/>
                <a:gd name="T12" fmla="*/ 15 w 55"/>
                <a:gd name="T13" fmla="*/ 10 h 50"/>
                <a:gd name="T14" fmla="*/ 20 w 55"/>
                <a:gd name="T15" fmla="*/ 15 h 50"/>
                <a:gd name="T16" fmla="*/ 25 w 55"/>
                <a:gd name="T17" fmla="*/ 20 h 50"/>
                <a:gd name="T18" fmla="*/ 37 w 55"/>
                <a:gd name="T19" fmla="*/ 0 h 50"/>
                <a:gd name="T20" fmla="*/ 40 w 55"/>
                <a:gd name="T21" fmla="*/ 0 h 50"/>
                <a:gd name="T22" fmla="*/ 43 w 55"/>
                <a:gd name="T23" fmla="*/ 0 h 50"/>
                <a:gd name="T24" fmla="*/ 55 w 55"/>
                <a:gd name="T25" fmla="*/ 10 h 50"/>
                <a:gd name="T26" fmla="*/ 25 w 55"/>
                <a:gd name="T27" fmla="*/ 50 h 50"/>
                <a:gd name="T28" fmla="*/ 5 w 55"/>
                <a:gd name="T29" fmla="*/ 28 h 50"/>
                <a:gd name="T30" fmla="*/ 5 w 55"/>
                <a:gd name="T31" fmla="*/ 28 h 50"/>
                <a:gd name="T32" fmla="*/ 25 w 55"/>
                <a:gd name="T33" fmla="*/ 35 h 50"/>
                <a:gd name="T34" fmla="*/ 43 w 55"/>
                <a:gd name="T35" fmla="*/ 13 h 50"/>
                <a:gd name="T36" fmla="*/ 43 w 55"/>
                <a:gd name="T37" fmla="*/ 13 h 50"/>
                <a:gd name="T38" fmla="*/ 25 w 55"/>
                <a:gd name="T39" fmla="*/ 35 h 50"/>
                <a:gd name="T40" fmla="*/ 25 w 55"/>
                <a:gd name="T41" fmla="*/ 35 h 50"/>
                <a:gd name="T42" fmla="*/ 25 w 55"/>
                <a:gd name="T43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50">
                  <a:moveTo>
                    <a:pt x="5" y="28"/>
                  </a:moveTo>
                  <a:lnTo>
                    <a:pt x="7" y="25"/>
                  </a:lnTo>
                  <a:lnTo>
                    <a:pt x="12" y="28"/>
                  </a:lnTo>
                  <a:lnTo>
                    <a:pt x="7" y="25"/>
                  </a:lnTo>
                  <a:lnTo>
                    <a:pt x="5" y="28"/>
                  </a:lnTo>
                  <a:lnTo>
                    <a:pt x="0" y="25"/>
                  </a:lnTo>
                  <a:lnTo>
                    <a:pt x="15" y="10"/>
                  </a:lnTo>
                  <a:lnTo>
                    <a:pt x="20" y="15"/>
                  </a:lnTo>
                  <a:lnTo>
                    <a:pt x="25" y="20"/>
                  </a:lnTo>
                  <a:lnTo>
                    <a:pt x="37" y="0"/>
                  </a:lnTo>
                  <a:lnTo>
                    <a:pt x="40" y="0"/>
                  </a:lnTo>
                  <a:lnTo>
                    <a:pt x="43" y="0"/>
                  </a:lnTo>
                  <a:lnTo>
                    <a:pt x="55" y="10"/>
                  </a:lnTo>
                  <a:lnTo>
                    <a:pt x="25" y="50"/>
                  </a:lnTo>
                  <a:lnTo>
                    <a:pt x="5" y="28"/>
                  </a:lnTo>
                  <a:lnTo>
                    <a:pt x="5" y="28"/>
                  </a:lnTo>
                  <a:close/>
                  <a:moveTo>
                    <a:pt x="25" y="35"/>
                  </a:moveTo>
                  <a:lnTo>
                    <a:pt x="43" y="13"/>
                  </a:lnTo>
                  <a:lnTo>
                    <a:pt x="43" y="13"/>
                  </a:lnTo>
                  <a:lnTo>
                    <a:pt x="25" y="35"/>
                  </a:lnTo>
                  <a:lnTo>
                    <a:pt x="25" y="35"/>
                  </a:lnTo>
                  <a:lnTo>
                    <a:pt x="2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285"/>
            <p:cNvSpPr>
              <a:spLocks noEditPoints="1"/>
            </p:cNvSpPr>
            <p:nvPr/>
          </p:nvSpPr>
          <p:spPr bwMode="auto">
            <a:xfrm>
              <a:off x="2343" y="1477"/>
              <a:ext cx="240" cy="131"/>
            </a:xfrm>
            <a:custGeom>
              <a:avLst/>
              <a:gdLst>
                <a:gd name="T0" fmla="*/ 69 w 95"/>
                <a:gd name="T1" fmla="*/ 50 h 52"/>
                <a:gd name="T2" fmla="*/ 70 w 95"/>
                <a:gd name="T3" fmla="*/ 46 h 52"/>
                <a:gd name="T4" fmla="*/ 74 w 95"/>
                <a:gd name="T5" fmla="*/ 47 h 52"/>
                <a:gd name="T6" fmla="*/ 74 w 95"/>
                <a:gd name="T7" fmla="*/ 47 h 52"/>
                <a:gd name="T8" fmla="*/ 81 w 95"/>
                <a:gd name="T9" fmla="*/ 48 h 52"/>
                <a:gd name="T10" fmla="*/ 81 w 95"/>
                <a:gd name="T11" fmla="*/ 48 h 52"/>
                <a:gd name="T12" fmla="*/ 89 w 95"/>
                <a:gd name="T13" fmla="*/ 46 h 52"/>
                <a:gd name="T14" fmla="*/ 89 w 95"/>
                <a:gd name="T15" fmla="*/ 46 h 52"/>
                <a:gd name="T16" fmla="*/ 91 w 95"/>
                <a:gd name="T17" fmla="*/ 40 h 52"/>
                <a:gd name="T18" fmla="*/ 91 w 95"/>
                <a:gd name="T19" fmla="*/ 40 h 52"/>
                <a:gd name="T20" fmla="*/ 78 w 95"/>
                <a:gd name="T21" fmla="*/ 7 h 52"/>
                <a:gd name="T22" fmla="*/ 78 w 95"/>
                <a:gd name="T23" fmla="*/ 7 h 52"/>
                <a:gd name="T24" fmla="*/ 42 w 95"/>
                <a:gd name="T25" fmla="*/ 4 h 52"/>
                <a:gd name="T26" fmla="*/ 42 w 95"/>
                <a:gd name="T27" fmla="*/ 4 h 52"/>
                <a:gd name="T28" fmla="*/ 0 w 95"/>
                <a:gd name="T29" fmla="*/ 5 h 52"/>
                <a:gd name="T30" fmla="*/ 0 w 95"/>
                <a:gd name="T31" fmla="*/ 5 h 52"/>
                <a:gd name="T32" fmla="*/ 0 w 95"/>
                <a:gd name="T33" fmla="*/ 1 h 52"/>
                <a:gd name="T34" fmla="*/ 42 w 95"/>
                <a:gd name="T35" fmla="*/ 0 h 52"/>
                <a:gd name="T36" fmla="*/ 42 w 95"/>
                <a:gd name="T37" fmla="*/ 0 h 52"/>
                <a:gd name="T38" fmla="*/ 80 w 95"/>
                <a:gd name="T39" fmla="*/ 4 h 52"/>
                <a:gd name="T40" fmla="*/ 80 w 95"/>
                <a:gd name="T41" fmla="*/ 4 h 52"/>
                <a:gd name="T42" fmla="*/ 95 w 95"/>
                <a:gd name="T43" fmla="*/ 40 h 52"/>
                <a:gd name="T44" fmla="*/ 95 w 95"/>
                <a:gd name="T45" fmla="*/ 40 h 52"/>
                <a:gd name="T46" fmla="*/ 91 w 95"/>
                <a:gd name="T47" fmla="*/ 50 h 52"/>
                <a:gd name="T48" fmla="*/ 91 w 95"/>
                <a:gd name="T49" fmla="*/ 50 h 52"/>
                <a:gd name="T50" fmla="*/ 81 w 95"/>
                <a:gd name="T51" fmla="*/ 52 h 52"/>
                <a:gd name="T52" fmla="*/ 81 w 95"/>
                <a:gd name="T53" fmla="*/ 52 h 52"/>
                <a:gd name="T54" fmla="*/ 69 w 95"/>
                <a:gd name="T55" fmla="*/ 50 h 52"/>
                <a:gd name="T56" fmla="*/ 0 w 95"/>
                <a:gd name="T57" fmla="*/ 5 h 52"/>
                <a:gd name="T58" fmla="*/ 0 w 95"/>
                <a:gd name="T59" fmla="*/ 5 h 52"/>
                <a:gd name="T60" fmla="*/ 0 w 95"/>
                <a:gd name="T61" fmla="*/ 5 h 52"/>
                <a:gd name="T62" fmla="*/ 0 w 95"/>
                <a:gd name="T63" fmla="*/ 5 h 52"/>
                <a:gd name="T64" fmla="*/ 0 w 95"/>
                <a:gd name="T65" fmla="*/ 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5" h="52">
                  <a:moveTo>
                    <a:pt x="69" y="50"/>
                  </a:moveTo>
                  <a:cubicBezTo>
                    <a:pt x="70" y="46"/>
                    <a:pt x="70" y="46"/>
                    <a:pt x="70" y="46"/>
                  </a:cubicBezTo>
                  <a:cubicBezTo>
                    <a:pt x="70" y="46"/>
                    <a:pt x="72" y="47"/>
                    <a:pt x="74" y="47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76" y="47"/>
                    <a:pt x="78" y="48"/>
                    <a:pt x="81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4" y="48"/>
                    <a:pt x="87" y="47"/>
                    <a:pt x="89" y="46"/>
                  </a:cubicBezTo>
                  <a:cubicBezTo>
                    <a:pt x="89" y="46"/>
                    <a:pt x="89" y="46"/>
                    <a:pt x="89" y="46"/>
                  </a:cubicBezTo>
                  <a:cubicBezTo>
                    <a:pt x="90" y="46"/>
                    <a:pt x="91" y="44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29"/>
                    <a:pt x="84" y="11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5" y="5"/>
                    <a:pt x="58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22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21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9" y="0"/>
                    <a:pt x="74" y="1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9" y="10"/>
                    <a:pt x="95" y="28"/>
                    <a:pt x="95" y="40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5" y="44"/>
                    <a:pt x="94" y="48"/>
                    <a:pt x="91" y="50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88" y="51"/>
                    <a:pt x="84" y="52"/>
                    <a:pt x="81" y="52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75" y="52"/>
                    <a:pt x="69" y="50"/>
                    <a:pt x="69" y="50"/>
                  </a:cubicBezTo>
                  <a:close/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286"/>
            <p:cNvSpPr>
              <a:spLocks noEditPoints="1"/>
            </p:cNvSpPr>
            <p:nvPr/>
          </p:nvSpPr>
          <p:spPr bwMode="auto">
            <a:xfrm>
              <a:off x="2336" y="1472"/>
              <a:ext cx="252" cy="141"/>
            </a:xfrm>
            <a:custGeom>
              <a:avLst/>
              <a:gdLst>
                <a:gd name="T0" fmla="*/ 70 w 100"/>
                <a:gd name="T1" fmla="*/ 52 h 56"/>
                <a:gd name="T2" fmla="*/ 72 w 100"/>
                <a:gd name="T3" fmla="*/ 47 h 56"/>
                <a:gd name="T4" fmla="*/ 74 w 100"/>
                <a:gd name="T5" fmla="*/ 46 h 56"/>
                <a:gd name="T6" fmla="*/ 74 w 100"/>
                <a:gd name="T7" fmla="*/ 46 h 56"/>
                <a:gd name="T8" fmla="*/ 77 w 100"/>
                <a:gd name="T9" fmla="*/ 47 h 56"/>
                <a:gd name="T10" fmla="*/ 84 w 100"/>
                <a:gd name="T11" fmla="*/ 48 h 56"/>
                <a:gd name="T12" fmla="*/ 91 w 100"/>
                <a:gd name="T13" fmla="*/ 47 h 56"/>
                <a:gd name="T14" fmla="*/ 92 w 100"/>
                <a:gd name="T15" fmla="*/ 42 h 56"/>
                <a:gd name="T16" fmla="*/ 92 w 100"/>
                <a:gd name="T17" fmla="*/ 42 h 56"/>
                <a:gd name="T18" fmla="*/ 80 w 100"/>
                <a:gd name="T19" fmla="*/ 11 h 56"/>
                <a:gd name="T20" fmla="*/ 68 w 100"/>
                <a:gd name="T21" fmla="*/ 9 h 56"/>
                <a:gd name="T22" fmla="*/ 45 w 100"/>
                <a:gd name="T23" fmla="*/ 8 h 56"/>
                <a:gd name="T24" fmla="*/ 3 w 100"/>
                <a:gd name="T25" fmla="*/ 9 h 56"/>
                <a:gd name="T26" fmla="*/ 3 w 100"/>
                <a:gd name="T27" fmla="*/ 1 h 56"/>
                <a:gd name="T28" fmla="*/ 3 w 100"/>
                <a:gd name="T29" fmla="*/ 1 h 56"/>
                <a:gd name="T30" fmla="*/ 6 w 100"/>
                <a:gd name="T31" fmla="*/ 1 h 56"/>
                <a:gd name="T32" fmla="*/ 45 w 100"/>
                <a:gd name="T33" fmla="*/ 0 h 56"/>
                <a:gd name="T34" fmla="*/ 84 w 100"/>
                <a:gd name="T35" fmla="*/ 4 h 56"/>
                <a:gd name="T36" fmla="*/ 94 w 100"/>
                <a:gd name="T37" fmla="*/ 54 h 56"/>
                <a:gd name="T38" fmla="*/ 84 w 100"/>
                <a:gd name="T39" fmla="*/ 56 h 56"/>
                <a:gd name="T40" fmla="*/ 72 w 100"/>
                <a:gd name="T41" fmla="*/ 52 h 56"/>
                <a:gd name="T42" fmla="*/ 72 w 100"/>
                <a:gd name="T43" fmla="*/ 54 h 56"/>
                <a:gd name="T44" fmla="*/ 84 w 100"/>
                <a:gd name="T45" fmla="*/ 52 h 56"/>
                <a:gd name="T46" fmla="*/ 84 w 100"/>
                <a:gd name="T47" fmla="*/ 52 h 56"/>
                <a:gd name="T48" fmla="*/ 93 w 100"/>
                <a:gd name="T49" fmla="*/ 50 h 56"/>
                <a:gd name="T50" fmla="*/ 93 w 100"/>
                <a:gd name="T51" fmla="*/ 50 h 56"/>
                <a:gd name="T52" fmla="*/ 76 w 100"/>
                <a:gd name="T53" fmla="*/ 51 h 56"/>
                <a:gd name="T54" fmla="*/ 75 w 100"/>
                <a:gd name="T55" fmla="*/ 51 h 56"/>
                <a:gd name="T56" fmla="*/ 73 w 100"/>
                <a:gd name="T57" fmla="*/ 50 h 56"/>
                <a:gd name="T58" fmla="*/ 73 w 100"/>
                <a:gd name="T59" fmla="*/ 50 h 56"/>
                <a:gd name="T60" fmla="*/ 73 w 100"/>
                <a:gd name="T61" fmla="*/ 50 h 56"/>
                <a:gd name="T62" fmla="*/ 73 w 100"/>
                <a:gd name="T63" fmla="*/ 50 h 56"/>
                <a:gd name="T64" fmla="*/ 93 w 100"/>
                <a:gd name="T65" fmla="*/ 50 h 56"/>
                <a:gd name="T66" fmla="*/ 93 w 100"/>
                <a:gd name="T67" fmla="*/ 50 h 56"/>
                <a:gd name="T68" fmla="*/ 71 w 100"/>
                <a:gd name="T69" fmla="*/ 49 h 56"/>
                <a:gd name="T70" fmla="*/ 95 w 100"/>
                <a:gd name="T71" fmla="*/ 47 h 56"/>
                <a:gd name="T72" fmla="*/ 96 w 100"/>
                <a:gd name="T73" fmla="*/ 45 h 56"/>
                <a:gd name="T74" fmla="*/ 96 w 100"/>
                <a:gd name="T75" fmla="*/ 40 h 56"/>
                <a:gd name="T76" fmla="*/ 82 w 100"/>
                <a:gd name="T77" fmla="*/ 8 h 56"/>
                <a:gd name="T78" fmla="*/ 3 w 100"/>
                <a:gd name="T79" fmla="*/ 9 h 56"/>
                <a:gd name="T80" fmla="*/ 69 w 100"/>
                <a:gd name="T81" fmla="*/ 5 h 56"/>
                <a:gd name="T82" fmla="*/ 63 w 100"/>
                <a:gd name="T83" fmla="*/ 5 h 56"/>
                <a:gd name="T84" fmla="*/ 5 w 100"/>
                <a:gd name="T85" fmla="*/ 5 h 56"/>
                <a:gd name="T86" fmla="*/ 5 w 100"/>
                <a:gd name="T87" fmla="*/ 5 h 56"/>
                <a:gd name="T88" fmla="*/ 8 w 100"/>
                <a:gd name="T89" fmla="*/ 5 h 56"/>
                <a:gd name="T90" fmla="*/ 8 w 100"/>
                <a:gd name="T91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0" h="56">
                  <a:moveTo>
                    <a:pt x="72" y="54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8"/>
                    <a:pt x="72" y="47"/>
                    <a:pt x="72" y="47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2" y="47"/>
                    <a:pt x="73" y="46"/>
                    <a:pt x="73" y="46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3" y="46"/>
                    <a:pt x="74" y="46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4" y="47"/>
                    <a:pt x="74" y="47"/>
                    <a:pt x="75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6" y="47"/>
                    <a:pt x="77" y="47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9" y="47"/>
                    <a:pt x="82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9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7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2" y="45"/>
                    <a:pt x="92" y="44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2"/>
                    <a:pt x="85" y="13"/>
                    <a:pt x="80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4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2" y="8"/>
                    <a:pt x="55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6" y="8"/>
                    <a:pt x="46" y="8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25" y="8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9" y="1"/>
                    <a:pt x="12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4" y="1"/>
                    <a:pt x="3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62" y="0"/>
                    <a:pt x="77" y="1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94" y="11"/>
                    <a:pt x="99" y="29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6"/>
                    <a:pt x="99" y="51"/>
                    <a:pt x="94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1" y="55"/>
                    <a:pt x="87" y="56"/>
                    <a:pt x="84" y="56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78" y="56"/>
                    <a:pt x="73" y="54"/>
                    <a:pt x="72" y="54"/>
                  </a:cubicBezTo>
                  <a:close/>
                  <a:moveTo>
                    <a:pt x="72" y="54"/>
                  </a:moveTo>
                  <a:cubicBezTo>
                    <a:pt x="72" y="52"/>
                    <a:pt x="72" y="52"/>
                    <a:pt x="72" y="52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4"/>
                    <a:pt x="72" y="54"/>
                    <a:pt x="72" y="54"/>
                  </a:cubicBezTo>
                  <a:close/>
                  <a:moveTo>
                    <a:pt x="84" y="52"/>
                  </a:move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lose/>
                  <a:moveTo>
                    <a:pt x="84" y="52"/>
                  </a:moveTo>
                  <a:cubicBezTo>
                    <a:pt x="84" y="52"/>
                    <a:pt x="84" y="52"/>
                    <a:pt x="84" y="52"/>
                  </a:cubicBezTo>
                  <a:cubicBezTo>
                    <a:pt x="87" y="52"/>
                    <a:pt x="90" y="51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0" y="51"/>
                    <a:pt x="87" y="52"/>
                    <a:pt x="84" y="52"/>
                  </a:cubicBezTo>
                  <a:close/>
                  <a:moveTo>
                    <a:pt x="80" y="52"/>
                  </a:moveTo>
                  <a:cubicBezTo>
                    <a:pt x="79" y="51"/>
                    <a:pt x="77" y="51"/>
                    <a:pt x="76" y="51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6" y="51"/>
                    <a:pt x="75" y="51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6" y="51"/>
                    <a:pt x="78" y="51"/>
                    <a:pt x="80" y="52"/>
                  </a:cubicBezTo>
                  <a:close/>
                  <a:moveTo>
                    <a:pt x="73" y="50"/>
                  </a:move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lose/>
                  <a:moveTo>
                    <a:pt x="93" y="50"/>
                  </a:move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lose/>
                  <a:moveTo>
                    <a:pt x="72" y="50"/>
                  </a:moveTo>
                  <a:cubicBezTo>
                    <a:pt x="72" y="49"/>
                    <a:pt x="71" y="49"/>
                    <a:pt x="71" y="4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1" y="49"/>
                    <a:pt x="72" y="49"/>
                    <a:pt x="72" y="50"/>
                  </a:cubicBezTo>
                  <a:close/>
                  <a:moveTo>
                    <a:pt x="95" y="47"/>
                  </a:moveTo>
                  <a:cubicBezTo>
                    <a:pt x="95" y="48"/>
                    <a:pt x="95" y="48"/>
                    <a:pt x="94" y="49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5" y="48"/>
                    <a:pt x="95" y="47"/>
                    <a:pt x="96" y="4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5" y="46"/>
                    <a:pt x="95" y="47"/>
                    <a:pt x="95" y="47"/>
                  </a:cubicBezTo>
                  <a:close/>
                  <a:moveTo>
                    <a:pt x="96" y="40"/>
                  </a:moveTo>
                  <a:cubicBezTo>
                    <a:pt x="95" y="29"/>
                    <a:pt x="89" y="12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9" y="12"/>
                    <a:pt x="95" y="29"/>
                    <a:pt x="96" y="40"/>
                  </a:cubicBezTo>
                  <a:close/>
                  <a:moveTo>
                    <a:pt x="3" y="9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69" y="5"/>
                  </a:moveTo>
                  <a:cubicBezTo>
                    <a:pt x="71" y="5"/>
                    <a:pt x="73" y="5"/>
                    <a:pt x="75" y="6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2" y="5"/>
                    <a:pt x="68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5" y="5"/>
                    <a:pt x="67" y="5"/>
                    <a:pt x="69" y="5"/>
                  </a:cubicBezTo>
                  <a:close/>
                  <a:moveTo>
                    <a:pt x="5" y="5"/>
                  </a:moveTo>
                  <a:cubicBezTo>
                    <a:pt x="6" y="5"/>
                    <a:pt x="7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  <a:moveTo>
                    <a:pt x="8" y="5"/>
                  </a:move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287"/>
            <p:cNvSpPr/>
            <p:nvPr/>
          </p:nvSpPr>
          <p:spPr bwMode="auto">
            <a:xfrm>
              <a:off x="2523" y="1597"/>
              <a:ext cx="40" cy="18"/>
            </a:xfrm>
            <a:custGeom>
              <a:avLst/>
              <a:gdLst>
                <a:gd name="T0" fmla="*/ 0 w 40"/>
                <a:gd name="T1" fmla="*/ 11 h 18"/>
                <a:gd name="T2" fmla="*/ 38 w 40"/>
                <a:gd name="T3" fmla="*/ 0 h 18"/>
                <a:gd name="T4" fmla="*/ 40 w 40"/>
                <a:gd name="T5" fmla="*/ 11 h 18"/>
                <a:gd name="T6" fmla="*/ 2 w 40"/>
                <a:gd name="T7" fmla="*/ 18 h 18"/>
                <a:gd name="T8" fmla="*/ 0 w 40"/>
                <a:gd name="T9" fmla="*/ 11 h 18"/>
                <a:gd name="T10" fmla="*/ 0 w 40"/>
                <a:gd name="T11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8">
                  <a:moveTo>
                    <a:pt x="0" y="11"/>
                  </a:moveTo>
                  <a:lnTo>
                    <a:pt x="38" y="0"/>
                  </a:lnTo>
                  <a:lnTo>
                    <a:pt x="40" y="11"/>
                  </a:lnTo>
                  <a:lnTo>
                    <a:pt x="2" y="18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288"/>
            <p:cNvSpPr>
              <a:spLocks noEditPoints="1"/>
            </p:cNvSpPr>
            <p:nvPr/>
          </p:nvSpPr>
          <p:spPr bwMode="auto">
            <a:xfrm>
              <a:off x="2518" y="1590"/>
              <a:ext cx="50" cy="33"/>
            </a:xfrm>
            <a:custGeom>
              <a:avLst/>
              <a:gdLst>
                <a:gd name="T0" fmla="*/ 2 w 50"/>
                <a:gd name="T1" fmla="*/ 28 h 33"/>
                <a:gd name="T2" fmla="*/ 0 w 50"/>
                <a:gd name="T3" fmla="*/ 18 h 33"/>
                <a:gd name="T4" fmla="*/ 5 w 50"/>
                <a:gd name="T5" fmla="*/ 18 h 33"/>
                <a:gd name="T6" fmla="*/ 7 w 50"/>
                <a:gd name="T7" fmla="*/ 20 h 33"/>
                <a:gd name="T8" fmla="*/ 5 w 50"/>
                <a:gd name="T9" fmla="*/ 18 h 33"/>
                <a:gd name="T10" fmla="*/ 0 w 50"/>
                <a:gd name="T11" fmla="*/ 18 h 33"/>
                <a:gd name="T12" fmla="*/ 0 w 50"/>
                <a:gd name="T13" fmla="*/ 12 h 33"/>
                <a:gd name="T14" fmla="*/ 45 w 50"/>
                <a:gd name="T15" fmla="*/ 0 h 33"/>
                <a:gd name="T16" fmla="*/ 50 w 50"/>
                <a:gd name="T17" fmla="*/ 20 h 33"/>
                <a:gd name="T18" fmla="*/ 5 w 50"/>
                <a:gd name="T19" fmla="*/ 33 h 33"/>
                <a:gd name="T20" fmla="*/ 2 w 50"/>
                <a:gd name="T21" fmla="*/ 28 h 33"/>
                <a:gd name="T22" fmla="*/ 2 w 50"/>
                <a:gd name="T23" fmla="*/ 28 h 33"/>
                <a:gd name="T24" fmla="*/ 12 w 50"/>
                <a:gd name="T25" fmla="*/ 20 h 33"/>
                <a:gd name="T26" fmla="*/ 37 w 50"/>
                <a:gd name="T27" fmla="*/ 12 h 33"/>
                <a:gd name="T28" fmla="*/ 37 w 50"/>
                <a:gd name="T29" fmla="*/ 12 h 33"/>
                <a:gd name="T30" fmla="*/ 12 w 50"/>
                <a:gd name="T31" fmla="*/ 20 h 33"/>
                <a:gd name="T32" fmla="*/ 12 w 50"/>
                <a:gd name="T33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33">
                  <a:moveTo>
                    <a:pt x="2" y="28"/>
                  </a:moveTo>
                  <a:lnTo>
                    <a:pt x="0" y="18"/>
                  </a:lnTo>
                  <a:lnTo>
                    <a:pt x="5" y="18"/>
                  </a:lnTo>
                  <a:lnTo>
                    <a:pt x="7" y="20"/>
                  </a:lnTo>
                  <a:lnTo>
                    <a:pt x="5" y="18"/>
                  </a:lnTo>
                  <a:lnTo>
                    <a:pt x="0" y="18"/>
                  </a:lnTo>
                  <a:lnTo>
                    <a:pt x="0" y="12"/>
                  </a:lnTo>
                  <a:lnTo>
                    <a:pt x="45" y="0"/>
                  </a:lnTo>
                  <a:lnTo>
                    <a:pt x="50" y="20"/>
                  </a:lnTo>
                  <a:lnTo>
                    <a:pt x="5" y="33"/>
                  </a:lnTo>
                  <a:lnTo>
                    <a:pt x="2" y="28"/>
                  </a:lnTo>
                  <a:lnTo>
                    <a:pt x="2" y="28"/>
                  </a:lnTo>
                  <a:close/>
                  <a:moveTo>
                    <a:pt x="12" y="20"/>
                  </a:moveTo>
                  <a:lnTo>
                    <a:pt x="37" y="12"/>
                  </a:lnTo>
                  <a:lnTo>
                    <a:pt x="37" y="12"/>
                  </a:lnTo>
                  <a:lnTo>
                    <a:pt x="12" y="20"/>
                  </a:lnTo>
                  <a:lnTo>
                    <a:pt x="12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289"/>
            <p:cNvSpPr/>
            <p:nvPr/>
          </p:nvSpPr>
          <p:spPr bwMode="auto">
            <a:xfrm>
              <a:off x="2548" y="1595"/>
              <a:ext cx="20" cy="20"/>
            </a:xfrm>
            <a:custGeom>
              <a:avLst/>
              <a:gdLst>
                <a:gd name="T0" fmla="*/ 0 w 20"/>
                <a:gd name="T1" fmla="*/ 13 h 20"/>
                <a:gd name="T2" fmla="*/ 15 w 20"/>
                <a:gd name="T3" fmla="*/ 0 h 20"/>
                <a:gd name="T4" fmla="*/ 20 w 20"/>
                <a:gd name="T5" fmla="*/ 7 h 20"/>
                <a:gd name="T6" fmla="*/ 7 w 20"/>
                <a:gd name="T7" fmla="*/ 20 h 20"/>
                <a:gd name="T8" fmla="*/ 0 w 20"/>
                <a:gd name="T9" fmla="*/ 13 h 20"/>
                <a:gd name="T10" fmla="*/ 0 w 20"/>
                <a:gd name="T11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0">
                  <a:moveTo>
                    <a:pt x="0" y="13"/>
                  </a:moveTo>
                  <a:lnTo>
                    <a:pt x="15" y="0"/>
                  </a:lnTo>
                  <a:lnTo>
                    <a:pt x="20" y="7"/>
                  </a:lnTo>
                  <a:lnTo>
                    <a:pt x="7" y="20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290"/>
            <p:cNvSpPr/>
            <p:nvPr/>
          </p:nvSpPr>
          <p:spPr bwMode="auto">
            <a:xfrm>
              <a:off x="2540" y="1590"/>
              <a:ext cx="36" cy="33"/>
            </a:xfrm>
            <a:custGeom>
              <a:avLst/>
              <a:gdLst>
                <a:gd name="T0" fmla="*/ 5 w 36"/>
                <a:gd name="T1" fmla="*/ 20 h 33"/>
                <a:gd name="T2" fmla="*/ 8 w 36"/>
                <a:gd name="T3" fmla="*/ 18 h 33"/>
                <a:gd name="T4" fmla="*/ 10 w 36"/>
                <a:gd name="T5" fmla="*/ 20 h 33"/>
                <a:gd name="T6" fmla="*/ 8 w 36"/>
                <a:gd name="T7" fmla="*/ 18 h 33"/>
                <a:gd name="T8" fmla="*/ 5 w 36"/>
                <a:gd name="T9" fmla="*/ 20 h 33"/>
                <a:gd name="T10" fmla="*/ 0 w 36"/>
                <a:gd name="T11" fmla="*/ 18 h 33"/>
                <a:gd name="T12" fmla="*/ 23 w 36"/>
                <a:gd name="T13" fmla="*/ 0 h 33"/>
                <a:gd name="T14" fmla="*/ 36 w 36"/>
                <a:gd name="T15" fmla="*/ 15 h 33"/>
                <a:gd name="T16" fmla="*/ 13 w 36"/>
                <a:gd name="T17" fmla="*/ 33 h 33"/>
                <a:gd name="T18" fmla="*/ 5 w 36"/>
                <a:gd name="T19" fmla="*/ 20 h 33"/>
                <a:gd name="T20" fmla="*/ 5 w 36"/>
                <a:gd name="T21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33">
                  <a:moveTo>
                    <a:pt x="5" y="20"/>
                  </a:moveTo>
                  <a:lnTo>
                    <a:pt x="8" y="18"/>
                  </a:lnTo>
                  <a:lnTo>
                    <a:pt x="10" y="20"/>
                  </a:lnTo>
                  <a:lnTo>
                    <a:pt x="8" y="18"/>
                  </a:lnTo>
                  <a:lnTo>
                    <a:pt x="5" y="20"/>
                  </a:lnTo>
                  <a:lnTo>
                    <a:pt x="0" y="18"/>
                  </a:lnTo>
                  <a:lnTo>
                    <a:pt x="23" y="0"/>
                  </a:lnTo>
                  <a:lnTo>
                    <a:pt x="36" y="15"/>
                  </a:lnTo>
                  <a:lnTo>
                    <a:pt x="13" y="33"/>
                  </a:lnTo>
                  <a:lnTo>
                    <a:pt x="5" y="20"/>
                  </a:lnTo>
                  <a:lnTo>
                    <a:pt x="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291"/>
            <p:cNvSpPr/>
            <p:nvPr/>
          </p:nvSpPr>
          <p:spPr bwMode="auto">
            <a:xfrm>
              <a:off x="2002" y="1723"/>
              <a:ext cx="237" cy="204"/>
            </a:xfrm>
            <a:custGeom>
              <a:avLst/>
              <a:gdLst>
                <a:gd name="T0" fmla="*/ 0 w 94"/>
                <a:gd name="T1" fmla="*/ 77 h 81"/>
                <a:gd name="T2" fmla="*/ 24 w 94"/>
                <a:gd name="T3" fmla="*/ 77 h 81"/>
                <a:gd name="T4" fmla="*/ 28 w 94"/>
                <a:gd name="T5" fmla="*/ 45 h 81"/>
                <a:gd name="T6" fmla="*/ 28 w 94"/>
                <a:gd name="T7" fmla="*/ 45 h 81"/>
                <a:gd name="T8" fmla="*/ 38 w 94"/>
                <a:gd name="T9" fmla="*/ 4 h 81"/>
                <a:gd name="T10" fmla="*/ 38 w 94"/>
                <a:gd name="T11" fmla="*/ 4 h 81"/>
                <a:gd name="T12" fmla="*/ 50 w 94"/>
                <a:gd name="T13" fmla="*/ 0 h 81"/>
                <a:gd name="T14" fmla="*/ 50 w 94"/>
                <a:gd name="T15" fmla="*/ 0 h 81"/>
                <a:gd name="T16" fmla="*/ 94 w 94"/>
                <a:gd name="T17" fmla="*/ 10 h 81"/>
                <a:gd name="T18" fmla="*/ 94 w 94"/>
                <a:gd name="T19" fmla="*/ 10 h 81"/>
                <a:gd name="T20" fmla="*/ 94 w 94"/>
                <a:gd name="T21" fmla="*/ 10 h 81"/>
                <a:gd name="T22" fmla="*/ 92 w 94"/>
                <a:gd name="T23" fmla="*/ 13 h 81"/>
                <a:gd name="T24" fmla="*/ 77 w 94"/>
                <a:gd name="T25" fmla="*/ 9 h 81"/>
                <a:gd name="T26" fmla="*/ 77 w 94"/>
                <a:gd name="T27" fmla="*/ 9 h 81"/>
                <a:gd name="T28" fmla="*/ 50 w 94"/>
                <a:gd name="T29" fmla="*/ 4 h 81"/>
                <a:gd name="T30" fmla="*/ 50 w 94"/>
                <a:gd name="T31" fmla="*/ 4 h 81"/>
                <a:gd name="T32" fmla="*/ 42 w 94"/>
                <a:gd name="T33" fmla="*/ 7 h 81"/>
                <a:gd name="T34" fmla="*/ 42 w 94"/>
                <a:gd name="T35" fmla="*/ 7 h 81"/>
                <a:gd name="T36" fmla="*/ 32 w 94"/>
                <a:gd name="T37" fmla="*/ 46 h 81"/>
                <a:gd name="T38" fmla="*/ 32 w 94"/>
                <a:gd name="T39" fmla="*/ 46 h 81"/>
                <a:gd name="T40" fmla="*/ 27 w 94"/>
                <a:gd name="T41" fmla="*/ 79 h 81"/>
                <a:gd name="T42" fmla="*/ 27 w 94"/>
                <a:gd name="T43" fmla="*/ 79 h 81"/>
                <a:gd name="T44" fmla="*/ 27 w 94"/>
                <a:gd name="T45" fmla="*/ 81 h 81"/>
                <a:gd name="T46" fmla="*/ 0 w 94"/>
                <a:gd name="T47" fmla="*/ 81 h 81"/>
                <a:gd name="T48" fmla="*/ 0 w 94"/>
                <a:gd name="T4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4" h="81">
                  <a:moveTo>
                    <a:pt x="0" y="77"/>
                  </a:moveTo>
                  <a:cubicBezTo>
                    <a:pt x="24" y="77"/>
                    <a:pt x="24" y="77"/>
                    <a:pt x="24" y="77"/>
                  </a:cubicBezTo>
                  <a:cubicBezTo>
                    <a:pt x="24" y="73"/>
                    <a:pt x="26" y="59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1" y="28"/>
                    <a:pt x="35" y="10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41" y="1"/>
                    <a:pt x="45" y="1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66" y="1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3"/>
                    <a:pt x="85" y="11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68" y="7"/>
                    <a:pt x="57" y="4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45" y="4"/>
                    <a:pt x="42" y="5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39" y="10"/>
                    <a:pt x="35" y="29"/>
                    <a:pt x="32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29" y="63"/>
                    <a:pt x="27" y="79"/>
                    <a:pt x="27" y="79"/>
                  </a:cubicBezTo>
                  <a:cubicBezTo>
                    <a:pt x="27" y="79"/>
                    <a:pt x="27" y="79"/>
                    <a:pt x="27" y="79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77"/>
                    <a:pt x="0" y="77"/>
                    <a:pt x="0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292"/>
            <p:cNvSpPr>
              <a:spLocks noEditPoints="1"/>
            </p:cNvSpPr>
            <p:nvPr/>
          </p:nvSpPr>
          <p:spPr bwMode="auto">
            <a:xfrm>
              <a:off x="1997" y="1718"/>
              <a:ext cx="248" cy="214"/>
            </a:xfrm>
            <a:custGeom>
              <a:avLst/>
              <a:gdLst>
                <a:gd name="T0" fmla="*/ 0 w 98"/>
                <a:gd name="T1" fmla="*/ 79 h 85"/>
                <a:gd name="T2" fmla="*/ 24 w 98"/>
                <a:gd name="T3" fmla="*/ 77 h 85"/>
                <a:gd name="T4" fmla="*/ 28 w 98"/>
                <a:gd name="T5" fmla="*/ 47 h 85"/>
                <a:gd name="T6" fmla="*/ 39 w 98"/>
                <a:gd name="T7" fmla="*/ 5 h 85"/>
                <a:gd name="T8" fmla="*/ 52 w 98"/>
                <a:gd name="T9" fmla="*/ 0 h 85"/>
                <a:gd name="T10" fmla="*/ 96 w 98"/>
                <a:gd name="T11" fmla="*/ 10 h 85"/>
                <a:gd name="T12" fmla="*/ 98 w 98"/>
                <a:gd name="T13" fmla="*/ 12 h 85"/>
                <a:gd name="T14" fmla="*/ 96 w 98"/>
                <a:gd name="T15" fmla="*/ 17 h 85"/>
                <a:gd name="T16" fmla="*/ 94 w 98"/>
                <a:gd name="T17" fmla="*/ 17 h 85"/>
                <a:gd name="T18" fmla="*/ 94 w 98"/>
                <a:gd name="T19" fmla="*/ 17 h 85"/>
                <a:gd name="T20" fmla="*/ 94 w 98"/>
                <a:gd name="T21" fmla="*/ 17 h 85"/>
                <a:gd name="T22" fmla="*/ 93 w 98"/>
                <a:gd name="T23" fmla="*/ 17 h 85"/>
                <a:gd name="T24" fmla="*/ 93 w 98"/>
                <a:gd name="T25" fmla="*/ 17 h 85"/>
                <a:gd name="T26" fmla="*/ 89 w 98"/>
                <a:gd name="T27" fmla="*/ 16 h 85"/>
                <a:gd name="T28" fmla="*/ 78 w 98"/>
                <a:gd name="T29" fmla="*/ 13 h 85"/>
                <a:gd name="T30" fmla="*/ 52 w 98"/>
                <a:gd name="T31" fmla="*/ 8 h 85"/>
                <a:gd name="T32" fmla="*/ 52 w 98"/>
                <a:gd name="T33" fmla="*/ 8 h 85"/>
                <a:gd name="T34" fmla="*/ 51 w 98"/>
                <a:gd name="T35" fmla="*/ 8 h 85"/>
                <a:gd name="T36" fmla="*/ 45 w 98"/>
                <a:gd name="T37" fmla="*/ 10 h 85"/>
                <a:gd name="T38" fmla="*/ 45 w 98"/>
                <a:gd name="T39" fmla="*/ 10 h 85"/>
                <a:gd name="T40" fmla="*/ 41 w 98"/>
                <a:gd name="T41" fmla="*/ 24 h 85"/>
                <a:gd name="T42" fmla="*/ 36 w 98"/>
                <a:gd name="T43" fmla="*/ 48 h 85"/>
                <a:gd name="T44" fmla="*/ 31 w 98"/>
                <a:gd name="T45" fmla="*/ 82 h 85"/>
                <a:gd name="T46" fmla="*/ 0 w 98"/>
                <a:gd name="T47" fmla="*/ 85 h 85"/>
                <a:gd name="T48" fmla="*/ 28 w 98"/>
                <a:gd name="T49" fmla="*/ 79 h 85"/>
                <a:gd name="T50" fmla="*/ 27 w 98"/>
                <a:gd name="T51" fmla="*/ 81 h 85"/>
                <a:gd name="T52" fmla="*/ 27 w 98"/>
                <a:gd name="T53" fmla="*/ 81 h 85"/>
                <a:gd name="T54" fmla="*/ 27 w 98"/>
                <a:gd name="T55" fmla="*/ 80 h 85"/>
                <a:gd name="T56" fmla="*/ 28 w 98"/>
                <a:gd name="T57" fmla="*/ 78 h 85"/>
                <a:gd name="T58" fmla="*/ 29 w 98"/>
                <a:gd name="T59" fmla="*/ 71 h 85"/>
                <a:gd name="T60" fmla="*/ 30 w 98"/>
                <a:gd name="T61" fmla="*/ 62 h 85"/>
                <a:gd name="T62" fmla="*/ 36 w 98"/>
                <a:gd name="T63" fmla="*/ 27 h 85"/>
                <a:gd name="T64" fmla="*/ 37 w 98"/>
                <a:gd name="T65" fmla="*/ 23 h 85"/>
                <a:gd name="T66" fmla="*/ 39 w 98"/>
                <a:gd name="T67" fmla="*/ 14 h 85"/>
                <a:gd name="T68" fmla="*/ 79 w 98"/>
                <a:gd name="T69" fmla="*/ 9 h 85"/>
                <a:gd name="T70" fmla="*/ 93 w 98"/>
                <a:gd name="T71" fmla="*/ 13 h 85"/>
                <a:gd name="T72" fmla="*/ 90 w 98"/>
                <a:gd name="T73" fmla="*/ 12 h 85"/>
                <a:gd name="T74" fmla="*/ 79 w 98"/>
                <a:gd name="T75" fmla="*/ 9 h 85"/>
                <a:gd name="T76" fmla="*/ 66 w 98"/>
                <a:gd name="T77" fmla="*/ 6 h 85"/>
                <a:gd name="T78" fmla="*/ 79 w 98"/>
                <a:gd name="T79" fmla="*/ 9 h 85"/>
                <a:gd name="T80" fmla="*/ 42 w 98"/>
                <a:gd name="T81" fmla="*/ 8 h 85"/>
                <a:gd name="T82" fmla="*/ 42 w 98"/>
                <a:gd name="T83" fmla="*/ 7 h 85"/>
                <a:gd name="T84" fmla="*/ 42 w 98"/>
                <a:gd name="T85" fmla="*/ 7 h 85"/>
                <a:gd name="T86" fmla="*/ 44 w 98"/>
                <a:gd name="T87" fmla="*/ 6 h 85"/>
                <a:gd name="T88" fmla="*/ 47 w 98"/>
                <a:gd name="T89" fmla="*/ 5 h 85"/>
                <a:gd name="T90" fmla="*/ 51 w 98"/>
                <a:gd name="T91" fmla="*/ 4 h 85"/>
                <a:gd name="T92" fmla="*/ 52 w 98"/>
                <a:gd name="T93" fmla="*/ 4 h 85"/>
                <a:gd name="T94" fmla="*/ 55 w 98"/>
                <a:gd name="T95" fmla="*/ 5 h 85"/>
                <a:gd name="T96" fmla="*/ 52 w 98"/>
                <a:gd name="T97" fmla="*/ 4 h 85"/>
                <a:gd name="T98" fmla="*/ 52 w 98"/>
                <a:gd name="T99" fmla="*/ 4 h 85"/>
                <a:gd name="T100" fmla="*/ 52 w 98"/>
                <a:gd name="T101" fmla="*/ 4 h 85"/>
                <a:gd name="T102" fmla="*/ 52 w 98"/>
                <a:gd name="T103" fmla="*/ 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8" h="85">
                  <a:moveTo>
                    <a:pt x="0" y="83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5" y="71"/>
                    <a:pt x="26" y="60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31" y="30"/>
                    <a:pt x="35" y="12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42" y="1"/>
                    <a:pt x="47" y="1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68" y="1"/>
                    <a:pt x="94" y="9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3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2" y="17"/>
                    <a:pt x="91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6" y="15"/>
                    <a:pt x="83" y="14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0" y="11"/>
                    <a:pt x="59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48" y="8"/>
                    <a:pt x="46" y="9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1"/>
                    <a:pt x="43" y="17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39" y="31"/>
                    <a:pt x="38" y="40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3" y="66"/>
                    <a:pt x="31" y="81"/>
                    <a:pt x="31" y="82"/>
                  </a:cubicBezTo>
                  <a:cubicBezTo>
                    <a:pt x="31" y="82"/>
                    <a:pt x="31" y="82"/>
                    <a:pt x="31" y="82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83"/>
                    <a:pt x="0" y="83"/>
                    <a:pt x="0" y="83"/>
                  </a:cubicBezTo>
                  <a:close/>
                  <a:moveTo>
                    <a:pt x="28" y="79"/>
                  </a:move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8" y="80"/>
                    <a:pt x="28" y="79"/>
                    <a:pt x="28" y="78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8" y="77"/>
                    <a:pt x="28" y="74"/>
                    <a:pt x="29" y="71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68"/>
                    <a:pt x="30" y="65"/>
                    <a:pt x="30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29" y="70"/>
                    <a:pt x="28" y="76"/>
                    <a:pt x="28" y="79"/>
                  </a:cubicBezTo>
                  <a:close/>
                  <a:moveTo>
                    <a:pt x="36" y="27"/>
                  </a:moveTo>
                  <a:cubicBezTo>
                    <a:pt x="36" y="26"/>
                    <a:pt x="37" y="24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19"/>
                    <a:pt x="39" y="16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8" y="17"/>
                    <a:pt x="37" y="22"/>
                    <a:pt x="36" y="27"/>
                  </a:cubicBezTo>
                  <a:close/>
                  <a:moveTo>
                    <a:pt x="79" y="9"/>
                  </a:moveTo>
                  <a:cubicBezTo>
                    <a:pt x="85" y="11"/>
                    <a:pt x="90" y="12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1" y="12"/>
                    <a:pt x="90" y="12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88" y="11"/>
                    <a:pt x="84" y="10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5" y="8"/>
                    <a:pt x="71" y="7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71" y="7"/>
                    <a:pt x="75" y="8"/>
                    <a:pt x="79" y="9"/>
                  </a:cubicBezTo>
                  <a:close/>
                  <a:moveTo>
                    <a:pt x="42" y="7"/>
                  </a:move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7"/>
                    <a:pt x="43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7"/>
                    <a:pt x="42" y="7"/>
                  </a:cubicBezTo>
                  <a:close/>
                  <a:moveTo>
                    <a:pt x="47" y="5"/>
                  </a:moveTo>
                  <a:cubicBezTo>
                    <a:pt x="48" y="5"/>
                    <a:pt x="50" y="5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0" y="5"/>
                    <a:pt x="48" y="5"/>
                    <a:pt x="47" y="5"/>
                  </a:cubicBezTo>
                  <a:close/>
                  <a:moveTo>
                    <a:pt x="52" y="4"/>
                  </a:moveTo>
                  <a:cubicBezTo>
                    <a:pt x="53" y="4"/>
                    <a:pt x="54" y="4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4" y="4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lose/>
                  <a:moveTo>
                    <a:pt x="52" y="4"/>
                  </a:move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293"/>
            <p:cNvSpPr/>
            <p:nvPr/>
          </p:nvSpPr>
          <p:spPr bwMode="auto">
            <a:xfrm>
              <a:off x="2255" y="1771"/>
              <a:ext cx="129" cy="392"/>
            </a:xfrm>
            <a:custGeom>
              <a:avLst/>
              <a:gdLst>
                <a:gd name="T0" fmla="*/ 2 w 51"/>
                <a:gd name="T1" fmla="*/ 154 h 156"/>
                <a:gd name="T2" fmla="*/ 1 w 51"/>
                <a:gd name="T3" fmla="*/ 151 h 156"/>
                <a:gd name="T4" fmla="*/ 1 w 51"/>
                <a:gd name="T5" fmla="*/ 151 h 156"/>
                <a:gd name="T6" fmla="*/ 7 w 51"/>
                <a:gd name="T7" fmla="*/ 137 h 156"/>
                <a:gd name="T8" fmla="*/ 7 w 51"/>
                <a:gd name="T9" fmla="*/ 137 h 156"/>
                <a:gd name="T10" fmla="*/ 22 w 51"/>
                <a:gd name="T11" fmla="*/ 115 h 156"/>
                <a:gd name="T12" fmla="*/ 22 w 51"/>
                <a:gd name="T13" fmla="*/ 115 h 156"/>
                <a:gd name="T14" fmla="*/ 47 w 51"/>
                <a:gd name="T15" fmla="*/ 79 h 156"/>
                <a:gd name="T16" fmla="*/ 47 w 51"/>
                <a:gd name="T17" fmla="*/ 79 h 156"/>
                <a:gd name="T18" fmla="*/ 47 w 51"/>
                <a:gd name="T19" fmla="*/ 76 h 156"/>
                <a:gd name="T20" fmla="*/ 47 w 51"/>
                <a:gd name="T21" fmla="*/ 76 h 156"/>
                <a:gd name="T22" fmla="*/ 32 w 51"/>
                <a:gd name="T23" fmla="*/ 33 h 156"/>
                <a:gd name="T24" fmla="*/ 32 w 51"/>
                <a:gd name="T25" fmla="*/ 33 h 156"/>
                <a:gd name="T26" fmla="*/ 17 w 51"/>
                <a:gd name="T27" fmla="*/ 2 h 156"/>
                <a:gd name="T28" fmla="*/ 17 w 51"/>
                <a:gd name="T29" fmla="*/ 2 h 156"/>
                <a:gd name="T30" fmla="*/ 21 w 51"/>
                <a:gd name="T31" fmla="*/ 0 h 156"/>
                <a:gd name="T32" fmla="*/ 51 w 51"/>
                <a:gd name="T33" fmla="*/ 76 h 156"/>
                <a:gd name="T34" fmla="*/ 51 w 51"/>
                <a:gd name="T35" fmla="*/ 76 h 156"/>
                <a:gd name="T36" fmla="*/ 50 w 51"/>
                <a:gd name="T37" fmla="*/ 81 h 156"/>
                <a:gd name="T38" fmla="*/ 50 w 51"/>
                <a:gd name="T39" fmla="*/ 81 h 156"/>
                <a:gd name="T40" fmla="*/ 11 w 51"/>
                <a:gd name="T41" fmla="*/ 139 h 156"/>
                <a:gd name="T42" fmla="*/ 11 w 51"/>
                <a:gd name="T43" fmla="*/ 139 h 156"/>
                <a:gd name="T44" fmla="*/ 5 w 51"/>
                <a:gd name="T45" fmla="*/ 151 h 156"/>
                <a:gd name="T46" fmla="*/ 5 w 51"/>
                <a:gd name="T47" fmla="*/ 151 h 156"/>
                <a:gd name="T48" fmla="*/ 21 w 51"/>
                <a:gd name="T49" fmla="*/ 152 h 156"/>
                <a:gd name="T50" fmla="*/ 21 w 51"/>
                <a:gd name="T51" fmla="*/ 152 h 156"/>
                <a:gd name="T52" fmla="*/ 31 w 51"/>
                <a:gd name="T53" fmla="*/ 152 h 156"/>
                <a:gd name="T54" fmla="*/ 31 w 51"/>
                <a:gd name="T55" fmla="*/ 152 h 156"/>
                <a:gd name="T56" fmla="*/ 31 w 51"/>
                <a:gd name="T57" fmla="*/ 156 h 156"/>
                <a:gd name="T58" fmla="*/ 21 w 51"/>
                <a:gd name="T59" fmla="*/ 156 h 156"/>
                <a:gd name="T60" fmla="*/ 21 w 51"/>
                <a:gd name="T61" fmla="*/ 156 h 156"/>
                <a:gd name="T62" fmla="*/ 2 w 51"/>
                <a:gd name="T63" fmla="*/ 15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" h="156">
                  <a:moveTo>
                    <a:pt x="2" y="154"/>
                  </a:moveTo>
                  <a:cubicBezTo>
                    <a:pt x="1" y="154"/>
                    <a:pt x="0" y="152"/>
                    <a:pt x="1" y="151"/>
                  </a:cubicBezTo>
                  <a:cubicBezTo>
                    <a:pt x="1" y="151"/>
                    <a:pt x="1" y="151"/>
                    <a:pt x="1" y="151"/>
                  </a:cubicBezTo>
                  <a:cubicBezTo>
                    <a:pt x="1" y="148"/>
                    <a:pt x="3" y="144"/>
                    <a:pt x="7" y="137"/>
                  </a:cubicBezTo>
                  <a:cubicBezTo>
                    <a:pt x="7" y="137"/>
                    <a:pt x="7" y="137"/>
                    <a:pt x="7" y="137"/>
                  </a:cubicBezTo>
                  <a:cubicBezTo>
                    <a:pt x="11" y="131"/>
                    <a:pt x="16" y="123"/>
                    <a:pt x="22" y="115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32" y="100"/>
                    <a:pt x="44" y="84"/>
                    <a:pt x="47" y="79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7" y="78"/>
                    <a:pt x="47" y="78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7" y="68"/>
                    <a:pt x="40" y="49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25" y="16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51" y="58"/>
                    <a:pt x="51" y="76"/>
                  </a:cubicBezTo>
                  <a:cubicBezTo>
                    <a:pt x="51" y="76"/>
                    <a:pt x="51" y="76"/>
                    <a:pt x="51" y="76"/>
                  </a:cubicBezTo>
                  <a:cubicBezTo>
                    <a:pt x="51" y="78"/>
                    <a:pt x="51" y="79"/>
                    <a:pt x="5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6" y="89"/>
                    <a:pt x="22" y="120"/>
                    <a:pt x="11" y="139"/>
                  </a:cubicBezTo>
                  <a:cubicBezTo>
                    <a:pt x="11" y="139"/>
                    <a:pt x="11" y="139"/>
                    <a:pt x="11" y="139"/>
                  </a:cubicBezTo>
                  <a:cubicBezTo>
                    <a:pt x="7" y="145"/>
                    <a:pt x="5" y="149"/>
                    <a:pt x="5" y="151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8" y="152"/>
                    <a:pt x="15" y="152"/>
                    <a:pt x="21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6" y="152"/>
                    <a:pt x="31" y="152"/>
                    <a:pt x="31" y="152"/>
                  </a:cubicBezTo>
                  <a:cubicBezTo>
                    <a:pt x="31" y="152"/>
                    <a:pt x="31" y="152"/>
                    <a:pt x="31" y="152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26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14" y="156"/>
                    <a:pt x="6" y="156"/>
                    <a:pt x="2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294"/>
            <p:cNvSpPr>
              <a:spLocks noEditPoints="1"/>
            </p:cNvSpPr>
            <p:nvPr/>
          </p:nvSpPr>
          <p:spPr bwMode="auto">
            <a:xfrm>
              <a:off x="2252" y="1763"/>
              <a:ext cx="137" cy="405"/>
            </a:xfrm>
            <a:custGeom>
              <a:avLst/>
              <a:gdLst>
                <a:gd name="T0" fmla="*/ 3 w 54"/>
                <a:gd name="T1" fmla="*/ 157 h 161"/>
                <a:gd name="T2" fmla="*/ 0 w 54"/>
                <a:gd name="T3" fmla="*/ 155 h 161"/>
                <a:gd name="T4" fmla="*/ 0 w 54"/>
                <a:gd name="T5" fmla="*/ 154 h 161"/>
                <a:gd name="T6" fmla="*/ 7 w 54"/>
                <a:gd name="T7" fmla="*/ 139 h 161"/>
                <a:gd name="T8" fmla="*/ 21 w 54"/>
                <a:gd name="T9" fmla="*/ 117 h 161"/>
                <a:gd name="T10" fmla="*/ 46 w 54"/>
                <a:gd name="T11" fmla="*/ 81 h 161"/>
                <a:gd name="T12" fmla="*/ 46 w 54"/>
                <a:gd name="T13" fmla="*/ 79 h 161"/>
                <a:gd name="T14" fmla="*/ 46 w 54"/>
                <a:gd name="T15" fmla="*/ 79 h 161"/>
                <a:gd name="T16" fmla="*/ 46 w 54"/>
                <a:gd name="T17" fmla="*/ 79 h 161"/>
                <a:gd name="T18" fmla="*/ 46 w 54"/>
                <a:gd name="T19" fmla="*/ 79 h 161"/>
                <a:gd name="T20" fmla="*/ 31 w 54"/>
                <a:gd name="T21" fmla="*/ 37 h 161"/>
                <a:gd name="T22" fmla="*/ 17 w 54"/>
                <a:gd name="T23" fmla="*/ 6 h 161"/>
                <a:gd name="T24" fmla="*/ 17 w 54"/>
                <a:gd name="T25" fmla="*/ 6 h 161"/>
                <a:gd name="T26" fmla="*/ 24 w 54"/>
                <a:gd name="T27" fmla="*/ 0 h 161"/>
                <a:gd name="T28" fmla="*/ 24 w 54"/>
                <a:gd name="T29" fmla="*/ 3 h 161"/>
                <a:gd name="T30" fmla="*/ 25 w 54"/>
                <a:gd name="T31" fmla="*/ 5 h 161"/>
                <a:gd name="T32" fmla="*/ 28 w 54"/>
                <a:gd name="T33" fmla="*/ 12 h 161"/>
                <a:gd name="T34" fmla="*/ 39 w 54"/>
                <a:gd name="T35" fmla="*/ 34 h 161"/>
                <a:gd name="T36" fmla="*/ 54 w 54"/>
                <a:gd name="T37" fmla="*/ 79 h 161"/>
                <a:gd name="T38" fmla="*/ 53 w 54"/>
                <a:gd name="T39" fmla="*/ 85 h 161"/>
                <a:gd name="T40" fmla="*/ 13 w 54"/>
                <a:gd name="T41" fmla="*/ 143 h 161"/>
                <a:gd name="T42" fmla="*/ 8 w 54"/>
                <a:gd name="T43" fmla="*/ 152 h 161"/>
                <a:gd name="T44" fmla="*/ 21 w 54"/>
                <a:gd name="T45" fmla="*/ 153 h 161"/>
                <a:gd name="T46" fmla="*/ 22 w 54"/>
                <a:gd name="T47" fmla="*/ 153 h 161"/>
                <a:gd name="T48" fmla="*/ 32 w 54"/>
                <a:gd name="T49" fmla="*/ 153 h 161"/>
                <a:gd name="T50" fmla="*/ 34 w 54"/>
                <a:gd name="T51" fmla="*/ 153 h 161"/>
                <a:gd name="T52" fmla="*/ 32 w 54"/>
                <a:gd name="T53" fmla="*/ 161 h 161"/>
                <a:gd name="T54" fmla="*/ 22 w 54"/>
                <a:gd name="T55" fmla="*/ 161 h 161"/>
                <a:gd name="T56" fmla="*/ 22 w 54"/>
                <a:gd name="T57" fmla="*/ 157 h 161"/>
                <a:gd name="T58" fmla="*/ 30 w 54"/>
                <a:gd name="T59" fmla="*/ 157 h 161"/>
                <a:gd name="T60" fmla="*/ 22 w 54"/>
                <a:gd name="T61" fmla="*/ 157 h 161"/>
                <a:gd name="T62" fmla="*/ 22 w 54"/>
                <a:gd name="T63" fmla="*/ 157 h 161"/>
                <a:gd name="T64" fmla="*/ 7 w 54"/>
                <a:gd name="T65" fmla="*/ 156 h 161"/>
                <a:gd name="T66" fmla="*/ 17 w 54"/>
                <a:gd name="T67" fmla="*/ 157 h 161"/>
                <a:gd name="T68" fmla="*/ 6 w 54"/>
                <a:gd name="T69" fmla="*/ 148 h 161"/>
                <a:gd name="T70" fmla="*/ 4 w 54"/>
                <a:gd name="T71" fmla="*/ 152 h 161"/>
                <a:gd name="T72" fmla="*/ 10 w 54"/>
                <a:gd name="T73" fmla="*/ 141 h 161"/>
                <a:gd name="T74" fmla="*/ 10 w 54"/>
                <a:gd name="T75" fmla="*/ 141 h 161"/>
                <a:gd name="T76" fmla="*/ 17 w 54"/>
                <a:gd name="T77" fmla="*/ 130 h 161"/>
                <a:gd name="T78" fmla="*/ 10 w 54"/>
                <a:gd name="T79" fmla="*/ 141 h 161"/>
                <a:gd name="T80" fmla="*/ 18 w 54"/>
                <a:gd name="T81" fmla="*/ 129 h 161"/>
                <a:gd name="T82" fmla="*/ 17 w 54"/>
                <a:gd name="T83" fmla="*/ 130 h 161"/>
                <a:gd name="T84" fmla="*/ 20 w 54"/>
                <a:gd name="T85" fmla="*/ 125 h 161"/>
                <a:gd name="T86" fmla="*/ 20 w 54"/>
                <a:gd name="T87" fmla="*/ 125 h 161"/>
                <a:gd name="T88" fmla="*/ 24 w 54"/>
                <a:gd name="T89" fmla="*/ 119 h 161"/>
                <a:gd name="T90" fmla="*/ 21 w 54"/>
                <a:gd name="T91" fmla="*/ 125 h 161"/>
                <a:gd name="T92" fmla="*/ 49 w 54"/>
                <a:gd name="T93" fmla="*/ 83 h 161"/>
                <a:gd name="T94" fmla="*/ 50 w 54"/>
                <a:gd name="T95" fmla="*/ 80 h 161"/>
                <a:gd name="T96" fmla="*/ 50 w 54"/>
                <a:gd name="T97" fmla="*/ 80 h 161"/>
                <a:gd name="T98" fmla="*/ 35 w 54"/>
                <a:gd name="T99" fmla="*/ 35 h 161"/>
                <a:gd name="T100" fmla="*/ 50 w 54"/>
                <a:gd name="T101" fmla="*/ 79 h 161"/>
                <a:gd name="T102" fmla="*/ 50 w 54"/>
                <a:gd name="T103" fmla="*/ 79 h 161"/>
                <a:gd name="T104" fmla="*/ 33 w 54"/>
                <a:gd name="T105" fmla="*/ 32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4" h="161">
                  <a:moveTo>
                    <a:pt x="3" y="159"/>
                  </a:moveTo>
                  <a:cubicBezTo>
                    <a:pt x="3" y="157"/>
                    <a:pt x="3" y="157"/>
                    <a:pt x="3" y="157"/>
                  </a:cubicBezTo>
                  <a:cubicBezTo>
                    <a:pt x="3" y="159"/>
                    <a:pt x="3" y="159"/>
                    <a:pt x="3" y="159"/>
                  </a:cubicBezTo>
                  <a:cubicBezTo>
                    <a:pt x="0" y="158"/>
                    <a:pt x="0" y="156"/>
                    <a:pt x="0" y="155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0" y="155"/>
                    <a:pt x="0" y="1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0"/>
                    <a:pt x="3" y="146"/>
                    <a:pt x="7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10" y="133"/>
                    <a:pt x="16" y="125"/>
                    <a:pt x="21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32" y="101"/>
                    <a:pt x="43" y="85"/>
                    <a:pt x="46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81"/>
                    <a:pt x="46" y="80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2"/>
                    <a:pt x="39" y="53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24" y="21"/>
                    <a:pt x="17" y="8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7"/>
                    <a:pt x="27" y="9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1" y="17"/>
                    <a:pt x="35" y="25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6" y="50"/>
                    <a:pt x="54" y="69"/>
                    <a:pt x="54" y="79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4" y="81"/>
                    <a:pt x="54" y="83"/>
                    <a:pt x="53" y="8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48" y="93"/>
                    <a:pt x="25" y="125"/>
                    <a:pt x="13" y="143"/>
                  </a:cubicBezTo>
                  <a:cubicBezTo>
                    <a:pt x="13" y="143"/>
                    <a:pt x="13" y="143"/>
                    <a:pt x="13" y="143"/>
                  </a:cubicBezTo>
                  <a:cubicBezTo>
                    <a:pt x="11" y="147"/>
                    <a:pt x="9" y="150"/>
                    <a:pt x="8" y="152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11" y="153"/>
                    <a:pt x="17" y="153"/>
                    <a:pt x="21" y="153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21" y="153"/>
                    <a:pt x="21" y="153"/>
                    <a:pt x="22" y="153"/>
                  </a:cubicBezTo>
                  <a:cubicBezTo>
                    <a:pt x="22" y="153"/>
                    <a:pt x="22" y="153"/>
                    <a:pt x="22" y="153"/>
                  </a:cubicBezTo>
                  <a:cubicBezTo>
                    <a:pt x="27" y="153"/>
                    <a:pt x="32" y="153"/>
                    <a:pt x="32" y="153"/>
                  </a:cubicBezTo>
                  <a:cubicBezTo>
                    <a:pt x="32" y="153"/>
                    <a:pt x="32" y="153"/>
                    <a:pt x="32" y="153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2" y="161"/>
                    <a:pt x="27" y="161"/>
                    <a:pt x="22" y="161"/>
                  </a:cubicBezTo>
                  <a:cubicBezTo>
                    <a:pt x="22" y="161"/>
                    <a:pt x="22" y="161"/>
                    <a:pt x="22" y="161"/>
                  </a:cubicBezTo>
                  <a:cubicBezTo>
                    <a:pt x="15" y="161"/>
                    <a:pt x="7" y="161"/>
                    <a:pt x="3" y="159"/>
                  </a:cubicBezTo>
                  <a:close/>
                  <a:moveTo>
                    <a:pt x="22" y="157"/>
                  </a:moveTo>
                  <a:cubicBezTo>
                    <a:pt x="25" y="157"/>
                    <a:pt x="28" y="157"/>
                    <a:pt x="30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8" y="157"/>
                    <a:pt x="25" y="157"/>
                    <a:pt x="22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7"/>
                    <a:pt x="22" y="157"/>
                    <a:pt x="22" y="157"/>
                  </a:cubicBezTo>
                  <a:close/>
                  <a:moveTo>
                    <a:pt x="17" y="157"/>
                  </a:moveTo>
                  <a:cubicBezTo>
                    <a:pt x="13" y="157"/>
                    <a:pt x="9" y="157"/>
                    <a:pt x="7" y="156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9" y="157"/>
                    <a:pt x="13" y="157"/>
                    <a:pt x="17" y="157"/>
                  </a:cubicBezTo>
                  <a:close/>
                  <a:moveTo>
                    <a:pt x="4" y="152"/>
                  </a:moveTo>
                  <a:cubicBezTo>
                    <a:pt x="4" y="151"/>
                    <a:pt x="5" y="150"/>
                    <a:pt x="6" y="148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5" y="150"/>
                    <a:pt x="4" y="151"/>
                    <a:pt x="4" y="152"/>
                  </a:cubicBezTo>
                  <a:close/>
                  <a:moveTo>
                    <a:pt x="10" y="141"/>
                  </a:move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2" y="138"/>
                    <a:pt x="15" y="134"/>
                    <a:pt x="17" y="130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5" y="134"/>
                    <a:pt x="12" y="138"/>
                    <a:pt x="10" y="141"/>
                  </a:cubicBezTo>
                  <a:close/>
                  <a:moveTo>
                    <a:pt x="17" y="130"/>
                  </a:moveTo>
                  <a:cubicBezTo>
                    <a:pt x="17" y="130"/>
                    <a:pt x="18" y="129"/>
                    <a:pt x="18" y="129"/>
                  </a:cubicBezTo>
                  <a:cubicBezTo>
                    <a:pt x="18" y="129"/>
                    <a:pt x="18" y="129"/>
                    <a:pt x="18" y="129"/>
                  </a:cubicBezTo>
                  <a:cubicBezTo>
                    <a:pt x="18" y="129"/>
                    <a:pt x="17" y="130"/>
                    <a:pt x="17" y="130"/>
                  </a:cubicBezTo>
                  <a:close/>
                  <a:moveTo>
                    <a:pt x="20" y="125"/>
                  </a:moveTo>
                  <a:cubicBezTo>
                    <a:pt x="20" y="125"/>
                    <a:pt x="20" y="125"/>
                    <a:pt x="20" y="125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20" y="125"/>
                    <a:pt x="20" y="125"/>
                    <a:pt x="20" y="125"/>
                  </a:cubicBezTo>
                  <a:close/>
                  <a:moveTo>
                    <a:pt x="49" y="83"/>
                  </a:moveTo>
                  <a:cubicBezTo>
                    <a:pt x="47" y="88"/>
                    <a:pt x="35" y="104"/>
                    <a:pt x="24" y="119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23" y="121"/>
                    <a:pt x="22" y="123"/>
                    <a:pt x="21" y="125"/>
                  </a:cubicBezTo>
                  <a:cubicBezTo>
                    <a:pt x="21" y="125"/>
                    <a:pt x="21" y="125"/>
                    <a:pt x="21" y="125"/>
                  </a:cubicBezTo>
                  <a:cubicBezTo>
                    <a:pt x="32" y="108"/>
                    <a:pt x="46" y="88"/>
                    <a:pt x="49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50" y="82"/>
                    <a:pt x="50" y="81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0" y="81"/>
                    <a:pt x="50" y="82"/>
                    <a:pt x="49" y="83"/>
                  </a:cubicBezTo>
                  <a:close/>
                  <a:moveTo>
                    <a:pt x="35" y="35"/>
                  </a:moveTo>
                  <a:cubicBezTo>
                    <a:pt x="43" y="52"/>
                    <a:pt x="50" y="70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0" y="70"/>
                    <a:pt x="41" y="49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3"/>
                    <a:pt x="35" y="34"/>
                    <a:pt x="35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301" name="直接连接符 300"/>
          <p:cNvCxnSpPr/>
          <p:nvPr/>
        </p:nvCxnSpPr>
        <p:spPr>
          <a:xfrm>
            <a:off x="2903040" y="4162077"/>
            <a:ext cx="6733678" cy="0"/>
          </a:xfrm>
          <a:prstGeom prst="line">
            <a:avLst/>
          </a:prstGeom>
          <a:ln w="349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6" name="Freeform 26"/>
          <p:cNvSpPr>
            <a:spLocks noEditPoints="1"/>
          </p:cNvSpPr>
          <p:nvPr/>
        </p:nvSpPr>
        <p:spPr bwMode="auto">
          <a:xfrm rot="21063611">
            <a:off x="664039" y="1791719"/>
            <a:ext cx="1320487" cy="645185"/>
          </a:xfrm>
          <a:custGeom>
            <a:avLst/>
            <a:gdLst>
              <a:gd name="T0" fmla="*/ 612 w 703"/>
              <a:gd name="T1" fmla="*/ 61 h 344"/>
              <a:gd name="T2" fmla="*/ 465 w 703"/>
              <a:gd name="T3" fmla="*/ 68 h 344"/>
              <a:gd name="T4" fmla="*/ 468 w 703"/>
              <a:gd name="T5" fmla="*/ 92 h 344"/>
              <a:gd name="T6" fmla="*/ 576 w 703"/>
              <a:gd name="T7" fmla="*/ 87 h 344"/>
              <a:gd name="T8" fmla="*/ 631 w 703"/>
              <a:gd name="T9" fmla="*/ 99 h 344"/>
              <a:gd name="T10" fmla="*/ 605 w 703"/>
              <a:gd name="T11" fmla="*/ 154 h 344"/>
              <a:gd name="T12" fmla="*/ 503 w 703"/>
              <a:gd name="T13" fmla="*/ 193 h 344"/>
              <a:gd name="T14" fmla="*/ 500 w 703"/>
              <a:gd name="T15" fmla="*/ 158 h 344"/>
              <a:gd name="T16" fmla="*/ 403 w 703"/>
              <a:gd name="T17" fmla="*/ 55 h 344"/>
              <a:gd name="T18" fmla="*/ 392 w 703"/>
              <a:gd name="T19" fmla="*/ 73 h 344"/>
              <a:gd name="T20" fmla="*/ 470 w 703"/>
              <a:gd name="T21" fmla="*/ 158 h 344"/>
              <a:gd name="T22" fmla="*/ 474 w 703"/>
              <a:gd name="T23" fmla="*/ 201 h 344"/>
              <a:gd name="T24" fmla="*/ 310 w 703"/>
              <a:gd name="T25" fmla="*/ 235 h 344"/>
              <a:gd name="T26" fmla="*/ 250 w 703"/>
              <a:gd name="T27" fmla="*/ 249 h 344"/>
              <a:gd name="T28" fmla="*/ 264 w 703"/>
              <a:gd name="T29" fmla="*/ 105 h 344"/>
              <a:gd name="T30" fmla="*/ 366 w 703"/>
              <a:gd name="T31" fmla="*/ 62 h 344"/>
              <a:gd name="T32" fmla="*/ 378 w 703"/>
              <a:gd name="T33" fmla="*/ 54 h 344"/>
              <a:gd name="T34" fmla="*/ 247 w 703"/>
              <a:gd name="T35" fmla="*/ 80 h 344"/>
              <a:gd name="T36" fmla="*/ 220 w 703"/>
              <a:gd name="T37" fmla="*/ 255 h 344"/>
              <a:gd name="T38" fmla="*/ 99 w 703"/>
              <a:gd name="T39" fmla="*/ 255 h 344"/>
              <a:gd name="T40" fmla="*/ 89 w 703"/>
              <a:gd name="T41" fmla="*/ 189 h 344"/>
              <a:gd name="T42" fmla="*/ 190 w 703"/>
              <a:gd name="T43" fmla="*/ 148 h 344"/>
              <a:gd name="T44" fmla="*/ 197 w 703"/>
              <a:gd name="T45" fmla="*/ 132 h 344"/>
              <a:gd name="T46" fmla="*/ 46 w 703"/>
              <a:gd name="T47" fmla="*/ 257 h 344"/>
              <a:gd name="T48" fmla="*/ 154 w 703"/>
              <a:gd name="T49" fmla="*/ 291 h 344"/>
              <a:gd name="T50" fmla="*/ 240 w 703"/>
              <a:gd name="T51" fmla="*/ 282 h 344"/>
              <a:gd name="T52" fmla="*/ 460 w 703"/>
              <a:gd name="T53" fmla="*/ 283 h 344"/>
              <a:gd name="T54" fmla="*/ 496 w 703"/>
              <a:gd name="T55" fmla="*/ 228 h 344"/>
              <a:gd name="T56" fmla="*/ 661 w 703"/>
              <a:gd name="T57" fmla="*/ 154 h 344"/>
              <a:gd name="T58" fmla="*/ 612 w 703"/>
              <a:gd name="T59" fmla="*/ 61 h 344"/>
              <a:gd name="T60" fmla="*/ 278 w 703"/>
              <a:gd name="T61" fmla="*/ 275 h 344"/>
              <a:gd name="T62" fmla="*/ 304 w 703"/>
              <a:gd name="T63" fmla="*/ 269 h 344"/>
              <a:gd name="T64" fmla="*/ 460 w 703"/>
              <a:gd name="T65" fmla="*/ 236 h 344"/>
              <a:gd name="T66" fmla="*/ 439 w 703"/>
              <a:gd name="T67" fmla="*/ 262 h 344"/>
              <a:gd name="T68" fmla="*/ 278 w 703"/>
              <a:gd name="T69" fmla="*/ 275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03" h="344">
                <a:moveTo>
                  <a:pt x="612" y="61"/>
                </a:moveTo>
                <a:cubicBezTo>
                  <a:pt x="565" y="51"/>
                  <a:pt x="511" y="58"/>
                  <a:pt x="465" y="68"/>
                </a:cubicBezTo>
                <a:cubicBezTo>
                  <a:pt x="451" y="71"/>
                  <a:pt x="455" y="91"/>
                  <a:pt x="468" y="92"/>
                </a:cubicBezTo>
                <a:cubicBezTo>
                  <a:pt x="504" y="94"/>
                  <a:pt x="540" y="86"/>
                  <a:pt x="576" y="87"/>
                </a:cubicBezTo>
                <a:cubicBezTo>
                  <a:pt x="595" y="87"/>
                  <a:pt x="615" y="89"/>
                  <a:pt x="631" y="99"/>
                </a:cubicBezTo>
                <a:cubicBezTo>
                  <a:pt x="665" y="120"/>
                  <a:pt x="623" y="145"/>
                  <a:pt x="605" y="154"/>
                </a:cubicBezTo>
                <a:cubicBezTo>
                  <a:pt x="572" y="171"/>
                  <a:pt x="538" y="183"/>
                  <a:pt x="503" y="193"/>
                </a:cubicBezTo>
                <a:cubicBezTo>
                  <a:pt x="504" y="181"/>
                  <a:pt x="503" y="169"/>
                  <a:pt x="500" y="158"/>
                </a:cubicBezTo>
                <a:cubicBezTo>
                  <a:pt x="490" y="115"/>
                  <a:pt x="444" y="68"/>
                  <a:pt x="403" y="55"/>
                </a:cubicBezTo>
                <a:cubicBezTo>
                  <a:pt x="392" y="52"/>
                  <a:pt x="386" y="66"/>
                  <a:pt x="392" y="73"/>
                </a:cubicBezTo>
                <a:cubicBezTo>
                  <a:pt x="419" y="103"/>
                  <a:pt x="454" y="119"/>
                  <a:pt x="470" y="158"/>
                </a:cubicBezTo>
                <a:cubicBezTo>
                  <a:pt x="475" y="173"/>
                  <a:pt x="476" y="187"/>
                  <a:pt x="474" y="201"/>
                </a:cubicBezTo>
                <a:cubicBezTo>
                  <a:pt x="420" y="214"/>
                  <a:pt x="364" y="223"/>
                  <a:pt x="310" y="235"/>
                </a:cubicBezTo>
                <a:cubicBezTo>
                  <a:pt x="291" y="240"/>
                  <a:pt x="271" y="244"/>
                  <a:pt x="250" y="249"/>
                </a:cubicBezTo>
                <a:cubicBezTo>
                  <a:pt x="216" y="205"/>
                  <a:pt x="234" y="145"/>
                  <a:pt x="264" y="105"/>
                </a:cubicBezTo>
                <a:cubicBezTo>
                  <a:pt x="284" y="80"/>
                  <a:pt x="333" y="33"/>
                  <a:pt x="366" y="62"/>
                </a:cubicBezTo>
                <a:cubicBezTo>
                  <a:pt x="372" y="68"/>
                  <a:pt x="382" y="61"/>
                  <a:pt x="378" y="54"/>
                </a:cubicBezTo>
                <a:cubicBezTo>
                  <a:pt x="345" y="0"/>
                  <a:pt x="276" y="47"/>
                  <a:pt x="247" y="80"/>
                </a:cubicBezTo>
                <a:cubicBezTo>
                  <a:pt x="204" y="130"/>
                  <a:pt x="189" y="198"/>
                  <a:pt x="220" y="255"/>
                </a:cubicBezTo>
                <a:cubicBezTo>
                  <a:pt x="179" y="262"/>
                  <a:pt x="137" y="265"/>
                  <a:pt x="99" y="255"/>
                </a:cubicBezTo>
                <a:cubicBezTo>
                  <a:pt x="61" y="245"/>
                  <a:pt x="65" y="212"/>
                  <a:pt x="89" y="189"/>
                </a:cubicBezTo>
                <a:cubicBezTo>
                  <a:pt x="111" y="167"/>
                  <a:pt x="158" y="143"/>
                  <a:pt x="190" y="148"/>
                </a:cubicBezTo>
                <a:cubicBezTo>
                  <a:pt x="199" y="149"/>
                  <a:pt x="207" y="136"/>
                  <a:pt x="197" y="132"/>
                </a:cubicBezTo>
                <a:cubicBezTo>
                  <a:pt x="134" y="104"/>
                  <a:pt x="0" y="180"/>
                  <a:pt x="46" y="257"/>
                </a:cubicBezTo>
                <a:cubicBezTo>
                  <a:pt x="67" y="291"/>
                  <a:pt x="119" y="292"/>
                  <a:pt x="154" y="291"/>
                </a:cubicBezTo>
                <a:cubicBezTo>
                  <a:pt x="183" y="291"/>
                  <a:pt x="212" y="287"/>
                  <a:pt x="240" y="282"/>
                </a:cubicBezTo>
                <a:cubicBezTo>
                  <a:pt x="299" y="344"/>
                  <a:pt x="398" y="338"/>
                  <a:pt x="460" y="283"/>
                </a:cubicBezTo>
                <a:cubicBezTo>
                  <a:pt x="477" y="268"/>
                  <a:pt x="489" y="249"/>
                  <a:pt x="496" y="228"/>
                </a:cubicBezTo>
                <a:cubicBezTo>
                  <a:pt x="554" y="215"/>
                  <a:pt x="619" y="195"/>
                  <a:pt x="661" y="154"/>
                </a:cubicBezTo>
                <a:cubicBezTo>
                  <a:pt x="703" y="113"/>
                  <a:pt x="652" y="69"/>
                  <a:pt x="612" y="61"/>
                </a:cubicBezTo>
                <a:moveTo>
                  <a:pt x="278" y="275"/>
                </a:moveTo>
                <a:cubicBezTo>
                  <a:pt x="287" y="273"/>
                  <a:pt x="296" y="271"/>
                  <a:pt x="304" y="269"/>
                </a:cubicBezTo>
                <a:cubicBezTo>
                  <a:pt x="356" y="258"/>
                  <a:pt x="408" y="248"/>
                  <a:pt x="460" y="236"/>
                </a:cubicBezTo>
                <a:cubicBezTo>
                  <a:pt x="454" y="246"/>
                  <a:pt x="447" y="255"/>
                  <a:pt x="439" y="262"/>
                </a:cubicBezTo>
                <a:cubicBezTo>
                  <a:pt x="394" y="306"/>
                  <a:pt x="327" y="307"/>
                  <a:pt x="278" y="275"/>
                </a:cubicBezTo>
              </a:path>
            </a:pathLst>
          </a:custGeom>
          <a:solidFill>
            <a:srgbClr val="FF3E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7" name="Freeform 30"/>
          <p:cNvSpPr>
            <a:spLocks noEditPoints="1"/>
          </p:cNvSpPr>
          <p:nvPr/>
        </p:nvSpPr>
        <p:spPr bwMode="auto">
          <a:xfrm>
            <a:off x="10804994" y="1844988"/>
            <a:ext cx="665610" cy="644411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6AAD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3" name="Freeform 298"/>
          <p:cNvSpPr>
            <a:spLocks noEditPoints="1"/>
          </p:cNvSpPr>
          <p:nvPr/>
        </p:nvSpPr>
        <p:spPr bwMode="auto">
          <a:xfrm>
            <a:off x="7854731" y="1825665"/>
            <a:ext cx="401939" cy="403919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5"/>
          <p:cNvSpPr txBox="1">
            <a:spLocks noChangeArrowheads="1"/>
          </p:cNvSpPr>
          <p:nvPr/>
        </p:nvSpPr>
        <p:spPr bwMode="auto">
          <a:xfrm>
            <a:off x="3911951" y="4690760"/>
            <a:ext cx="435888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5400" b="1" dirty="0">
                <a:solidFill>
                  <a:srgbClr val="2E2E2E"/>
                </a:solidFill>
                <a:latin typeface="微软雅黑" panose="020B0503020204020204" charset="-122"/>
                <a:ea typeface="创艺简细圆" pitchFamily="2" charset="-122"/>
              </a:rPr>
              <a:t>城市防汛系统</a:t>
            </a:r>
          </a:p>
        </p:txBody>
      </p:sp>
      <p:cxnSp>
        <p:nvCxnSpPr>
          <p:cNvPr id="162" name="直接连接符 161"/>
          <p:cNvCxnSpPr/>
          <p:nvPr/>
        </p:nvCxnSpPr>
        <p:spPr>
          <a:xfrm>
            <a:off x="5663970" y="5871486"/>
            <a:ext cx="720000" cy="0"/>
          </a:xfrm>
          <a:prstGeom prst="line">
            <a:avLst/>
          </a:prstGeom>
          <a:noFill/>
          <a:ln w="38100" cap="flat" cmpd="sng" algn="ctr">
            <a:solidFill>
              <a:srgbClr val="2E2E2E"/>
            </a:solidFill>
            <a:prstDash val="solid"/>
            <a:miter lim="800000"/>
          </a:ln>
          <a:effectLst/>
        </p:spPr>
      </p:cxnSp>
      <p:sp>
        <p:nvSpPr>
          <p:cNvPr id="163" name="文本框 5"/>
          <p:cNvSpPr txBox="1">
            <a:spLocks noChangeArrowheads="1"/>
          </p:cNvSpPr>
          <p:nvPr/>
        </p:nvSpPr>
        <p:spPr bwMode="auto">
          <a:xfrm>
            <a:off x="4229310" y="6028692"/>
            <a:ext cx="109356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b="1" dirty="0" smtClean="0">
                <a:solidFill>
                  <a:srgbClr val="2E2E2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sprint0</a:t>
            </a:r>
            <a:endParaRPr lang="zh-CN" altLang="en-US" sz="2000" b="1" dirty="0">
              <a:solidFill>
                <a:srgbClr val="2E2E2E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64" name="文本框 5"/>
          <p:cNvSpPr txBox="1">
            <a:spLocks noChangeArrowheads="1"/>
          </p:cNvSpPr>
          <p:nvPr/>
        </p:nvSpPr>
        <p:spPr bwMode="auto">
          <a:xfrm>
            <a:off x="6385823" y="6028692"/>
            <a:ext cx="19912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 smtClean="0">
                <a:solidFill>
                  <a:srgbClr val="2E2E2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汇报人</a:t>
            </a:r>
            <a:r>
              <a:rPr lang="zh-CN" altLang="en-US" sz="2000" b="1" dirty="0" smtClean="0">
                <a:solidFill>
                  <a:srgbClr val="2E2E2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：</a:t>
            </a:r>
            <a:r>
              <a:rPr lang="zh-CN" altLang="en-US" sz="2000" b="1" dirty="0">
                <a:solidFill>
                  <a:srgbClr val="2E2E2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十二组</a:t>
            </a:r>
            <a:endParaRPr lang="zh-CN" altLang="en-US" sz="2000" b="1" dirty="0">
              <a:solidFill>
                <a:srgbClr val="2E2E2E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3" name="Lady &amp; Bird (淑女与鸟组合) - Stephanie Says (史蒂芬妮说)(1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12843" y="-10437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443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0">
        <p15:prstTrans prst="drap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900" decel="100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250"/>
                            </p:stCondLst>
                            <p:childTnLst>
                              <p:par>
                                <p:cTn id="4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 tmFilter="0,0; .5, 1; 1, 1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06" grpId="0" animBg="1"/>
      <p:bldP spid="307" grpId="0" animBg="1"/>
      <p:bldP spid="313" grpId="0" animBg="1"/>
      <p:bldP spid="161" grpId="0"/>
      <p:bldP spid="163" grpId="0"/>
      <p:bldP spid="16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4"/>
          <p:cNvSpPr>
            <a:spLocks noEditPoints="1"/>
          </p:cNvSpPr>
          <p:nvPr/>
        </p:nvSpPr>
        <p:spPr bwMode="auto">
          <a:xfrm>
            <a:off x="10855607" y="1233526"/>
            <a:ext cx="793394" cy="459363"/>
          </a:xfrm>
          <a:custGeom>
            <a:avLst/>
            <a:gdLst>
              <a:gd name="T0" fmla="*/ 97 w 97"/>
              <a:gd name="T1" fmla="*/ 16 h 63"/>
              <a:gd name="T2" fmla="*/ 90 w 97"/>
              <a:gd name="T3" fmla="*/ 22 h 63"/>
              <a:gd name="T4" fmla="*/ 75 w 97"/>
              <a:gd name="T5" fmla="*/ 33 h 63"/>
              <a:gd name="T6" fmla="*/ 46 w 97"/>
              <a:gd name="T7" fmla="*/ 51 h 63"/>
              <a:gd name="T8" fmla="*/ 29 w 97"/>
              <a:gd name="T9" fmla="*/ 63 h 63"/>
              <a:gd name="T10" fmla="*/ 26 w 97"/>
              <a:gd name="T11" fmla="*/ 62 h 63"/>
              <a:gd name="T12" fmla="*/ 16 w 97"/>
              <a:gd name="T13" fmla="*/ 47 h 63"/>
              <a:gd name="T14" fmla="*/ 2 w 97"/>
              <a:gd name="T15" fmla="*/ 48 h 63"/>
              <a:gd name="T16" fmla="*/ 10 w 97"/>
              <a:gd name="T17" fmla="*/ 28 h 63"/>
              <a:gd name="T18" fmla="*/ 10 w 97"/>
              <a:gd name="T19" fmla="*/ 26 h 63"/>
              <a:gd name="T20" fmla="*/ 18 w 97"/>
              <a:gd name="T21" fmla="*/ 0 h 63"/>
              <a:gd name="T22" fmla="*/ 40 w 97"/>
              <a:gd name="T23" fmla="*/ 5 h 63"/>
              <a:gd name="T24" fmla="*/ 75 w 97"/>
              <a:gd name="T25" fmla="*/ 13 h 63"/>
              <a:gd name="T26" fmla="*/ 94 w 97"/>
              <a:gd name="T27" fmla="*/ 15 h 63"/>
              <a:gd name="T28" fmla="*/ 97 w 97"/>
              <a:gd name="T29" fmla="*/ 16 h 63"/>
              <a:gd name="T30" fmla="*/ 20 w 97"/>
              <a:gd name="T31" fmla="*/ 3 h 63"/>
              <a:gd name="T32" fmla="*/ 16 w 97"/>
              <a:gd name="T33" fmla="*/ 18 h 63"/>
              <a:gd name="T34" fmla="*/ 14 w 97"/>
              <a:gd name="T35" fmla="*/ 26 h 63"/>
              <a:gd name="T36" fmla="*/ 65 w 97"/>
              <a:gd name="T37" fmla="*/ 20 h 63"/>
              <a:gd name="T38" fmla="*/ 86 w 97"/>
              <a:gd name="T39" fmla="*/ 17 h 63"/>
              <a:gd name="T40" fmla="*/ 20 w 97"/>
              <a:gd name="T41" fmla="*/ 3 h 63"/>
              <a:gd name="T42" fmla="*/ 14 w 97"/>
              <a:gd name="T43" fmla="*/ 38 h 63"/>
              <a:gd name="T44" fmla="*/ 28 w 97"/>
              <a:gd name="T45" fmla="*/ 60 h 63"/>
              <a:gd name="T46" fmla="*/ 82 w 97"/>
              <a:gd name="T47" fmla="*/ 24 h 63"/>
              <a:gd name="T48" fmla="*/ 82 w 97"/>
              <a:gd name="T49" fmla="*/ 23 h 63"/>
              <a:gd name="T50" fmla="*/ 14 w 97"/>
              <a:gd name="T51" fmla="*/ 38 h 63"/>
              <a:gd name="T52" fmla="*/ 13 w 97"/>
              <a:gd name="T53" fmla="*/ 29 h 63"/>
              <a:gd name="T54" fmla="*/ 7 w 97"/>
              <a:gd name="T55" fmla="*/ 40 h 63"/>
              <a:gd name="T56" fmla="*/ 12 w 97"/>
              <a:gd name="T57" fmla="*/ 35 h 63"/>
              <a:gd name="T58" fmla="*/ 15 w 97"/>
              <a:gd name="T59" fmla="*/ 36 h 63"/>
              <a:gd name="T60" fmla="*/ 57 w 97"/>
              <a:gd name="T61" fmla="*/ 27 h 63"/>
              <a:gd name="T62" fmla="*/ 77 w 97"/>
              <a:gd name="T63" fmla="*/ 21 h 63"/>
              <a:gd name="T64" fmla="*/ 13 w 97"/>
              <a:gd name="T65" fmla="*/ 29 h 63"/>
              <a:gd name="T66" fmla="*/ 6 w 97"/>
              <a:gd name="T67" fmla="*/ 45 h 63"/>
              <a:gd name="T68" fmla="*/ 14 w 97"/>
              <a:gd name="T69" fmla="*/ 44 h 63"/>
              <a:gd name="T70" fmla="*/ 11 w 97"/>
              <a:gd name="T71" fmla="*/ 39 h 63"/>
              <a:gd name="T72" fmla="*/ 6 w 97"/>
              <a:gd name="T73" fmla="*/ 4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" h="63">
                <a:moveTo>
                  <a:pt x="97" y="16"/>
                </a:moveTo>
                <a:cubicBezTo>
                  <a:pt x="96" y="20"/>
                  <a:pt x="92" y="19"/>
                  <a:pt x="90" y="22"/>
                </a:cubicBezTo>
                <a:cubicBezTo>
                  <a:pt x="85" y="24"/>
                  <a:pt x="80" y="29"/>
                  <a:pt x="75" y="33"/>
                </a:cubicBezTo>
                <a:cubicBezTo>
                  <a:pt x="65" y="38"/>
                  <a:pt x="56" y="45"/>
                  <a:pt x="46" y="51"/>
                </a:cubicBezTo>
                <a:cubicBezTo>
                  <a:pt x="40" y="54"/>
                  <a:pt x="35" y="58"/>
                  <a:pt x="29" y="63"/>
                </a:cubicBezTo>
                <a:cubicBezTo>
                  <a:pt x="28" y="62"/>
                  <a:pt x="27" y="62"/>
                  <a:pt x="26" y="62"/>
                </a:cubicBezTo>
                <a:cubicBezTo>
                  <a:pt x="22" y="57"/>
                  <a:pt x="20" y="52"/>
                  <a:pt x="16" y="47"/>
                </a:cubicBezTo>
                <a:cubicBezTo>
                  <a:pt x="12" y="47"/>
                  <a:pt x="6" y="49"/>
                  <a:pt x="2" y="48"/>
                </a:cubicBezTo>
                <a:cubicBezTo>
                  <a:pt x="0" y="42"/>
                  <a:pt x="7" y="35"/>
                  <a:pt x="10" y="28"/>
                </a:cubicBezTo>
                <a:cubicBezTo>
                  <a:pt x="10" y="27"/>
                  <a:pt x="10" y="26"/>
                  <a:pt x="10" y="26"/>
                </a:cubicBezTo>
                <a:cubicBezTo>
                  <a:pt x="13" y="17"/>
                  <a:pt x="15" y="8"/>
                  <a:pt x="18" y="0"/>
                </a:cubicBezTo>
                <a:cubicBezTo>
                  <a:pt x="25" y="0"/>
                  <a:pt x="33" y="4"/>
                  <a:pt x="40" y="5"/>
                </a:cubicBezTo>
                <a:cubicBezTo>
                  <a:pt x="51" y="8"/>
                  <a:pt x="63" y="10"/>
                  <a:pt x="75" y="13"/>
                </a:cubicBezTo>
                <a:cubicBezTo>
                  <a:pt x="81" y="13"/>
                  <a:pt x="88" y="15"/>
                  <a:pt x="94" y="15"/>
                </a:cubicBezTo>
                <a:cubicBezTo>
                  <a:pt x="95" y="15"/>
                  <a:pt x="96" y="14"/>
                  <a:pt x="97" y="16"/>
                </a:cubicBezTo>
                <a:close/>
                <a:moveTo>
                  <a:pt x="20" y="3"/>
                </a:moveTo>
                <a:cubicBezTo>
                  <a:pt x="18" y="8"/>
                  <a:pt x="16" y="13"/>
                  <a:pt x="16" y="18"/>
                </a:cubicBezTo>
                <a:cubicBezTo>
                  <a:pt x="15" y="21"/>
                  <a:pt x="13" y="23"/>
                  <a:pt x="14" y="26"/>
                </a:cubicBezTo>
                <a:cubicBezTo>
                  <a:pt x="31" y="24"/>
                  <a:pt x="48" y="21"/>
                  <a:pt x="65" y="20"/>
                </a:cubicBezTo>
                <a:cubicBezTo>
                  <a:pt x="72" y="18"/>
                  <a:pt x="80" y="19"/>
                  <a:pt x="86" y="17"/>
                </a:cubicBezTo>
                <a:cubicBezTo>
                  <a:pt x="64" y="14"/>
                  <a:pt x="41" y="7"/>
                  <a:pt x="20" y="3"/>
                </a:cubicBezTo>
                <a:close/>
                <a:moveTo>
                  <a:pt x="14" y="38"/>
                </a:moveTo>
                <a:cubicBezTo>
                  <a:pt x="19" y="45"/>
                  <a:pt x="22" y="53"/>
                  <a:pt x="28" y="60"/>
                </a:cubicBezTo>
                <a:cubicBezTo>
                  <a:pt x="46" y="48"/>
                  <a:pt x="64" y="37"/>
                  <a:pt x="82" y="24"/>
                </a:cubicBezTo>
                <a:cubicBezTo>
                  <a:pt x="82" y="23"/>
                  <a:pt x="82" y="23"/>
                  <a:pt x="82" y="23"/>
                </a:cubicBezTo>
                <a:cubicBezTo>
                  <a:pt x="59" y="29"/>
                  <a:pt x="37" y="35"/>
                  <a:pt x="14" y="38"/>
                </a:cubicBezTo>
                <a:close/>
                <a:moveTo>
                  <a:pt x="13" y="29"/>
                </a:moveTo>
                <a:cubicBezTo>
                  <a:pt x="11" y="33"/>
                  <a:pt x="8" y="37"/>
                  <a:pt x="7" y="40"/>
                </a:cubicBezTo>
                <a:cubicBezTo>
                  <a:pt x="9" y="39"/>
                  <a:pt x="9" y="36"/>
                  <a:pt x="12" y="35"/>
                </a:cubicBezTo>
                <a:cubicBezTo>
                  <a:pt x="13" y="35"/>
                  <a:pt x="14" y="35"/>
                  <a:pt x="15" y="36"/>
                </a:cubicBezTo>
                <a:cubicBezTo>
                  <a:pt x="29" y="33"/>
                  <a:pt x="43" y="30"/>
                  <a:pt x="57" y="27"/>
                </a:cubicBezTo>
                <a:cubicBezTo>
                  <a:pt x="64" y="24"/>
                  <a:pt x="70" y="23"/>
                  <a:pt x="77" y="21"/>
                </a:cubicBezTo>
                <a:cubicBezTo>
                  <a:pt x="55" y="23"/>
                  <a:pt x="34" y="25"/>
                  <a:pt x="13" y="29"/>
                </a:cubicBezTo>
                <a:close/>
                <a:moveTo>
                  <a:pt x="6" y="45"/>
                </a:moveTo>
                <a:cubicBezTo>
                  <a:pt x="9" y="46"/>
                  <a:pt x="12" y="44"/>
                  <a:pt x="14" y="44"/>
                </a:cubicBezTo>
                <a:cubicBezTo>
                  <a:pt x="13" y="42"/>
                  <a:pt x="13" y="41"/>
                  <a:pt x="11" y="39"/>
                </a:cubicBezTo>
                <a:cubicBezTo>
                  <a:pt x="10" y="41"/>
                  <a:pt x="8" y="43"/>
                  <a:pt x="6" y="45"/>
                </a:cubicBezTo>
                <a:close/>
              </a:path>
            </a:pathLst>
          </a:custGeom>
          <a:solidFill>
            <a:srgbClr val="F7B6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>
            <a:off x="6811194" y="1415702"/>
            <a:ext cx="3975213" cy="317376"/>
          </a:xfrm>
          <a:custGeom>
            <a:avLst/>
            <a:gdLst>
              <a:gd name="connsiteX0" fmla="*/ 0 w 6766560"/>
              <a:gd name="connsiteY0" fmla="*/ 39809 h 361457"/>
              <a:gd name="connsiteX1" fmla="*/ 4411980 w 6766560"/>
              <a:gd name="connsiteY1" fmla="*/ 28379 h 361457"/>
              <a:gd name="connsiteX2" fmla="*/ 4023360 w 6766560"/>
              <a:gd name="connsiteY2" fmla="*/ 359849 h 361457"/>
              <a:gd name="connsiteX3" fmla="*/ 6766560 w 6766560"/>
              <a:gd name="connsiteY3" fmla="*/ 131249 h 361457"/>
              <a:gd name="connsiteX0-1" fmla="*/ 0 w 6766560"/>
              <a:gd name="connsiteY0-2" fmla="*/ 75291 h 398381"/>
              <a:gd name="connsiteX1-3" fmla="*/ 4369154 w 6766560"/>
              <a:gd name="connsiteY1-4" fmla="*/ 18141 h 398381"/>
              <a:gd name="connsiteX2-5" fmla="*/ 4023360 w 6766560"/>
              <a:gd name="connsiteY2-6" fmla="*/ 395331 h 398381"/>
              <a:gd name="connsiteX3-7" fmla="*/ 6766560 w 6766560"/>
              <a:gd name="connsiteY3-8" fmla="*/ 166731 h 398381"/>
              <a:gd name="connsiteX0-9" fmla="*/ 0 w 6766560"/>
              <a:gd name="connsiteY0-10" fmla="*/ 71354 h 339035"/>
              <a:gd name="connsiteX1-11" fmla="*/ 4369154 w 6766560"/>
              <a:gd name="connsiteY1-12" fmla="*/ 14204 h 339035"/>
              <a:gd name="connsiteX2-13" fmla="*/ 4351696 w 6766560"/>
              <a:gd name="connsiteY2-14" fmla="*/ 334244 h 339035"/>
              <a:gd name="connsiteX3-15" fmla="*/ 6766560 w 6766560"/>
              <a:gd name="connsiteY3-16" fmla="*/ 162794 h 339035"/>
              <a:gd name="connsiteX0-17" fmla="*/ 0 w 7194823"/>
              <a:gd name="connsiteY0-18" fmla="*/ 71354 h 334304"/>
              <a:gd name="connsiteX1-19" fmla="*/ 4369154 w 7194823"/>
              <a:gd name="connsiteY1-20" fmla="*/ 14204 h 334304"/>
              <a:gd name="connsiteX2-21" fmla="*/ 4351696 w 7194823"/>
              <a:gd name="connsiteY2-22" fmla="*/ 334244 h 334304"/>
              <a:gd name="connsiteX3-23" fmla="*/ 7194823 w 7194823"/>
              <a:gd name="connsiteY3-24" fmla="*/ 37064 h 334304"/>
              <a:gd name="connsiteX0-25" fmla="*/ 0 w 7194823"/>
              <a:gd name="connsiteY0-26" fmla="*/ 72918 h 358721"/>
              <a:gd name="connsiteX1-27" fmla="*/ 4369154 w 7194823"/>
              <a:gd name="connsiteY1-28" fmla="*/ 15768 h 358721"/>
              <a:gd name="connsiteX2-29" fmla="*/ 4051911 w 7194823"/>
              <a:gd name="connsiteY2-30" fmla="*/ 358668 h 358721"/>
              <a:gd name="connsiteX3-31" fmla="*/ 7194823 w 7194823"/>
              <a:gd name="connsiteY3-32" fmla="*/ 38628 h 358721"/>
              <a:gd name="connsiteX0-33" fmla="*/ 0 w 6454042"/>
              <a:gd name="connsiteY0-34" fmla="*/ 72918 h 359955"/>
              <a:gd name="connsiteX1-35" fmla="*/ 4369154 w 6454042"/>
              <a:gd name="connsiteY1-36" fmla="*/ 15768 h 359955"/>
              <a:gd name="connsiteX2-37" fmla="*/ 4051911 w 6454042"/>
              <a:gd name="connsiteY2-38" fmla="*/ 358668 h 359955"/>
              <a:gd name="connsiteX3-39" fmla="*/ 6454042 w 6454042"/>
              <a:gd name="connsiteY3-40" fmla="*/ 112769 h 359955"/>
              <a:gd name="connsiteX0-41" fmla="*/ 0 w 6454042"/>
              <a:gd name="connsiteY0-42" fmla="*/ 62493 h 349247"/>
              <a:gd name="connsiteX1-43" fmla="*/ 4122228 w 6454042"/>
              <a:gd name="connsiteY1-44" fmla="*/ 17700 h 349247"/>
              <a:gd name="connsiteX2-45" fmla="*/ 4051911 w 6454042"/>
              <a:gd name="connsiteY2-46" fmla="*/ 348243 h 349247"/>
              <a:gd name="connsiteX3-47" fmla="*/ 6454042 w 6454042"/>
              <a:gd name="connsiteY3-48" fmla="*/ 102344 h 349247"/>
              <a:gd name="connsiteX0-49" fmla="*/ 0 w 4341830"/>
              <a:gd name="connsiteY0-50" fmla="*/ 62493 h 348243"/>
              <a:gd name="connsiteX1-51" fmla="*/ 4122228 w 4341830"/>
              <a:gd name="connsiteY1-52" fmla="*/ 17700 h 348243"/>
              <a:gd name="connsiteX2-53" fmla="*/ 4051911 w 4341830"/>
              <a:gd name="connsiteY2-54" fmla="*/ 348243 h 348243"/>
              <a:gd name="connsiteX0-55" fmla="*/ 0 w 4122228"/>
              <a:gd name="connsiteY0-56" fmla="*/ 62493 h 62493"/>
              <a:gd name="connsiteX1-57" fmla="*/ 4122228 w 4122228"/>
              <a:gd name="connsiteY1-58" fmla="*/ 17700 h 62493"/>
              <a:gd name="connsiteX0-59" fmla="*/ 0 w 4122228"/>
              <a:gd name="connsiteY0-60" fmla="*/ 44793 h 66159"/>
              <a:gd name="connsiteX1-61" fmla="*/ 4122228 w 4122228"/>
              <a:gd name="connsiteY1-62" fmla="*/ 0 h 66159"/>
              <a:gd name="connsiteX0-63" fmla="*/ 0 w 4245691"/>
              <a:gd name="connsiteY0-64" fmla="*/ 156004 h 156004"/>
              <a:gd name="connsiteX1-65" fmla="*/ 4245691 w 4245691"/>
              <a:gd name="connsiteY1-66" fmla="*/ 0 h 156004"/>
              <a:gd name="connsiteX0-67" fmla="*/ 0 w 4245691"/>
              <a:gd name="connsiteY0-68" fmla="*/ 156004 h 163985"/>
              <a:gd name="connsiteX1-69" fmla="*/ 4245691 w 4245691"/>
              <a:gd name="connsiteY1-70" fmla="*/ 0 h 163985"/>
              <a:gd name="connsiteX0-71" fmla="*/ 0 w 5449458"/>
              <a:gd name="connsiteY0-72" fmla="*/ 143648 h 143648"/>
              <a:gd name="connsiteX1-73" fmla="*/ 5449458 w 5449458"/>
              <a:gd name="connsiteY1-74" fmla="*/ 0 h 143648"/>
              <a:gd name="connsiteX0-75" fmla="*/ 0 w 5449458"/>
              <a:gd name="connsiteY0-76" fmla="*/ 143648 h 260913"/>
              <a:gd name="connsiteX1-77" fmla="*/ 1990356 w 5449458"/>
              <a:gd name="connsiteY1-78" fmla="*/ 260339 h 260913"/>
              <a:gd name="connsiteX2-79" fmla="*/ 5449458 w 5449458"/>
              <a:gd name="connsiteY2-80" fmla="*/ 0 h 260913"/>
              <a:gd name="connsiteX0-81" fmla="*/ 0 w 4693246"/>
              <a:gd name="connsiteY0-82" fmla="*/ 169 h 463018"/>
              <a:gd name="connsiteX1-83" fmla="*/ 1234144 w 4693246"/>
              <a:gd name="connsiteY1-84" fmla="*/ 462849 h 463018"/>
              <a:gd name="connsiteX2-85" fmla="*/ 4693246 w 4693246"/>
              <a:gd name="connsiteY2-86" fmla="*/ 202510 h 463018"/>
              <a:gd name="connsiteX0-87" fmla="*/ 153395 w 4846641"/>
              <a:gd name="connsiteY0-88" fmla="*/ 0 h 462988"/>
              <a:gd name="connsiteX1-89" fmla="*/ 1387539 w 4846641"/>
              <a:gd name="connsiteY1-90" fmla="*/ 462680 h 462988"/>
              <a:gd name="connsiteX2-91" fmla="*/ 4846641 w 4846641"/>
              <a:gd name="connsiteY2-92" fmla="*/ 202341 h 462988"/>
              <a:gd name="connsiteX0-93" fmla="*/ 212160 w 4457851"/>
              <a:gd name="connsiteY0-94" fmla="*/ 0 h 462988"/>
              <a:gd name="connsiteX1-95" fmla="*/ 998749 w 4457851"/>
              <a:gd name="connsiteY1-96" fmla="*/ 462680 h 462988"/>
              <a:gd name="connsiteX2-97" fmla="*/ 4457851 w 4457851"/>
              <a:gd name="connsiteY2-98" fmla="*/ 202341 h 462988"/>
              <a:gd name="connsiteX0-99" fmla="*/ 238795 w 4484486"/>
              <a:gd name="connsiteY0-100" fmla="*/ 0 h 462868"/>
              <a:gd name="connsiteX1-101" fmla="*/ 1025384 w 4484486"/>
              <a:gd name="connsiteY1-102" fmla="*/ 462680 h 462868"/>
              <a:gd name="connsiteX2-103" fmla="*/ 4484486 w 4484486"/>
              <a:gd name="connsiteY2-104" fmla="*/ 202341 h 462868"/>
              <a:gd name="connsiteX0-105" fmla="*/ 410770 w 4656461"/>
              <a:gd name="connsiteY0-106" fmla="*/ 0 h 425815"/>
              <a:gd name="connsiteX1-107" fmla="*/ 595476 w 4656461"/>
              <a:gd name="connsiteY1-108" fmla="*/ 425610 h 425815"/>
              <a:gd name="connsiteX2-109" fmla="*/ 4656461 w 4656461"/>
              <a:gd name="connsiteY2-110" fmla="*/ 202341 h 425815"/>
              <a:gd name="connsiteX0-111" fmla="*/ 410770 w 4656461"/>
              <a:gd name="connsiteY0-112" fmla="*/ 0 h 364069"/>
              <a:gd name="connsiteX1-113" fmla="*/ 595476 w 4656461"/>
              <a:gd name="connsiteY1-114" fmla="*/ 363827 h 364069"/>
              <a:gd name="connsiteX2-115" fmla="*/ 4656461 w 4656461"/>
              <a:gd name="connsiteY2-116" fmla="*/ 202341 h 364069"/>
              <a:gd name="connsiteX0-117" fmla="*/ 558636 w 4511100"/>
              <a:gd name="connsiteY0-118" fmla="*/ 0 h 388767"/>
              <a:gd name="connsiteX1-119" fmla="*/ 450115 w 4511100"/>
              <a:gd name="connsiteY1-120" fmla="*/ 388541 h 388767"/>
              <a:gd name="connsiteX2-121" fmla="*/ 4511100 w 4511100"/>
              <a:gd name="connsiteY2-122" fmla="*/ 227055 h 388767"/>
              <a:gd name="connsiteX0-123" fmla="*/ 445007 w 4613533"/>
              <a:gd name="connsiteY0-124" fmla="*/ 0 h 413467"/>
              <a:gd name="connsiteX1-125" fmla="*/ 552548 w 4613533"/>
              <a:gd name="connsiteY1-126" fmla="*/ 413255 h 413467"/>
              <a:gd name="connsiteX2-127" fmla="*/ 4613533 w 4613533"/>
              <a:gd name="connsiteY2-128" fmla="*/ 251769 h 413467"/>
              <a:gd name="connsiteX0-129" fmla="*/ 437894 w 4606420"/>
              <a:gd name="connsiteY0-130" fmla="*/ 0 h 351722"/>
              <a:gd name="connsiteX1-131" fmla="*/ 560868 w 4606420"/>
              <a:gd name="connsiteY1-132" fmla="*/ 351471 h 351722"/>
              <a:gd name="connsiteX2-133" fmla="*/ 4606420 w 4606420"/>
              <a:gd name="connsiteY2-134" fmla="*/ 251769 h 351722"/>
              <a:gd name="connsiteX0-135" fmla="*/ 424068 w 4592594"/>
              <a:gd name="connsiteY0-136" fmla="*/ 0 h 401116"/>
              <a:gd name="connsiteX1-137" fmla="*/ 577907 w 4592594"/>
              <a:gd name="connsiteY1-138" fmla="*/ 400898 h 401116"/>
              <a:gd name="connsiteX2-139" fmla="*/ 4592594 w 4592594"/>
              <a:gd name="connsiteY2-140" fmla="*/ 251769 h 401116"/>
              <a:gd name="connsiteX0-141" fmla="*/ 424068 w 4592594"/>
              <a:gd name="connsiteY0-142" fmla="*/ 0 h 401116"/>
              <a:gd name="connsiteX1-143" fmla="*/ 577907 w 4592594"/>
              <a:gd name="connsiteY1-144" fmla="*/ 400898 h 401116"/>
              <a:gd name="connsiteX2-145" fmla="*/ 4592594 w 4592594"/>
              <a:gd name="connsiteY2-146" fmla="*/ 338266 h 401116"/>
              <a:gd name="connsiteX0-147" fmla="*/ 391353 w 4638179"/>
              <a:gd name="connsiteY0-148" fmla="*/ 0 h 401116"/>
              <a:gd name="connsiteX1-149" fmla="*/ 623492 w 4638179"/>
              <a:gd name="connsiteY1-150" fmla="*/ 400898 h 401116"/>
              <a:gd name="connsiteX2-151" fmla="*/ 4638179 w 4638179"/>
              <a:gd name="connsiteY2-152" fmla="*/ 338266 h 401116"/>
              <a:gd name="connsiteX0-153" fmla="*/ 391353 w 4904398"/>
              <a:gd name="connsiteY0-154" fmla="*/ 0 h 401116"/>
              <a:gd name="connsiteX1-155" fmla="*/ 623492 w 4904398"/>
              <a:gd name="connsiteY1-156" fmla="*/ 400898 h 401116"/>
              <a:gd name="connsiteX2-157" fmla="*/ 4904398 w 4904398"/>
              <a:gd name="connsiteY2-158" fmla="*/ 322224 h 401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904398" h="401116">
                <a:moveTo>
                  <a:pt x="391353" y="0"/>
                </a:moveTo>
                <a:cubicBezTo>
                  <a:pt x="-226127" y="38897"/>
                  <a:pt x="-86259" y="411428"/>
                  <a:pt x="623492" y="400898"/>
                </a:cubicBezTo>
                <a:lnTo>
                  <a:pt x="4904398" y="322224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347642" y="1154092"/>
            <a:ext cx="3134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en-US" altLang="zh-CN" sz="2800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1.</a:t>
            </a:r>
            <a:r>
              <a:rPr lang="zh-CN" alt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5" name="Freeform 34"/>
          <p:cNvSpPr>
            <a:spLocks noEditPoints="1"/>
          </p:cNvSpPr>
          <p:nvPr/>
        </p:nvSpPr>
        <p:spPr bwMode="auto">
          <a:xfrm>
            <a:off x="10886644" y="2662786"/>
            <a:ext cx="793394" cy="459363"/>
          </a:xfrm>
          <a:custGeom>
            <a:avLst/>
            <a:gdLst>
              <a:gd name="T0" fmla="*/ 97 w 97"/>
              <a:gd name="T1" fmla="*/ 16 h 63"/>
              <a:gd name="T2" fmla="*/ 90 w 97"/>
              <a:gd name="T3" fmla="*/ 22 h 63"/>
              <a:gd name="T4" fmla="*/ 75 w 97"/>
              <a:gd name="T5" fmla="*/ 33 h 63"/>
              <a:gd name="T6" fmla="*/ 46 w 97"/>
              <a:gd name="T7" fmla="*/ 51 h 63"/>
              <a:gd name="T8" fmla="*/ 29 w 97"/>
              <a:gd name="T9" fmla="*/ 63 h 63"/>
              <a:gd name="T10" fmla="*/ 26 w 97"/>
              <a:gd name="T11" fmla="*/ 62 h 63"/>
              <a:gd name="T12" fmla="*/ 16 w 97"/>
              <a:gd name="T13" fmla="*/ 47 h 63"/>
              <a:gd name="T14" fmla="*/ 2 w 97"/>
              <a:gd name="T15" fmla="*/ 48 h 63"/>
              <a:gd name="T16" fmla="*/ 10 w 97"/>
              <a:gd name="T17" fmla="*/ 28 h 63"/>
              <a:gd name="T18" fmla="*/ 10 w 97"/>
              <a:gd name="T19" fmla="*/ 26 h 63"/>
              <a:gd name="T20" fmla="*/ 18 w 97"/>
              <a:gd name="T21" fmla="*/ 0 h 63"/>
              <a:gd name="T22" fmla="*/ 40 w 97"/>
              <a:gd name="T23" fmla="*/ 5 h 63"/>
              <a:gd name="T24" fmla="*/ 75 w 97"/>
              <a:gd name="T25" fmla="*/ 13 h 63"/>
              <a:gd name="T26" fmla="*/ 94 w 97"/>
              <a:gd name="T27" fmla="*/ 15 h 63"/>
              <a:gd name="T28" fmla="*/ 97 w 97"/>
              <a:gd name="T29" fmla="*/ 16 h 63"/>
              <a:gd name="T30" fmla="*/ 20 w 97"/>
              <a:gd name="T31" fmla="*/ 3 h 63"/>
              <a:gd name="T32" fmla="*/ 16 w 97"/>
              <a:gd name="T33" fmla="*/ 18 h 63"/>
              <a:gd name="T34" fmla="*/ 14 w 97"/>
              <a:gd name="T35" fmla="*/ 26 h 63"/>
              <a:gd name="T36" fmla="*/ 65 w 97"/>
              <a:gd name="T37" fmla="*/ 20 h 63"/>
              <a:gd name="T38" fmla="*/ 86 w 97"/>
              <a:gd name="T39" fmla="*/ 17 h 63"/>
              <a:gd name="T40" fmla="*/ 20 w 97"/>
              <a:gd name="T41" fmla="*/ 3 h 63"/>
              <a:gd name="T42" fmla="*/ 14 w 97"/>
              <a:gd name="T43" fmla="*/ 38 h 63"/>
              <a:gd name="T44" fmla="*/ 28 w 97"/>
              <a:gd name="T45" fmla="*/ 60 h 63"/>
              <a:gd name="T46" fmla="*/ 82 w 97"/>
              <a:gd name="T47" fmla="*/ 24 h 63"/>
              <a:gd name="T48" fmla="*/ 82 w 97"/>
              <a:gd name="T49" fmla="*/ 23 h 63"/>
              <a:gd name="T50" fmla="*/ 14 w 97"/>
              <a:gd name="T51" fmla="*/ 38 h 63"/>
              <a:gd name="T52" fmla="*/ 13 w 97"/>
              <a:gd name="T53" fmla="*/ 29 h 63"/>
              <a:gd name="T54" fmla="*/ 7 w 97"/>
              <a:gd name="T55" fmla="*/ 40 h 63"/>
              <a:gd name="T56" fmla="*/ 12 w 97"/>
              <a:gd name="T57" fmla="*/ 35 h 63"/>
              <a:gd name="T58" fmla="*/ 15 w 97"/>
              <a:gd name="T59" fmla="*/ 36 h 63"/>
              <a:gd name="T60" fmla="*/ 57 w 97"/>
              <a:gd name="T61" fmla="*/ 27 h 63"/>
              <a:gd name="T62" fmla="*/ 77 w 97"/>
              <a:gd name="T63" fmla="*/ 21 h 63"/>
              <a:gd name="T64" fmla="*/ 13 w 97"/>
              <a:gd name="T65" fmla="*/ 29 h 63"/>
              <a:gd name="T66" fmla="*/ 6 w 97"/>
              <a:gd name="T67" fmla="*/ 45 h 63"/>
              <a:gd name="T68" fmla="*/ 14 w 97"/>
              <a:gd name="T69" fmla="*/ 44 h 63"/>
              <a:gd name="T70" fmla="*/ 11 w 97"/>
              <a:gd name="T71" fmla="*/ 39 h 63"/>
              <a:gd name="T72" fmla="*/ 6 w 97"/>
              <a:gd name="T73" fmla="*/ 4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" h="63">
                <a:moveTo>
                  <a:pt x="97" y="16"/>
                </a:moveTo>
                <a:cubicBezTo>
                  <a:pt x="96" y="20"/>
                  <a:pt x="92" y="19"/>
                  <a:pt x="90" y="22"/>
                </a:cubicBezTo>
                <a:cubicBezTo>
                  <a:pt x="85" y="24"/>
                  <a:pt x="80" y="29"/>
                  <a:pt x="75" y="33"/>
                </a:cubicBezTo>
                <a:cubicBezTo>
                  <a:pt x="65" y="38"/>
                  <a:pt x="56" y="45"/>
                  <a:pt x="46" y="51"/>
                </a:cubicBezTo>
                <a:cubicBezTo>
                  <a:pt x="40" y="54"/>
                  <a:pt x="35" y="58"/>
                  <a:pt x="29" y="63"/>
                </a:cubicBezTo>
                <a:cubicBezTo>
                  <a:pt x="28" y="62"/>
                  <a:pt x="27" y="62"/>
                  <a:pt x="26" y="62"/>
                </a:cubicBezTo>
                <a:cubicBezTo>
                  <a:pt x="22" y="57"/>
                  <a:pt x="20" y="52"/>
                  <a:pt x="16" y="47"/>
                </a:cubicBezTo>
                <a:cubicBezTo>
                  <a:pt x="12" y="47"/>
                  <a:pt x="6" y="49"/>
                  <a:pt x="2" y="48"/>
                </a:cubicBezTo>
                <a:cubicBezTo>
                  <a:pt x="0" y="42"/>
                  <a:pt x="7" y="35"/>
                  <a:pt x="10" y="28"/>
                </a:cubicBezTo>
                <a:cubicBezTo>
                  <a:pt x="10" y="27"/>
                  <a:pt x="10" y="26"/>
                  <a:pt x="10" y="26"/>
                </a:cubicBezTo>
                <a:cubicBezTo>
                  <a:pt x="13" y="17"/>
                  <a:pt x="15" y="8"/>
                  <a:pt x="18" y="0"/>
                </a:cubicBezTo>
                <a:cubicBezTo>
                  <a:pt x="25" y="0"/>
                  <a:pt x="33" y="4"/>
                  <a:pt x="40" y="5"/>
                </a:cubicBezTo>
                <a:cubicBezTo>
                  <a:pt x="51" y="8"/>
                  <a:pt x="63" y="10"/>
                  <a:pt x="75" y="13"/>
                </a:cubicBezTo>
                <a:cubicBezTo>
                  <a:pt x="81" y="13"/>
                  <a:pt x="88" y="15"/>
                  <a:pt x="94" y="15"/>
                </a:cubicBezTo>
                <a:cubicBezTo>
                  <a:pt x="95" y="15"/>
                  <a:pt x="96" y="14"/>
                  <a:pt x="97" y="16"/>
                </a:cubicBezTo>
                <a:close/>
                <a:moveTo>
                  <a:pt x="20" y="3"/>
                </a:moveTo>
                <a:cubicBezTo>
                  <a:pt x="18" y="8"/>
                  <a:pt x="16" y="13"/>
                  <a:pt x="16" y="18"/>
                </a:cubicBezTo>
                <a:cubicBezTo>
                  <a:pt x="15" y="21"/>
                  <a:pt x="13" y="23"/>
                  <a:pt x="14" y="26"/>
                </a:cubicBezTo>
                <a:cubicBezTo>
                  <a:pt x="31" y="24"/>
                  <a:pt x="48" y="21"/>
                  <a:pt x="65" y="20"/>
                </a:cubicBezTo>
                <a:cubicBezTo>
                  <a:pt x="72" y="18"/>
                  <a:pt x="80" y="19"/>
                  <a:pt x="86" y="17"/>
                </a:cubicBezTo>
                <a:cubicBezTo>
                  <a:pt x="64" y="14"/>
                  <a:pt x="41" y="7"/>
                  <a:pt x="20" y="3"/>
                </a:cubicBezTo>
                <a:close/>
                <a:moveTo>
                  <a:pt x="14" y="38"/>
                </a:moveTo>
                <a:cubicBezTo>
                  <a:pt x="19" y="45"/>
                  <a:pt x="22" y="53"/>
                  <a:pt x="28" y="60"/>
                </a:cubicBezTo>
                <a:cubicBezTo>
                  <a:pt x="46" y="48"/>
                  <a:pt x="64" y="37"/>
                  <a:pt x="82" y="24"/>
                </a:cubicBezTo>
                <a:cubicBezTo>
                  <a:pt x="82" y="23"/>
                  <a:pt x="82" y="23"/>
                  <a:pt x="82" y="23"/>
                </a:cubicBezTo>
                <a:cubicBezTo>
                  <a:pt x="59" y="29"/>
                  <a:pt x="37" y="35"/>
                  <a:pt x="14" y="38"/>
                </a:cubicBezTo>
                <a:close/>
                <a:moveTo>
                  <a:pt x="13" y="29"/>
                </a:moveTo>
                <a:cubicBezTo>
                  <a:pt x="11" y="33"/>
                  <a:pt x="8" y="37"/>
                  <a:pt x="7" y="40"/>
                </a:cubicBezTo>
                <a:cubicBezTo>
                  <a:pt x="9" y="39"/>
                  <a:pt x="9" y="36"/>
                  <a:pt x="12" y="35"/>
                </a:cubicBezTo>
                <a:cubicBezTo>
                  <a:pt x="13" y="35"/>
                  <a:pt x="14" y="35"/>
                  <a:pt x="15" y="36"/>
                </a:cubicBezTo>
                <a:cubicBezTo>
                  <a:pt x="29" y="33"/>
                  <a:pt x="43" y="30"/>
                  <a:pt x="57" y="27"/>
                </a:cubicBezTo>
                <a:cubicBezTo>
                  <a:pt x="64" y="24"/>
                  <a:pt x="70" y="23"/>
                  <a:pt x="77" y="21"/>
                </a:cubicBezTo>
                <a:cubicBezTo>
                  <a:pt x="55" y="23"/>
                  <a:pt x="34" y="25"/>
                  <a:pt x="13" y="29"/>
                </a:cubicBezTo>
                <a:close/>
                <a:moveTo>
                  <a:pt x="6" y="45"/>
                </a:moveTo>
                <a:cubicBezTo>
                  <a:pt x="9" y="46"/>
                  <a:pt x="12" y="44"/>
                  <a:pt x="14" y="44"/>
                </a:cubicBezTo>
                <a:cubicBezTo>
                  <a:pt x="13" y="42"/>
                  <a:pt x="13" y="41"/>
                  <a:pt x="11" y="39"/>
                </a:cubicBezTo>
                <a:cubicBezTo>
                  <a:pt x="10" y="41"/>
                  <a:pt x="8" y="43"/>
                  <a:pt x="6" y="45"/>
                </a:cubicBezTo>
                <a:close/>
              </a:path>
            </a:pathLst>
          </a:custGeom>
          <a:solidFill>
            <a:srgbClr val="FF3E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6842231" y="2844962"/>
            <a:ext cx="3975213" cy="317376"/>
          </a:xfrm>
          <a:custGeom>
            <a:avLst/>
            <a:gdLst>
              <a:gd name="connsiteX0" fmla="*/ 0 w 6766560"/>
              <a:gd name="connsiteY0" fmla="*/ 39809 h 361457"/>
              <a:gd name="connsiteX1" fmla="*/ 4411980 w 6766560"/>
              <a:gd name="connsiteY1" fmla="*/ 28379 h 361457"/>
              <a:gd name="connsiteX2" fmla="*/ 4023360 w 6766560"/>
              <a:gd name="connsiteY2" fmla="*/ 359849 h 361457"/>
              <a:gd name="connsiteX3" fmla="*/ 6766560 w 6766560"/>
              <a:gd name="connsiteY3" fmla="*/ 131249 h 361457"/>
              <a:gd name="connsiteX0-1" fmla="*/ 0 w 6766560"/>
              <a:gd name="connsiteY0-2" fmla="*/ 75291 h 398381"/>
              <a:gd name="connsiteX1-3" fmla="*/ 4369154 w 6766560"/>
              <a:gd name="connsiteY1-4" fmla="*/ 18141 h 398381"/>
              <a:gd name="connsiteX2-5" fmla="*/ 4023360 w 6766560"/>
              <a:gd name="connsiteY2-6" fmla="*/ 395331 h 398381"/>
              <a:gd name="connsiteX3-7" fmla="*/ 6766560 w 6766560"/>
              <a:gd name="connsiteY3-8" fmla="*/ 166731 h 398381"/>
              <a:gd name="connsiteX0-9" fmla="*/ 0 w 6766560"/>
              <a:gd name="connsiteY0-10" fmla="*/ 71354 h 339035"/>
              <a:gd name="connsiteX1-11" fmla="*/ 4369154 w 6766560"/>
              <a:gd name="connsiteY1-12" fmla="*/ 14204 h 339035"/>
              <a:gd name="connsiteX2-13" fmla="*/ 4351696 w 6766560"/>
              <a:gd name="connsiteY2-14" fmla="*/ 334244 h 339035"/>
              <a:gd name="connsiteX3-15" fmla="*/ 6766560 w 6766560"/>
              <a:gd name="connsiteY3-16" fmla="*/ 162794 h 339035"/>
              <a:gd name="connsiteX0-17" fmla="*/ 0 w 7194823"/>
              <a:gd name="connsiteY0-18" fmla="*/ 71354 h 334304"/>
              <a:gd name="connsiteX1-19" fmla="*/ 4369154 w 7194823"/>
              <a:gd name="connsiteY1-20" fmla="*/ 14204 h 334304"/>
              <a:gd name="connsiteX2-21" fmla="*/ 4351696 w 7194823"/>
              <a:gd name="connsiteY2-22" fmla="*/ 334244 h 334304"/>
              <a:gd name="connsiteX3-23" fmla="*/ 7194823 w 7194823"/>
              <a:gd name="connsiteY3-24" fmla="*/ 37064 h 334304"/>
              <a:gd name="connsiteX0-25" fmla="*/ 0 w 7194823"/>
              <a:gd name="connsiteY0-26" fmla="*/ 72918 h 358721"/>
              <a:gd name="connsiteX1-27" fmla="*/ 4369154 w 7194823"/>
              <a:gd name="connsiteY1-28" fmla="*/ 15768 h 358721"/>
              <a:gd name="connsiteX2-29" fmla="*/ 4051911 w 7194823"/>
              <a:gd name="connsiteY2-30" fmla="*/ 358668 h 358721"/>
              <a:gd name="connsiteX3-31" fmla="*/ 7194823 w 7194823"/>
              <a:gd name="connsiteY3-32" fmla="*/ 38628 h 358721"/>
              <a:gd name="connsiteX0-33" fmla="*/ 0 w 6454042"/>
              <a:gd name="connsiteY0-34" fmla="*/ 72918 h 359955"/>
              <a:gd name="connsiteX1-35" fmla="*/ 4369154 w 6454042"/>
              <a:gd name="connsiteY1-36" fmla="*/ 15768 h 359955"/>
              <a:gd name="connsiteX2-37" fmla="*/ 4051911 w 6454042"/>
              <a:gd name="connsiteY2-38" fmla="*/ 358668 h 359955"/>
              <a:gd name="connsiteX3-39" fmla="*/ 6454042 w 6454042"/>
              <a:gd name="connsiteY3-40" fmla="*/ 112769 h 359955"/>
              <a:gd name="connsiteX0-41" fmla="*/ 0 w 6454042"/>
              <a:gd name="connsiteY0-42" fmla="*/ 62493 h 349247"/>
              <a:gd name="connsiteX1-43" fmla="*/ 4122228 w 6454042"/>
              <a:gd name="connsiteY1-44" fmla="*/ 17700 h 349247"/>
              <a:gd name="connsiteX2-45" fmla="*/ 4051911 w 6454042"/>
              <a:gd name="connsiteY2-46" fmla="*/ 348243 h 349247"/>
              <a:gd name="connsiteX3-47" fmla="*/ 6454042 w 6454042"/>
              <a:gd name="connsiteY3-48" fmla="*/ 102344 h 349247"/>
              <a:gd name="connsiteX0-49" fmla="*/ 0 w 4341830"/>
              <a:gd name="connsiteY0-50" fmla="*/ 62493 h 348243"/>
              <a:gd name="connsiteX1-51" fmla="*/ 4122228 w 4341830"/>
              <a:gd name="connsiteY1-52" fmla="*/ 17700 h 348243"/>
              <a:gd name="connsiteX2-53" fmla="*/ 4051911 w 4341830"/>
              <a:gd name="connsiteY2-54" fmla="*/ 348243 h 348243"/>
              <a:gd name="connsiteX0-55" fmla="*/ 0 w 4122228"/>
              <a:gd name="connsiteY0-56" fmla="*/ 62493 h 62493"/>
              <a:gd name="connsiteX1-57" fmla="*/ 4122228 w 4122228"/>
              <a:gd name="connsiteY1-58" fmla="*/ 17700 h 62493"/>
              <a:gd name="connsiteX0-59" fmla="*/ 0 w 4122228"/>
              <a:gd name="connsiteY0-60" fmla="*/ 44793 h 66159"/>
              <a:gd name="connsiteX1-61" fmla="*/ 4122228 w 4122228"/>
              <a:gd name="connsiteY1-62" fmla="*/ 0 h 66159"/>
              <a:gd name="connsiteX0-63" fmla="*/ 0 w 4245691"/>
              <a:gd name="connsiteY0-64" fmla="*/ 156004 h 156004"/>
              <a:gd name="connsiteX1-65" fmla="*/ 4245691 w 4245691"/>
              <a:gd name="connsiteY1-66" fmla="*/ 0 h 156004"/>
              <a:gd name="connsiteX0-67" fmla="*/ 0 w 4245691"/>
              <a:gd name="connsiteY0-68" fmla="*/ 156004 h 163985"/>
              <a:gd name="connsiteX1-69" fmla="*/ 4245691 w 4245691"/>
              <a:gd name="connsiteY1-70" fmla="*/ 0 h 163985"/>
              <a:gd name="connsiteX0-71" fmla="*/ 0 w 5449458"/>
              <a:gd name="connsiteY0-72" fmla="*/ 143648 h 143648"/>
              <a:gd name="connsiteX1-73" fmla="*/ 5449458 w 5449458"/>
              <a:gd name="connsiteY1-74" fmla="*/ 0 h 143648"/>
              <a:gd name="connsiteX0-75" fmla="*/ 0 w 5449458"/>
              <a:gd name="connsiteY0-76" fmla="*/ 143648 h 260913"/>
              <a:gd name="connsiteX1-77" fmla="*/ 1990356 w 5449458"/>
              <a:gd name="connsiteY1-78" fmla="*/ 260339 h 260913"/>
              <a:gd name="connsiteX2-79" fmla="*/ 5449458 w 5449458"/>
              <a:gd name="connsiteY2-80" fmla="*/ 0 h 260913"/>
              <a:gd name="connsiteX0-81" fmla="*/ 0 w 4693246"/>
              <a:gd name="connsiteY0-82" fmla="*/ 169 h 463018"/>
              <a:gd name="connsiteX1-83" fmla="*/ 1234144 w 4693246"/>
              <a:gd name="connsiteY1-84" fmla="*/ 462849 h 463018"/>
              <a:gd name="connsiteX2-85" fmla="*/ 4693246 w 4693246"/>
              <a:gd name="connsiteY2-86" fmla="*/ 202510 h 463018"/>
              <a:gd name="connsiteX0-87" fmla="*/ 153395 w 4846641"/>
              <a:gd name="connsiteY0-88" fmla="*/ 0 h 462988"/>
              <a:gd name="connsiteX1-89" fmla="*/ 1387539 w 4846641"/>
              <a:gd name="connsiteY1-90" fmla="*/ 462680 h 462988"/>
              <a:gd name="connsiteX2-91" fmla="*/ 4846641 w 4846641"/>
              <a:gd name="connsiteY2-92" fmla="*/ 202341 h 462988"/>
              <a:gd name="connsiteX0-93" fmla="*/ 212160 w 4457851"/>
              <a:gd name="connsiteY0-94" fmla="*/ 0 h 462988"/>
              <a:gd name="connsiteX1-95" fmla="*/ 998749 w 4457851"/>
              <a:gd name="connsiteY1-96" fmla="*/ 462680 h 462988"/>
              <a:gd name="connsiteX2-97" fmla="*/ 4457851 w 4457851"/>
              <a:gd name="connsiteY2-98" fmla="*/ 202341 h 462988"/>
              <a:gd name="connsiteX0-99" fmla="*/ 238795 w 4484486"/>
              <a:gd name="connsiteY0-100" fmla="*/ 0 h 462868"/>
              <a:gd name="connsiteX1-101" fmla="*/ 1025384 w 4484486"/>
              <a:gd name="connsiteY1-102" fmla="*/ 462680 h 462868"/>
              <a:gd name="connsiteX2-103" fmla="*/ 4484486 w 4484486"/>
              <a:gd name="connsiteY2-104" fmla="*/ 202341 h 462868"/>
              <a:gd name="connsiteX0-105" fmla="*/ 410770 w 4656461"/>
              <a:gd name="connsiteY0-106" fmla="*/ 0 h 425815"/>
              <a:gd name="connsiteX1-107" fmla="*/ 595476 w 4656461"/>
              <a:gd name="connsiteY1-108" fmla="*/ 425610 h 425815"/>
              <a:gd name="connsiteX2-109" fmla="*/ 4656461 w 4656461"/>
              <a:gd name="connsiteY2-110" fmla="*/ 202341 h 425815"/>
              <a:gd name="connsiteX0-111" fmla="*/ 410770 w 4656461"/>
              <a:gd name="connsiteY0-112" fmla="*/ 0 h 364069"/>
              <a:gd name="connsiteX1-113" fmla="*/ 595476 w 4656461"/>
              <a:gd name="connsiteY1-114" fmla="*/ 363827 h 364069"/>
              <a:gd name="connsiteX2-115" fmla="*/ 4656461 w 4656461"/>
              <a:gd name="connsiteY2-116" fmla="*/ 202341 h 364069"/>
              <a:gd name="connsiteX0-117" fmla="*/ 558636 w 4511100"/>
              <a:gd name="connsiteY0-118" fmla="*/ 0 h 388767"/>
              <a:gd name="connsiteX1-119" fmla="*/ 450115 w 4511100"/>
              <a:gd name="connsiteY1-120" fmla="*/ 388541 h 388767"/>
              <a:gd name="connsiteX2-121" fmla="*/ 4511100 w 4511100"/>
              <a:gd name="connsiteY2-122" fmla="*/ 227055 h 388767"/>
              <a:gd name="connsiteX0-123" fmla="*/ 445007 w 4613533"/>
              <a:gd name="connsiteY0-124" fmla="*/ 0 h 413467"/>
              <a:gd name="connsiteX1-125" fmla="*/ 552548 w 4613533"/>
              <a:gd name="connsiteY1-126" fmla="*/ 413255 h 413467"/>
              <a:gd name="connsiteX2-127" fmla="*/ 4613533 w 4613533"/>
              <a:gd name="connsiteY2-128" fmla="*/ 251769 h 413467"/>
              <a:gd name="connsiteX0-129" fmla="*/ 437894 w 4606420"/>
              <a:gd name="connsiteY0-130" fmla="*/ 0 h 351722"/>
              <a:gd name="connsiteX1-131" fmla="*/ 560868 w 4606420"/>
              <a:gd name="connsiteY1-132" fmla="*/ 351471 h 351722"/>
              <a:gd name="connsiteX2-133" fmla="*/ 4606420 w 4606420"/>
              <a:gd name="connsiteY2-134" fmla="*/ 251769 h 351722"/>
              <a:gd name="connsiteX0-135" fmla="*/ 424068 w 4592594"/>
              <a:gd name="connsiteY0-136" fmla="*/ 0 h 401116"/>
              <a:gd name="connsiteX1-137" fmla="*/ 577907 w 4592594"/>
              <a:gd name="connsiteY1-138" fmla="*/ 400898 h 401116"/>
              <a:gd name="connsiteX2-139" fmla="*/ 4592594 w 4592594"/>
              <a:gd name="connsiteY2-140" fmla="*/ 251769 h 401116"/>
              <a:gd name="connsiteX0-141" fmla="*/ 424068 w 4592594"/>
              <a:gd name="connsiteY0-142" fmla="*/ 0 h 401116"/>
              <a:gd name="connsiteX1-143" fmla="*/ 577907 w 4592594"/>
              <a:gd name="connsiteY1-144" fmla="*/ 400898 h 401116"/>
              <a:gd name="connsiteX2-145" fmla="*/ 4592594 w 4592594"/>
              <a:gd name="connsiteY2-146" fmla="*/ 338266 h 401116"/>
              <a:gd name="connsiteX0-147" fmla="*/ 391353 w 4638179"/>
              <a:gd name="connsiteY0-148" fmla="*/ 0 h 401116"/>
              <a:gd name="connsiteX1-149" fmla="*/ 623492 w 4638179"/>
              <a:gd name="connsiteY1-150" fmla="*/ 400898 h 401116"/>
              <a:gd name="connsiteX2-151" fmla="*/ 4638179 w 4638179"/>
              <a:gd name="connsiteY2-152" fmla="*/ 338266 h 401116"/>
              <a:gd name="connsiteX0-153" fmla="*/ 391353 w 4904398"/>
              <a:gd name="connsiteY0-154" fmla="*/ 0 h 401116"/>
              <a:gd name="connsiteX1-155" fmla="*/ 623492 w 4904398"/>
              <a:gd name="connsiteY1-156" fmla="*/ 400898 h 401116"/>
              <a:gd name="connsiteX2-157" fmla="*/ 4904398 w 4904398"/>
              <a:gd name="connsiteY2-158" fmla="*/ 322224 h 401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904398" h="401116">
                <a:moveTo>
                  <a:pt x="391353" y="0"/>
                </a:moveTo>
                <a:cubicBezTo>
                  <a:pt x="-226127" y="38897"/>
                  <a:pt x="-86259" y="411428"/>
                  <a:pt x="623492" y="400898"/>
                </a:cubicBezTo>
                <a:lnTo>
                  <a:pt x="4904398" y="322224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78679" y="2583352"/>
            <a:ext cx="3134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en-US" altLang="zh-CN" sz="2800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2  </a:t>
            </a:r>
            <a:r>
              <a:rPr lang="en-US" altLang="zh-CN" sz="2800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. </a:t>
            </a:r>
            <a:r>
              <a:rPr lang="en-US" altLang="zh-CN" sz="2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功能需求</a:t>
            </a:r>
            <a:endParaRPr lang="zh-CN" altLang="en-US" sz="28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34"/>
          <p:cNvSpPr>
            <a:spLocks noEditPoints="1"/>
          </p:cNvSpPr>
          <p:nvPr/>
        </p:nvSpPr>
        <p:spPr bwMode="auto">
          <a:xfrm>
            <a:off x="10875655" y="4081421"/>
            <a:ext cx="793394" cy="459363"/>
          </a:xfrm>
          <a:custGeom>
            <a:avLst/>
            <a:gdLst>
              <a:gd name="T0" fmla="*/ 97 w 97"/>
              <a:gd name="T1" fmla="*/ 16 h 63"/>
              <a:gd name="T2" fmla="*/ 90 w 97"/>
              <a:gd name="T3" fmla="*/ 22 h 63"/>
              <a:gd name="T4" fmla="*/ 75 w 97"/>
              <a:gd name="T5" fmla="*/ 33 h 63"/>
              <a:gd name="T6" fmla="*/ 46 w 97"/>
              <a:gd name="T7" fmla="*/ 51 h 63"/>
              <a:gd name="T8" fmla="*/ 29 w 97"/>
              <a:gd name="T9" fmla="*/ 63 h 63"/>
              <a:gd name="T10" fmla="*/ 26 w 97"/>
              <a:gd name="T11" fmla="*/ 62 h 63"/>
              <a:gd name="T12" fmla="*/ 16 w 97"/>
              <a:gd name="T13" fmla="*/ 47 h 63"/>
              <a:gd name="T14" fmla="*/ 2 w 97"/>
              <a:gd name="T15" fmla="*/ 48 h 63"/>
              <a:gd name="T16" fmla="*/ 10 w 97"/>
              <a:gd name="T17" fmla="*/ 28 h 63"/>
              <a:gd name="T18" fmla="*/ 10 w 97"/>
              <a:gd name="T19" fmla="*/ 26 h 63"/>
              <a:gd name="T20" fmla="*/ 18 w 97"/>
              <a:gd name="T21" fmla="*/ 0 h 63"/>
              <a:gd name="T22" fmla="*/ 40 w 97"/>
              <a:gd name="T23" fmla="*/ 5 h 63"/>
              <a:gd name="T24" fmla="*/ 75 w 97"/>
              <a:gd name="T25" fmla="*/ 13 h 63"/>
              <a:gd name="T26" fmla="*/ 94 w 97"/>
              <a:gd name="T27" fmla="*/ 15 h 63"/>
              <a:gd name="T28" fmla="*/ 97 w 97"/>
              <a:gd name="T29" fmla="*/ 16 h 63"/>
              <a:gd name="T30" fmla="*/ 20 w 97"/>
              <a:gd name="T31" fmla="*/ 3 h 63"/>
              <a:gd name="T32" fmla="*/ 16 w 97"/>
              <a:gd name="T33" fmla="*/ 18 h 63"/>
              <a:gd name="T34" fmla="*/ 14 w 97"/>
              <a:gd name="T35" fmla="*/ 26 h 63"/>
              <a:gd name="T36" fmla="*/ 65 w 97"/>
              <a:gd name="T37" fmla="*/ 20 h 63"/>
              <a:gd name="T38" fmla="*/ 86 w 97"/>
              <a:gd name="T39" fmla="*/ 17 h 63"/>
              <a:gd name="T40" fmla="*/ 20 w 97"/>
              <a:gd name="T41" fmla="*/ 3 h 63"/>
              <a:gd name="T42" fmla="*/ 14 w 97"/>
              <a:gd name="T43" fmla="*/ 38 h 63"/>
              <a:gd name="T44" fmla="*/ 28 w 97"/>
              <a:gd name="T45" fmla="*/ 60 h 63"/>
              <a:gd name="T46" fmla="*/ 82 w 97"/>
              <a:gd name="T47" fmla="*/ 24 h 63"/>
              <a:gd name="T48" fmla="*/ 82 w 97"/>
              <a:gd name="T49" fmla="*/ 23 h 63"/>
              <a:gd name="T50" fmla="*/ 14 w 97"/>
              <a:gd name="T51" fmla="*/ 38 h 63"/>
              <a:gd name="T52" fmla="*/ 13 w 97"/>
              <a:gd name="T53" fmla="*/ 29 h 63"/>
              <a:gd name="T54" fmla="*/ 7 w 97"/>
              <a:gd name="T55" fmla="*/ 40 h 63"/>
              <a:gd name="T56" fmla="*/ 12 w 97"/>
              <a:gd name="T57" fmla="*/ 35 h 63"/>
              <a:gd name="T58" fmla="*/ 15 w 97"/>
              <a:gd name="T59" fmla="*/ 36 h 63"/>
              <a:gd name="T60" fmla="*/ 57 w 97"/>
              <a:gd name="T61" fmla="*/ 27 h 63"/>
              <a:gd name="T62" fmla="*/ 77 w 97"/>
              <a:gd name="T63" fmla="*/ 21 h 63"/>
              <a:gd name="T64" fmla="*/ 13 w 97"/>
              <a:gd name="T65" fmla="*/ 29 h 63"/>
              <a:gd name="T66" fmla="*/ 6 w 97"/>
              <a:gd name="T67" fmla="*/ 45 h 63"/>
              <a:gd name="T68" fmla="*/ 14 w 97"/>
              <a:gd name="T69" fmla="*/ 44 h 63"/>
              <a:gd name="T70" fmla="*/ 11 w 97"/>
              <a:gd name="T71" fmla="*/ 39 h 63"/>
              <a:gd name="T72" fmla="*/ 6 w 97"/>
              <a:gd name="T73" fmla="*/ 4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" h="63">
                <a:moveTo>
                  <a:pt x="97" y="16"/>
                </a:moveTo>
                <a:cubicBezTo>
                  <a:pt x="96" y="20"/>
                  <a:pt x="92" y="19"/>
                  <a:pt x="90" y="22"/>
                </a:cubicBezTo>
                <a:cubicBezTo>
                  <a:pt x="85" y="24"/>
                  <a:pt x="80" y="29"/>
                  <a:pt x="75" y="33"/>
                </a:cubicBezTo>
                <a:cubicBezTo>
                  <a:pt x="65" y="38"/>
                  <a:pt x="56" y="45"/>
                  <a:pt x="46" y="51"/>
                </a:cubicBezTo>
                <a:cubicBezTo>
                  <a:pt x="40" y="54"/>
                  <a:pt x="35" y="58"/>
                  <a:pt x="29" y="63"/>
                </a:cubicBezTo>
                <a:cubicBezTo>
                  <a:pt x="28" y="62"/>
                  <a:pt x="27" y="62"/>
                  <a:pt x="26" y="62"/>
                </a:cubicBezTo>
                <a:cubicBezTo>
                  <a:pt x="22" y="57"/>
                  <a:pt x="20" y="52"/>
                  <a:pt x="16" y="47"/>
                </a:cubicBezTo>
                <a:cubicBezTo>
                  <a:pt x="12" y="47"/>
                  <a:pt x="6" y="49"/>
                  <a:pt x="2" y="48"/>
                </a:cubicBezTo>
                <a:cubicBezTo>
                  <a:pt x="0" y="42"/>
                  <a:pt x="7" y="35"/>
                  <a:pt x="10" y="28"/>
                </a:cubicBezTo>
                <a:cubicBezTo>
                  <a:pt x="10" y="27"/>
                  <a:pt x="10" y="26"/>
                  <a:pt x="10" y="26"/>
                </a:cubicBezTo>
                <a:cubicBezTo>
                  <a:pt x="13" y="17"/>
                  <a:pt x="15" y="8"/>
                  <a:pt x="18" y="0"/>
                </a:cubicBezTo>
                <a:cubicBezTo>
                  <a:pt x="25" y="0"/>
                  <a:pt x="33" y="4"/>
                  <a:pt x="40" y="5"/>
                </a:cubicBezTo>
                <a:cubicBezTo>
                  <a:pt x="51" y="8"/>
                  <a:pt x="63" y="10"/>
                  <a:pt x="75" y="13"/>
                </a:cubicBezTo>
                <a:cubicBezTo>
                  <a:pt x="81" y="13"/>
                  <a:pt x="88" y="15"/>
                  <a:pt x="94" y="15"/>
                </a:cubicBezTo>
                <a:cubicBezTo>
                  <a:pt x="95" y="15"/>
                  <a:pt x="96" y="14"/>
                  <a:pt x="97" y="16"/>
                </a:cubicBezTo>
                <a:close/>
                <a:moveTo>
                  <a:pt x="20" y="3"/>
                </a:moveTo>
                <a:cubicBezTo>
                  <a:pt x="18" y="8"/>
                  <a:pt x="16" y="13"/>
                  <a:pt x="16" y="18"/>
                </a:cubicBezTo>
                <a:cubicBezTo>
                  <a:pt x="15" y="21"/>
                  <a:pt x="13" y="23"/>
                  <a:pt x="14" y="26"/>
                </a:cubicBezTo>
                <a:cubicBezTo>
                  <a:pt x="31" y="24"/>
                  <a:pt x="48" y="21"/>
                  <a:pt x="65" y="20"/>
                </a:cubicBezTo>
                <a:cubicBezTo>
                  <a:pt x="72" y="18"/>
                  <a:pt x="80" y="19"/>
                  <a:pt x="86" y="17"/>
                </a:cubicBezTo>
                <a:cubicBezTo>
                  <a:pt x="64" y="14"/>
                  <a:pt x="41" y="7"/>
                  <a:pt x="20" y="3"/>
                </a:cubicBezTo>
                <a:close/>
                <a:moveTo>
                  <a:pt x="14" y="38"/>
                </a:moveTo>
                <a:cubicBezTo>
                  <a:pt x="19" y="45"/>
                  <a:pt x="22" y="53"/>
                  <a:pt x="28" y="60"/>
                </a:cubicBezTo>
                <a:cubicBezTo>
                  <a:pt x="46" y="48"/>
                  <a:pt x="64" y="37"/>
                  <a:pt x="82" y="24"/>
                </a:cubicBezTo>
                <a:cubicBezTo>
                  <a:pt x="82" y="23"/>
                  <a:pt x="82" y="23"/>
                  <a:pt x="82" y="23"/>
                </a:cubicBezTo>
                <a:cubicBezTo>
                  <a:pt x="59" y="29"/>
                  <a:pt x="37" y="35"/>
                  <a:pt x="14" y="38"/>
                </a:cubicBezTo>
                <a:close/>
                <a:moveTo>
                  <a:pt x="13" y="29"/>
                </a:moveTo>
                <a:cubicBezTo>
                  <a:pt x="11" y="33"/>
                  <a:pt x="8" y="37"/>
                  <a:pt x="7" y="40"/>
                </a:cubicBezTo>
                <a:cubicBezTo>
                  <a:pt x="9" y="39"/>
                  <a:pt x="9" y="36"/>
                  <a:pt x="12" y="35"/>
                </a:cubicBezTo>
                <a:cubicBezTo>
                  <a:pt x="13" y="35"/>
                  <a:pt x="14" y="35"/>
                  <a:pt x="15" y="36"/>
                </a:cubicBezTo>
                <a:cubicBezTo>
                  <a:pt x="29" y="33"/>
                  <a:pt x="43" y="30"/>
                  <a:pt x="57" y="27"/>
                </a:cubicBezTo>
                <a:cubicBezTo>
                  <a:pt x="64" y="24"/>
                  <a:pt x="70" y="23"/>
                  <a:pt x="77" y="21"/>
                </a:cubicBezTo>
                <a:cubicBezTo>
                  <a:pt x="55" y="23"/>
                  <a:pt x="34" y="25"/>
                  <a:pt x="13" y="29"/>
                </a:cubicBezTo>
                <a:close/>
                <a:moveTo>
                  <a:pt x="6" y="45"/>
                </a:moveTo>
                <a:cubicBezTo>
                  <a:pt x="9" y="46"/>
                  <a:pt x="12" y="44"/>
                  <a:pt x="14" y="44"/>
                </a:cubicBezTo>
                <a:cubicBezTo>
                  <a:pt x="13" y="42"/>
                  <a:pt x="13" y="41"/>
                  <a:pt x="11" y="39"/>
                </a:cubicBezTo>
                <a:cubicBezTo>
                  <a:pt x="10" y="41"/>
                  <a:pt x="8" y="43"/>
                  <a:pt x="6" y="45"/>
                </a:cubicBezTo>
                <a:close/>
              </a:path>
            </a:pathLst>
          </a:custGeom>
          <a:solidFill>
            <a:srgbClr val="76AAD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6831242" y="4263597"/>
            <a:ext cx="3975213" cy="317376"/>
          </a:xfrm>
          <a:custGeom>
            <a:avLst/>
            <a:gdLst>
              <a:gd name="connsiteX0" fmla="*/ 0 w 6766560"/>
              <a:gd name="connsiteY0" fmla="*/ 39809 h 361457"/>
              <a:gd name="connsiteX1" fmla="*/ 4411980 w 6766560"/>
              <a:gd name="connsiteY1" fmla="*/ 28379 h 361457"/>
              <a:gd name="connsiteX2" fmla="*/ 4023360 w 6766560"/>
              <a:gd name="connsiteY2" fmla="*/ 359849 h 361457"/>
              <a:gd name="connsiteX3" fmla="*/ 6766560 w 6766560"/>
              <a:gd name="connsiteY3" fmla="*/ 131249 h 361457"/>
              <a:gd name="connsiteX0-1" fmla="*/ 0 w 6766560"/>
              <a:gd name="connsiteY0-2" fmla="*/ 75291 h 398381"/>
              <a:gd name="connsiteX1-3" fmla="*/ 4369154 w 6766560"/>
              <a:gd name="connsiteY1-4" fmla="*/ 18141 h 398381"/>
              <a:gd name="connsiteX2-5" fmla="*/ 4023360 w 6766560"/>
              <a:gd name="connsiteY2-6" fmla="*/ 395331 h 398381"/>
              <a:gd name="connsiteX3-7" fmla="*/ 6766560 w 6766560"/>
              <a:gd name="connsiteY3-8" fmla="*/ 166731 h 398381"/>
              <a:gd name="connsiteX0-9" fmla="*/ 0 w 6766560"/>
              <a:gd name="connsiteY0-10" fmla="*/ 71354 h 339035"/>
              <a:gd name="connsiteX1-11" fmla="*/ 4369154 w 6766560"/>
              <a:gd name="connsiteY1-12" fmla="*/ 14204 h 339035"/>
              <a:gd name="connsiteX2-13" fmla="*/ 4351696 w 6766560"/>
              <a:gd name="connsiteY2-14" fmla="*/ 334244 h 339035"/>
              <a:gd name="connsiteX3-15" fmla="*/ 6766560 w 6766560"/>
              <a:gd name="connsiteY3-16" fmla="*/ 162794 h 339035"/>
              <a:gd name="connsiteX0-17" fmla="*/ 0 w 7194823"/>
              <a:gd name="connsiteY0-18" fmla="*/ 71354 h 334304"/>
              <a:gd name="connsiteX1-19" fmla="*/ 4369154 w 7194823"/>
              <a:gd name="connsiteY1-20" fmla="*/ 14204 h 334304"/>
              <a:gd name="connsiteX2-21" fmla="*/ 4351696 w 7194823"/>
              <a:gd name="connsiteY2-22" fmla="*/ 334244 h 334304"/>
              <a:gd name="connsiteX3-23" fmla="*/ 7194823 w 7194823"/>
              <a:gd name="connsiteY3-24" fmla="*/ 37064 h 334304"/>
              <a:gd name="connsiteX0-25" fmla="*/ 0 w 7194823"/>
              <a:gd name="connsiteY0-26" fmla="*/ 72918 h 358721"/>
              <a:gd name="connsiteX1-27" fmla="*/ 4369154 w 7194823"/>
              <a:gd name="connsiteY1-28" fmla="*/ 15768 h 358721"/>
              <a:gd name="connsiteX2-29" fmla="*/ 4051911 w 7194823"/>
              <a:gd name="connsiteY2-30" fmla="*/ 358668 h 358721"/>
              <a:gd name="connsiteX3-31" fmla="*/ 7194823 w 7194823"/>
              <a:gd name="connsiteY3-32" fmla="*/ 38628 h 358721"/>
              <a:gd name="connsiteX0-33" fmla="*/ 0 w 6454042"/>
              <a:gd name="connsiteY0-34" fmla="*/ 72918 h 359955"/>
              <a:gd name="connsiteX1-35" fmla="*/ 4369154 w 6454042"/>
              <a:gd name="connsiteY1-36" fmla="*/ 15768 h 359955"/>
              <a:gd name="connsiteX2-37" fmla="*/ 4051911 w 6454042"/>
              <a:gd name="connsiteY2-38" fmla="*/ 358668 h 359955"/>
              <a:gd name="connsiteX3-39" fmla="*/ 6454042 w 6454042"/>
              <a:gd name="connsiteY3-40" fmla="*/ 112769 h 359955"/>
              <a:gd name="connsiteX0-41" fmla="*/ 0 w 6454042"/>
              <a:gd name="connsiteY0-42" fmla="*/ 62493 h 349247"/>
              <a:gd name="connsiteX1-43" fmla="*/ 4122228 w 6454042"/>
              <a:gd name="connsiteY1-44" fmla="*/ 17700 h 349247"/>
              <a:gd name="connsiteX2-45" fmla="*/ 4051911 w 6454042"/>
              <a:gd name="connsiteY2-46" fmla="*/ 348243 h 349247"/>
              <a:gd name="connsiteX3-47" fmla="*/ 6454042 w 6454042"/>
              <a:gd name="connsiteY3-48" fmla="*/ 102344 h 349247"/>
              <a:gd name="connsiteX0-49" fmla="*/ 0 w 4341830"/>
              <a:gd name="connsiteY0-50" fmla="*/ 62493 h 348243"/>
              <a:gd name="connsiteX1-51" fmla="*/ 4122228 w 4341830"/>
              <a:gd name="connsiteY1-52" fmla="*/ 17700 h 348243"/>
              <a:gd name="connsiteX2-53" fmla="*/ 4051911 w 4341830"/>
              <a:gd name="connsiteY2-54" fmla="*/ 348243 h 348243"/>
              <a:gd name="connsiteX0-55" fmla="*/ 0 w 4122228"/>
              <a:gd name="connsiteY0-56" fmla="*/ 62493 h 62493"/>
              <a:gd name="connsiteX1-57" fmla="*/ 4122228 w 4122228"/>
              <a:gd name="connsiteY1-58" fmla="*/ 17700 h 62493"/>
              <a:gd name="connsiteX0-59" fmla="*/ 0 w 4122228"/>
              <a:gd name="connsiteY0-60" fmla="*/ 44793 h 66159"/>
              <a:gd name="connsiteX1-61" fmla="*/ 4122228 w 4122228"/>
              <a:gd name="connsiteY1-62" fmla="*/ 0 h 66159"/>
              <a:gd name="connsiteX0-63" fmla="*/ 0 w 4245691"/>
              <a:gd name="connsiteY0-64" fmla="*/ 156004 h 156004"/>
              <a:gd name="connsiteX1-65" fmla="*/ 4245691 w 4245691"/>
              <a:gd name="connsiteY1-66" fmla="*/ 0 h 156004"/>
              <a:gd name="connsiteX0-67" fmla="*/ 0 w 4245691"/>
              <a:gd name="connsiteY0-68" fmla="*/ 156004 h 163985"/>
              <a:gd name="connsiteX1-69" fmla="*/ 4245691 w 4245691"/>
              <a:gd name="connsiteY1-70" fmla="*/ 0 h 163985"/>
              <a:gd name="connsiteX0-71" fmla="*/ 0 w 5449458"/>
              <a:gd name="connsiteY0-72" fmla="*/ 143648 h 143648"/>
              <a:gd name="connsiteX1-73" fmla="*/ 5449458 w 5449458"/>
              <a:gd name="connsiteY1-74" fmla="*/ 0 h 143648"/>
              <a:gd name="connsiteX0-75" fmla="*/ 0 w 5449458"/>
              <a:gd name="connsiteY0-76" fmla="*/ 143648 h 260913"/>
              <a:gd name="connsiteX1-77" fmla="*/ 1990356 w 5449458"/>
              <a:gd name="connsiteY1-78" fmla="*/ 260339 h 260913"/>
              <a:gd name="connsiteX2-79" fmla="*/ 5449458 w 5449458"/>
              <a:gd name="connsiteY2-80" fmla="*/ 0 h 260913"/>
              <a:gd name="connsiteX0-81" fmla="*/ 0 w 4693246"/>
              <a:gd name="connsiteY0-82" fmla="*/ 169 h 463018"/>
              <a:gd name="connsiteX1-83" fmla="*/ 1234144 w 4693246"/>
              <a:gd name="connsiteY1-84" fmla="*/ 462849 h 463018"/>
              <a:gd name="connsiteX2-85" fmla="*/ 4693246 w 4693246"/>
              <a:gd name="connsiteY2-86" fmla="*/ 202510 h 463018"/>
              <a:gd name="connsiteX0-87" fmla="*/ 153395 w 4846641"/>
              <a:gd name="connsiteY0-88" fmla="*/ 0 h 462988"/>
              <a:gd name="connsiteX1-89" fmla="*/ 1387539 w 4846641"/>
              <a:gd name="connsiteY1-90" fmla="*/ 462680 h 462988"/>
              <a:gd name="connsiteX2-91" fmla="*/ 4846641 w 4846641"/>
              <a:gd name="connsiteY2-92" fmla="*/ 202341 h 462988"/>
              <a:gd name="connsiteX0-93" fmla="*/ 212160 w 4457851"/>
              <a:gd name="connsiteY0-94" fmla="*/ 0 h 462988"/>
              <a:gd name="connsiteX1-95" fmla="*/ 998749 w 4457851"/>
              <a:gd name="connsiteY1-96" fmla="*/ 462680 h 462988"/>
              <a:gd name="connsiteX2-97" fmla="*/ 4457851 w 4457851"/>
              <a:gd name="connsiteY2-98" fmla="*/ 202341 h 462988"/>
              <a:gd name="connsiteX0-99" fmla="*/ 238795 w 4484486"/>
              <a:gd name="connsiteY0-100" fmla="*/ 0 h 462868"/>
              <a:gd name="connsiteX1-101" fmla="*/ 1025384 w 4484486"/>
              <a:gd name="connsiteY1-102" fmla="*/ 462680 h 462868"/>
              <a:gd name="connsiteX2-103" fmla="*/ 4484486 w 4484486"/>
              <a:gd name="connsiteY2-104" fmla="*/ 202341 h 462868"/>
              <a:gd name="connsiteX0-105" fmla="*/ 410770 w 4656461"/>
              <a:gd name="connsiteY0-106" fmla="*/ 0 h 425815"/>
              <a:gd name="connsiteX1-107" fmla="*/ 595476 w 4656461"/>
              <a:gd name="connsiteY1-108" fmla="*/ 425610 h 425815"/>
              <a:gd name="connsiteX2-109" fmla="*/ 4656461 w 4656461"/>
              <a:gd name="connsiteY2-110" fmla="*/ 202341 h 425815"/>
              <a:gd name="connsiteX0-111" fmla="*/ 410770 w 4656461"/>
              <a:gd name="connsiteY0-112" fmla="*/ 0 h 364069"/>
              <a:gd name="connsiteX1-113" fmla="*/ 595476 w 4656461"/>
              <a:gd name="connsiteY1-114" fmla="*/ 363827 h 364069"/>
              <a:gd name="connsiteX2-115" fmla="*/ 4656461 w 4656461"/>
              <a:gd name="connsiteY2-116" fmla="*/ 202341 h 364069"/>
              <a:gd name="connsiteX0-117" fmla="*/ 558636 w 4511100"/>
              <a:gd name="connsiteY0-118" fmla="*/ 0 h 388767"/>
              <a:gd name="connsiteX1-119" fmla="*/ 450115 w 4511100"/>
              <a:gd name="connsiteY1-120" fmla="*/ 388541 h 388767"/>
              <a:gd name="connsiteX2-121" fmla="*/ 4511100 w 4511100"/>
              <a:gd name="connsiteY2-122" fmla="*/ 227055 h 388767"/>
              <a:gd name="connsiteX0-123" fmla="*/ 445007 w 4613533"/>
              <a:gd name="connsiteY0-124" fmla="*/ 0 h 413467"/>
              <a:gd name="connsiteX1-125" fmla="*/ 552548 w 4613533"/>
              <a:gd name="connsiteY1-126" fmla="*/ 413255 h 413467"/>
              <a:gd name="connsiteX2-127" fmla="*/ 4613533 w 4613533"/>
              <a:gd name="connsiteY2-128" fmla="*/ 251769 h 413467"/>
              <a:gd name="connsiteX0-129" fmla="*/ 437894 w 4606420"/>
              <a:gd name="connsiteY0-130" fmla="*/ 0 h 351722"/>
              <a:gd name="connsiteX1-131" fmla="*/ 560868 w 4606420"/>
              <a:gd name="connsiteY1-132" fmla="*/ 351471 h 351722"/>
              <a:gd name="connsiteX2-133" fmla="*/ 4606420 w 4606420"/>
              <a:gd name="connsiteY2-134" fmla="*/ 251769 h 351722"/>
              <a:gd name="connsiteX0-135" fmla="*/ 424068 w 4592594"/>
              <a:gd name="connsiteY0-136" fmla="*/ 0 h 401116"/>
              <a:gd name="connsiteX1-137" fmla="*/ 577907 w 4592594"/>
              <a:gd name="connsiteY1-138" fmla="*/ 400898 h 401116"/>
              <a:gd name="connsiteX2-139" fmla="*/ 4592594 w 4592594"/>
              <a:gd name="connsiteY2-140" fmla="*/ 251769 h 401116"/>
              <a:gd name="connsiteX0-141" fmla="*/ 424068 w 4592594"/>
              <a:gd name="connsiteY0-142" fmla="*/ 0 h 401116"/>
              <a:gd name="connsiteX1-143" fmla="*/ 577907 w 4592594"/>
              <a:gd name="connsiteY1-144" fmla="*/ 400898 h 401116"/>
              <a:gd name="connsiteX2-145" fmla="*/ 4592594 w 4592594"/>
              <a:gd name="connsiteY2-146" fmla="*/ 338266 h 401116"/>
              <a:gd name="connsiteX0-147" fmla="*/ 391353 w 4638179"/>
              <a:gd name="connsiteY0-148" fmla="*/ 0 h 401116"/>
              <a:gd name="connsiteX1-149" fmla="*/ 623492 w 4638179"/>
              <a:gd name="connsiteY1-150" fmla="*/ 400898 h 401116"/>
              <a:gd name="connsiteX2-151" fmla="*/ 4638179 w 4638179"/>
              <a:gd name="connsiteY2-152" fmla="*/ 338266 h 401116"/>
              <a:gd name="connsiteX0-153" fmla="*/ 391353 w 4904398"/>
              <a:gd name="connsiteY0-154" fmla="*/ 0 h 401116"/>
              <a:gd name="connsiteX1-155" fmla="*/ 623492 w 4904398"/>
              <a:gd name="connsiteY1-156" fmla="*/ 400898 h 401116"/>
              <a:gd name="connsiteX2-157" fmla="*/ 4904398 w 4904398"/>
              <a:gd name="connsiteY2-158" fmla="*/ 322224 h 401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904398" h="401116">
                <a:moveTo>
                  <a:pt x="391353" y="0"/>
                </a:moveTo>
                <a:cubicBezTo>
                  <a:pt x="-226127" y="38897"/>
                  <a:pt x="-86259" y="411428"/>
                  <a:pt x="623492" y="400898"/>
                </a:cubicBezTo>
                <a:lnTo>
                  <a:pt x="4904398" y="322224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367690" y="4001987"/>
            <a:ext cx="3134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en-US" altLang="zh-CN" sz="2800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3</a:t>
            </a:r>
            <a:r>
              <a:rPr lang="en-US" altLang="zh-CN" sz="2800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.</a:t>
            </a:r>
            <a:r>
              <a:rPr lang="zh-CN" altLang="en-US" sz="2800" dirty="0" smtClean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用户管理</a:t>
            </a:r>
            <a:endParaRPr lang="zh-CN" altLang="en-US" sz="28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Freeform 197"/>
          <p:cNvSpPr>
            <a:spLocks noEditPoints="1"/>
          </p:cNvSpPr>
          <p:nvPr/>
        </p:nvSpPr>
        <p:spPr bwMode="auto">
          <a:xfrm>
            <a:off x="1901749" y="2683840"/>
            <a:ext cx="3656480" cy="1802942"/>
          </a:xfrm>
          <a:custGeom>
            <a:avLst/>
            <a:gdLst>
              <a:gd name="T0" fmla="*/ 238 w 1347"/>
              <a:gd name="T1" fmla="*/ 94 h 671"/>
              <a:gd name="T2" fmla="*/ 264 w 1347"/>
              <a:gd name="T3" fmla="*/ 254 h 671"/>
              <a:gd name="T4" fmla="*/ 296 w 1347"/>
              <a:gd name="T5" fmla="*/ 275 h 671"/>
              <a:gd name="T6" fmla="*/ 85 w 1347"/>
              <a:gd name="T7" fmla="*/ 295 h 671"/>
              <a:gd name="T8" fmla="*/ 89 w 1347"/>
              <a:gd name="T9" fmla="*/ 658 h 671"/>
              <a:gd name="T10" fmla="*/ 599 w 1347"/>
              <a:gd name="T11" fmla="*/ 658 h 671"/>
              <a:gd name="T12" fmla="*/ 1159 w 1347"/>
              <a:gd name="T13" fmla="*/ 608 h 671"/>
              <a:gd name="T14" fmla="*/ 1287 w 1347"/>
              <a:gd name="T15" fmla="*/ 397 h 671"/>
              <a:gd name="T16" fmla="*/ 948 w 1347"/>
              <a:gd name="T17" fmla="*/ 248 h 671"/>
              <a:gd name="T18" fmla="*/ 940 w 1347"/>
              <a:gd name="T19" fmla="*/ 85 h 671"/>
              <a:gd name="T20" fmla="*/ 1148 w 1347"/>
              <a:gd name="T21" fmla="*/ 64 h 671"/>
              <a:gd name="T22" fmla="*/ 1115 w 1347"/>
              <a:gd name="T23" fmla="*/ 14 h 671"/>
              <a:gd name="T24" fmla="*/ 755 w 1347"/>
              <a:gd name="T25" fmla="*/ 23 h 671"/>
              <a:gd name="T26" fmla="*/ 268 w 1347"/>
              <a:gd name="T27" fmla="*/ 8 h 671"/>
              <a:gd name="T28" fmla="*/ 19 w 1347"/>
              <a:gd name="T29" fmla="*/ 29 h 671"/>
              <a:gd name="T30" fmla="*/ 1201 w 1347"/>
              <a:gd name="T31" fmla="*/ 47 h 671"/>
              <a:gd name="T32" fmla="*/ 1190 w 1347"/>
              <a:gd name="T33" fmla="*/ 21 h 671"/>
              <a:gd name="T34" fmla="*/ 1140 w 1347"/>
              <a:gd name="T35" fmla="*/ 42 h 671"/>
              <a:gd name="T36" fmla="*/ 1110 w 1347"/>
              <a:gd name="T37" fmla="*/ 31 h 671"/>
              <a:gd name="T38" fmla="*/ 270 w 1347"/>
              <a:gd name="T39" fmla="*/ 190 h 671"/>
              <a:gd name="T40" fmla="*/ 77 w 1347"/>
              <a:gd name="T41" fmla="*/ 339 h 671"/>
              <a:gd name="T42" fmla="*/ 95 w 1347"/>
              <a:gd name="T43" fmla="*/ 651 h 671"/>
              <a:gd name="T44" fmla="*/ 100 w 1347"/>
              <a:gd name="T45" fmla="*/ 578 h 671"/>
              <a:gd name="T46" fmla="*/ 146 w 1347"/>
              <a:gd name="T47" fmla="*/ 643 h 671"/>
              <a:gd name="T48" fmla="*/ 243 w 1347"/>
              <a:gd name="T49" fmla="*/ 636 h 671"/>
              <a:gd name="T50" fmla="*/ 416 w 1347"/>
              <a:gd name="T51" fmla="*/ 654 h 671"/>
              <a:gd name="T52" fmla="*/ 590 w 1347"/>
              <a:gd name="T53" fmla="*/ 639 h 671"/>
              <a:gd name="T54" fmla="*/ 693 w 1347"/>
              <a:gd name="T55" fmla="*/ 644 h 671"/>
              <a:gd name="T56" fmla="*/ 764 w 1347"/>
              <a:gd name="T57" fmla="*/ 644 h 671"/>
              <a:gd name="T58" fmla="*/ 1069 w 1347"/>
              <a:gd name="T59" fmla="*/ 636 h 671"/>
              <a:gd name="T60" fmla="*/ 1202 w 1347"/>
              <a:gd name="T61" fmla="*/ 548 h 671"/>
              <a:gd name="T62" fmla="*/ 1317 w 1347"/>
              <a:gd name="T63" fmla="*/ 474 h 671"/>
              <a:gd name="T64" fmla="*/ 1318 w 1347"/>
              <a:gd name="T65" fmla="*/ 460 h 671"/>
              <a:gd name="T66" fmla="*/ 879 w 1347"/>
              <a:gd name="T67" fmla="*/ 615 h 671"/>
              <a:gd name="T68" fmla="*/ 219 w 1347"/>
              <a:gd name="T69" fmla="*/ 628 h 671"/>
              <a:gd name="T70" fmla="*/ 87 w 1347"/>
              <a:gd name="T71" fmla="*/ 347 h 671"/>
              <a:gd name="T72" fmla="*/ 278 w 1347"/>
              <a:gd name="T73" fmla="*/ 301 h 671"/>
              <a:gd name="T74" fmla="*/ 313 w 1347"/>
              <a:gd name="T75" fmla="*/ 320 h 671"/>
              <a:gd name="T76" fmla="*/ 899 w 1347"/>
              <a:gd name="T77" fmla="*/ 298 h 671"/>
              <a:gd name="T78" fmla="*/ 826 w 1347"/>
              <a:gd name="T79" fmla="*/ 330 h 671"/>
              <a:gd name="T80" fmla="*/ 889 w 1347"/>
              <a:gd name="T81" fmla="*/ 296 h 671"/>
              <a:gd name="T82" fmla="*/ 791 w 1347"/>
              <a:gd name="T83" fmla="*/ 343 h 671"/>
              <a:gd name="T84" fmla="*/ 1030 w 1347"/>
              <a:gd name="T85" fmla="*/ 327 h 671"/>
              <a:gd name="T86" fmla="*/ 1000 w 1347"/>
              <a:gd name="T87" fmla="*/ 307 h 671"/>
              <a:gd name="T88" fmla="*/ 951 w 1347"/>
              <a:gd name="T89" fmla="*/ 280 h 671"/>
              <a:gd name="T90" fmla="*/ 288 w 1347"/>
              <a:gd name="T91" fmla="*/ 342 h 671"/>
              <a:gd name="T92" fmla="*/ 905 w 1347"/>
              <a:gd name="T93" fmla="*/ 318 h 671"/>
              <a:gd name="T94" fmla="*/ 908 w 1347"/>
              <a:gd name="T95" fmla="*/ 243 h 671"/>
              <a:gd name="T96" fmla="*/ 927 w 1347"/>
              <a:gd name="T97" fmla="*/ 178 h 671"/>
              <a:gd name="T98" fmla="*/ 914 w 1347"/>
              <a:gd name="T99" fmla="*/ 184 h 671"/>
              <a:gd name="T100" fmla="*/ 905 w 1347"/>
              <a:gd name="T101" fmla="*/ 24 h 671"/>
              <a:gd name="T102" fmla="*/ 923 w 1347"/>
              <a:gd name="T103" fmla="*/ 71 h 671"/>
              <a:gd name="T104" fmla="*/ 900 w 1347"/>
              <a:gd name="T105" fmla="*/ 115 h 671"/>
              <a:gd name="T106" fmla="*/ 791 w 1347"/>
              <a:gd name="T107" fmla="*/ 35 h 671"/>
              <a:gd name="T108" fmla="*/ 881 w 1347"/>
              <a:gd name="T109" fmla="*/ 71 h 671"/>
              <a:gd name="T110" fmla="*/ 903 w 1347"/>
              <a:gd name="T111" fmla="*/ 232 h 671"/>
              <a:gd name="T112" fmla="*/ 295 w 1347"/>
              <a:gd name="T113" fmla="*/ 189 h 671"/>
              <a:gd name="T114" fmla="*/ 272 w 1347"/>
              <a:gd name="T115" fmla="*/ 24 h 671"/>
              <a:gd name="T116" fmla="*/ 271 w 1347"/>
              <a:gd name="T117" fmla="*/ 68 h 671"/>
              <a:gd name="T118" fmla="*/ 265 w 1347"/>
              <a:gd name="T119" fmla="*/ 133 h 671"/>
              <a:gd name="T120" fmla="*/ 266 w 1347"/>
              <a:gd name="T121" fmla="*/ 85 h 671"/>
              <a:gd name="T122" fmla="*/ 18 w 1347"/>
              <a:gd name="T123" fmla="*/ 43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47" h="671">
                <a:moveTo>
                  <a:pt x="4" y="49"/>
                </a:moveTo>
                <a:lnTo>
                  <a:pt x="4" y="49"/>
                </a:lnTo>
                <a:lnTo>
                  <a:pt x="11" y="51"/>
                </a:lnTo>
                <a:lnTo>
                  <a:pt x="18" y="53"/>
                </a:lnTo>
                <a:lnTo>
                  <a:pt x="32" y="54"/>
                </a:lnTo>
                <a:lnTo>
                  <a:pt x="48" y="54"/>
                </a:lnTo>
                <a:lnTo>
                  <a:pt x="63" y="51"/>
                </a:lnTo>
                <a:lnTo>
                  <a:pt x="63" y="51"/>
                </a:lnTo>
                <a:lnTo>
                  <a:pt x="75" y="54"/>
                </a:lnTo>
                <a:lnTo>
                  <a:pt x="85" y="54"/>
                </a:lnTo>
                <a:lnTo>
                  <a:pt x="108" y="53"/>
                </a:lnTo>
                <a:lnTo>
                  <a:pt x="108" y="53"/>
                </a:lnTo>
                <a:lnTo>
                  <a:pt x="111" y="54"/>
                </a:lnTo>
                <a:lnTo>
                  <a:pt x="114" y="55"/>
                </a:lnTo>
                <a:lnTo>
                  <a:pt x="130" y="58"/>
                </a:lnTo>
                <a:lnTo>
                  <a:pt x="153" y="58"/>
                </a:lnTo>
                <a:lnTo>
                  <a:pt x="178" y="58"/>
                </a:lnTo>
                <a:lnTo>
                  <a:pt x="229" y="55"/>
                </a:lnTo>
                <a:lnTo>
                  <a:pt x="259" y="54"/>
                </a:lnTo>
                <a:lnTo>
                  <a:pt x="259" y="54"/>
                </a:lnTo>
                <a:lnTo>
                  <a:pt x="252" y="58"/>
                </a:lnTo>
                <a:lnTo>
                  <a:pt x="245" y="62"/>
                </a:lnTo>
                <a:lnTo>
                  <a:pt x="242" y="70"/>
                </a:lnTo>
                <a:lnTo>
                  <a:pt x="239" y="77"/>
                </a:lnTo>
                <a:lnTo>
                  <a:pt x="238" y="85"/>
                </a:lnTo>
                <a:lnTo>
                  <a:pt x="238" y="94"/>
                </a:lnTo>
                <a:lnTo>
                  <a:pt x="239" y="101"/>
                </a:lnTo>
                <a:lnTo>
                  <a:pt x="242" y="108"/>
                </a:lnTo>
                <a:lnTo>
                  <a:pt x="242" y="108"/>
                </a:lnTo>
                <a:lnTo>
                  <a:pt x="244" y="120"/>
                </a:lnTo>
                <a:lnTo>
                  <a:pt x="249" y="132"/>
                </a:lnTo>
                <a:lnTo>
                  <a:pt x="252" y="137"/>
                </a:lnTo>
                <a:lnTo>
                  <a:pt x="256" y="142"/>
                </a:lnTo>
                <a:lnTo>
                  <a:pt x="260" y="144"/>
                </a:lnTo>
                <a:lnTo>
                  <a:pt x="266" y="147"/>
                </a:lnTo>
                <a:lnTo>
                  <a:pt x="266" y="147"/>
                </a:lnTo>
                <a:lnTo>
                  <a:pt x="266" y="159"/>
                </a:lnTo>
                <a:lnTo>
                  <a:pt x="266" y="159"/>
                </a:lnTo>
                <a:lnTo>
                  <a:pt x="262" y="162"/>
                </a:lnTo>
                <a:lnTo>
                  <a:pt x="259" y="166"/>
                </a:lnTo>
                <a:lnTo>
                  <a:pt x="258" y="171"/>
                </a:lnTo>
                <a:lnTo>
                  <a:pt x="255" y="176"/>
                </a:lnTo>
                <a:lnTo>
                  <a:pt x="254" y="188"/>
                </a:lnTo>
                <a:lnTo>
                  <a:pt x="255" y="200"/>
                </a:lnTo>
                <a:lnTo>
                  <a:pt x="258" y="212"/>
                </a:lnTo>
                <a:lnTo>
                  <a:pt x="261" y="224"/>
                </a:lnTo>
                <a:lnTo>
                  <a:pt x="266" y="235"/>
                </a:lnTo>
                <a:lnTo>
                  <a:pt x="270" y="242"/>
                </a:lnTo>
                <a:lnTo>
                  <a:pt x="270" y="242"/>
                </a:lnTo>
                <a:lnTo>
                  <a:pt x="267" y="245"/>
                </a:lnTo>
                <a:lnTo>
                  <a:pt x="265" y="249"/>
                </a:lnTo>
                <a:lnTo>
                  <a:pt x="264" y="254"/>
                </a:lnTo>
                <a:lnTo>
                  <a:pt x="262" y="259"/>
                </a:lnTo>
                <a:lnTo>
                  <a:pt x="262" y="263"/>
                </a:lnTo>
                <a:lnTo>
                  <a:pt x="264" y="268"/>
                </a:lnTo>
                <a:lnTo>
                  <a:pt x="265" y="272"/>
                </a:lnTo>
                <a:lnTo>
                  <a:pt x="268" y="274"/>
                </a:lnTo>
                <a:lnTo>
                  <a:pt x="268" y="274"/>
                </a:lnTo>
                <a:lnTo>
                  <a:pt x="272" y="274"/>
                </a:lnTo>
                <a:lnTo>
                  <a:pt x="273" y="273"/>
                </a:lnTo>
                <a:lnTo>
                  <a:pt x="274" y="269"/>
                </a:lnTo>
                <a:lnTo>
                  <a:pt x="274" y="265"/>
                </a:lnTo>
                <a:lnTo>
                  <a:pt x="274" y="256"/>
                </a:lnTo>
                <a:lnTo>
                  <a:pt x="274" y="253"/>
                </a:lnTo>
                <a:lnTo>
                  <a:pt x="276" y="250"/>
                </a:lnTo>
                <a:lnTo>
                  <a:pt x="276" y="250"/>
                </a:lnTo>
                <a:lnTo>
                  <a:pt x="278" y="251"/>
                </a:lnTo>
                <a:lnTo>
                  <a:pt x="278" y="251"/>
                </a:lnTo>
                <a:lnTo>
                  <a:pt x="282" y="254"/>
                </a:lnTo>
                <a:lnTo>
                  <a:pt x="285" y="255"/>
                </a:lnTo>
                <a:lnTo>
                  <a:pt x="289" y="256"/>
                </a:lnTo>
                <a:lnTo>
                  <a:pt x="294" y="255"/>
                </a:lnTo>
                <a:lnTo>
                  <a:pt x="294" y="255"/>
                </a:lnTo>
                <a:lnTo>
                  <a:pt x="295" y="260"/>
                </a:lnTo>
                <a:lnTo>
                  <a:pt x="296" y="265"/>
                </a:lnTo>
                <a:lnTo>
                  <a:pt x="296" y="271"/>
                </a:lnTo>
                <a:lnTo>
                  <a:pt x="296" y="275"/>
                </a:lnTo>
                <a:lnTo>
                  <a:pt x="296" y="275"/>
                </a:lnTo>
                <a:lnTo>
                  <a:pt x="268" y="275"/>
                </a:lnTo>
                <a:lnTo>
                  <a:pt x="242" y="275"/>
                </a:lnTo>
                <a:lnTo>
                  <a:pt x="189" y="277"/>
                </a:lnTo>
                <a:lnTo>
                  <a:pt x="189" y="277"/>
                </a:lnTo>
                <a:lnTo>
                  <a:pt x="165" y="275"/>
                </a:lnTo>
                <a:lnTo>
                  <a:pt x="153" y="274"/>
                </a:lnTo>
                <a:lnTo>
                  <a:pt x="141" y="272"/>
                </a:lnTo>
                <a:lnTo>
                  <a:pt x="141" y="272"/>
                </a:lnTo>
                <a:lnTo>
                  <a:pt x="136" y="271"/>
                </a:lnTo>
                <a:lnTo>
                  <a:pt x="130" y="272"/>
                </a:lnTo>
                <a:lnTo>
                  <a:pt x="128" y="273"/>
                </a:lnTo>
                <a:lnTo>
                  <a:pt x="126" y="274"/>
                </a:lnTo>
                <a:lnTo>
                  <a:pt x="128" y="275"/>
                </a:lnTo>
                <a:lnTo>
                  <a:pt x="130" y="278"/>
                </a:lnTo>
                <a:lnTo>
                  <a:pt x="130" y="278"/>
                </a:lnTo>
                <a:lnTo>
                  <a:pt x="124" y="280"/>
                </a:lnTo>
                <a:lnTo>
                  <a:pt x="118" y="282"/>
                </a:lnTo>
                <a:lnTo>
                  <a:pt x="111" y="284"/>
                </a:lnTo>
                <a:lnTo>
                  <a:pt x="105" y="286"/>
                </a:lnTo>
                <a:lnTo>
                  <a:pt x="105" y="286"/>
                </a:lnTo>
                <a:lnTo>
                  <a:pt x="102" y="285"/>
                </a:lnTo>
                <a:lnTo>
                  <a:pt x="100" y="284"/>
                </a:lnTo>
                <a:lnTo>
                  <a:pt x="99" y="284"/>
                </a:lnTo>
                <a:lnTo>
                  <a:pt x="96" y="285"/>
                </a:lnTo>
                <a:lnTo>
                  <a:pt x="90" y="289"/>
                </a:lnTo>
                <a:lnTo>
                  <a:pt x="85" y="295"/>
                </a:lnTo>
                <a:lnTo>
                  <a:pt x="76" y="308"/>
                </a:lnTo>
                <a:lnTo>
                  <a:pt x="71" y="316"/>
                </a:lnTo>
                <a:lnTo>
                  <a:pt x="71" y="316"/>
                </a:lnTo>
                <a:lnTo>
                  <a:pt x="69" y="318"/>
                </a:lnTo>
                <a:lnTo>
                  <a:pt x="66" y="320"/>
                </a:lnTo>
                <a:lnTo>
                  <a:pt x="63" y="327"/>
                </a:lnTo>
                <a:lnTo>
                  <a:pt x="61" y="337"/>
                </a:lnTo>
                <a:lnTo>
                  <a:pt x="61" y="349"/>
                </a:lnTo>
                <a:lnTo>
                  <a:pt x="61" y="372"/>
                </a:lnTo>
                <a:lnTo>
                  <a:pt x="64" y="387"/>
                </a:lnTo>
                <a:lnTo>
                  <a:pt x="64" y="387"/>
                </a:lnTo>
                <a:lnTo>
                  <a:pt x="66" y="409"/>
                </a:lnTo>
                <a:lnTo>
                  <a:pt x="70" y="431"/>
                </a:lnTo>
                <a:lnTo>
                  <a:pt x="70" y="431"/>
                </a:lnTo>
                <a:lnTo>
                  <a:pt x="75" y="471"/>
                </a:lnTo>
                <a:lnTo>
                  <a:pt x="77" y="510"/>
                </a:lnTo>
                <a:lnTo>
                  <a:pt x="77" y="550"/>
                </a:lnTo>
                <a:lnTo>
                  <a:pt x="76" y="589"/>
                </a:lnTo>
                <a:lnTo>
                  <a:pt x="76" y="589"/>
                </a:lnTo>
                <a:lnTo>
                  <a:pt x="75" y="607"/>
                </a:lnTo>
                <a:lnTo>
                  <a:pt x="75" y="616"/>
                </a:lnTo>
                <a:lnTo>
                  <a:pt x="75" y="626"/>
                </a:lnTo>
                <a:lnTo>
                  <a:pt x="77" y="636"/>
                </a:lnTo>
                <a:lnTo>
                  <a:pt x="79" y="644"/>
                </a:lnTo>
                <a:lnTo>
                  <a:pt x="83" y="652"/>
                </a:lnTo>
                <a:lnTo>
                  <a:pt x="89" y="658"/>
                </a:lnTo>
                <a:lnTo>
                  <a:pt x="89" y="658"/>
                </a:lnTo>
                <a:lnTo>
                  <a:pt x="90" y="661"/>
                </a:lnTo>
                <a:lnTo>
                  <a:pt x="91" y="662"/>
                </a:lnTo>
                <a:lnTo>
                  <a:pt x="93" y="663"/>
                </a:lnTo>
                <a:lnTo>
                  <a:pt x="95" y="663"/>
                </a:lnTo>
                <a:lnTo>
                  <a:pt x="95" y="663"/>
                </a:lnTo>
                <a:lnTo>
                  <a:pt x="101" y="666"/>
                </a:lnTo>
                <a:lnTo>
                  <a:pt x="108" y="668"/>
                </a:lnTo>
                <a:lnTo>
                  <a:pt x="124" y="671"/>
                </a:lnTo>
                <a:lnTo>
                  <a:pt x="141" y="671"/>
                </a:lnTo>
                <a:lnTo>
                  <a:pt x="158" y="671"/>
                </a:lnTo>
                <a:lnTo>
                  <a:pt x="193" y="667"/>
                </a:lnTo>
                <a:lnTo>
                  <a:pt x="223" y="663"/>
                </a:lnTo>
                <a:lnTo>
                  <a:pt x="223" y="663"/>
                </a:lnTo>
                <a:lnTo>
                  <a:pt x="260" y="662"/>
                </a:lnTo>
                <a:lnTo>
                  <a:pt x="297" y="663"/>
                </a:lnTo>
                <a:lnTo>
                  <a:pt x="335" y="664"/>
                </a:lnTo>
                <a:lnTo>
                  <a:pt x="373" y="666"/>
                </a:lnTo>
                <a:lnTo>
                  <a:pt x="373" y="666"/>
                </a:lnTo>
                <a:lnTo>
                  <a:pt x="410" y="663"/>
                </a:lnTo>
                <a:lnTo>
                  <a:pt x="448" y="661"/>
                </a:lnTo>
                <a:lnTo>
                  <a:pt x="485" y="657"/>
                </a:lnTo>
                <a:lnTo>
                  <a:pt x="504" y="657"/>
                </a:lnTo>
                <a:lnTo>
                  <a:pt x="524" y="657"/>
                </a:lnTo>
                <a:lnTo>
                  <a:pt x="524" y="657"/>
                </a:lnTo>
                <a:lnTo>
                  <a:pt x="599" y="658"/>
                </a:lnTo>
                <a:lnTo>
                  <a:pt x="675" y="657"/>
                </a:lnTo>
                <a:lnTo>
                  <a:pt x="675" y="657"/>
                </a:lnTo>
                <a:lnTo>
                  <a:pt x="693" y="658"/>
                </a:lnTo>
                <a:lnTo>
                  <a:pt x="711" y="660"/>
                </a:lnTo>
                <a:lnTo>
                  <a:pt x="729" y="662"/>
                </a:lnTo>
                <a:lnTo>
                  <a:pt x="747" y="662"/>
                </a:lnTo>
                <a:lnTo>
                  <a:pt x="747" y="662"/>
                </a:lnTo>
                <a:lnTo>
                  <a:pt x="764" y="661"/>
                </a:lnTo>
                <a:lnTo>
                  <a:pt x="782" y="660"/>
                </a:lnTo>
                <a:lnTo>
                  <a:pt x="799" y="658"/>
                </a:lnTo>
                <a:lnTo>
                  <a:pt x="816" y="657"/>
                </a:lnTo>
                <a:lnTo>
                  <a:pt x="816" y="657"/>
                </a:lnTo>
                <a:lnTo>
                  <a:pt x="891" y="657"/>
                </a:lnTo>
                <a:lnTo>
                  <a:pt x="927" y="656"/>
                </a:lnTo>
                <a:lnTo>
                  <a:pt x="964" y="654"/>
                </a:lnTo>
                <a:lnTo>
                  <a:pt x="964" y="654"/>
                </a:lnTo>
                <a:lnTo>
                  <a:pt x="998" y="652"/>
                </a:lnTo>
                <a:lnTo>
                  <a:pt x="1033" y="650"/>
                </a:lnTo>
                <a:lnTo>
                  <a:pt x="1051" y="649"/>
                </a:lnTo>
                <a:lnTo>
                  <a:pt x="1068" y="646"/>
                </a:lnTo>
                <a:lnTo>
                  <a:pt x="1085" y="643"/>
                </a:lnTo>
                <a:lnTo>
                  <a:pt x="1100" y="637"/>
                </a:lnTo>
                <a:lnTo>
                  <a:pt x="1100" y="637"/>
                </a:lnTo>
                <a:lnTo>
                  <a:pt x="1116" y="631"/>
                </a:lnTo>
                <a:lnTo>
                  <a:pt x="1130" y="624"/>
                </a:lnTo>
                <a:lnTo>
                  <a:pt x="1159" y="608"/>
                </a:lnTo>
                <a:lnTo>
                  <a:pt x="1215" y="573"/>
                </a:lnTo>
                <a:lnTo>
                  <a:pt x="1215" y="573"/>
                </a:lnTo>
                <a:lnTo>
                  <a:pt x="1224" y="571"/>
                </a:lnTo>
                <a:lnTo>
                  <a:pt x="1234" y="566"/>
                </a:lnTo>
                <a:lnTo>
                  <a:pt x="1243" y="561"/>
                </a:lnTo>
                <a:lnTo>
                  <a:pt x="1253" y="555"/>
                </a:lnTo>
                <a:lnTo>
                  <a:pt x="1271" y="540"/>
                </a:lnTo>
                <a:lnTo>
                  <a:pt x="1286" y="527"/>
                </a:lnTo>
                <a:lnTo>
                  <a:pt x="1286" y="527"/>
                </a:lnTo>
                <a:lnTo>
                  <a:pt x="1306" y="510"/>
                </a:lnTo>
                <a:lnTo>
                  <a:pt x="1323" y="495"/>
                </a:lnTo>
                <a:lnTo>
                  <a:pt x="1330" y="487"/>
                </a:lnTo>
                <a:lnTo>
                  <a:pt x="1336" y="480"/>
                </a:lnTo>
                <a:lnTo>
                  <a:pt x="1340" y="472"/>
                </a:lnTo>
                <a:lnTo>
                  <a:pt x="1343" y="466"/>
                </a:lnTo>
                <a:lnTo>
                  <a:pt x="1343" y="466"/>
                </a:lnTo>
                <a:lnTo>
                  <a:pt x="1346" y="460"/>
                </a:lnTo>
                <a:lnTo>
                  <a:pt x="1347" y="455"/>
                </a:lnTo>
                <a:lnTo>
                  <a:pt x="1347" y="449"/>
                </a:lnTo>
                <a:lnTo>
                  <a:pt x="1345" y="444"/>
                </a:lnTo>
                <a:lnTo>
                  <a:pt x="1342" y="438"/>
                </a:lnTo>
                <a:lnTo>
                  <a:pt x="1338" y="433"/>
                </a:lnTo>
                <a:lnTo>
                  <a:pt x="1329" y="425"/>
                </a:lnTo>
                <a:lnTo>
                  <a:pt x="1318" y="416"/>
                </a:lnTo>
                <a:lnTo>
                  <a:pt x="1306" y="408"/>
                </a:lnTo>
                <a:lnTo>
                  <a:pt x="1287" y="397"/>
                </a:lnTo>
                <a:lnTo>
                  <a:pt x="1287" y="397"/>
                </a:lnTo>
                <a:lnTo>
                  <a:pt x="1275" y="389"/>
                </a:lnTo>
                <a:lnTo>
                  <a:pt x="1264" y="379"/>
                </a:lnTo>
                <a:lnTo>
                  <a:pt x="1243" y="360"/>
                </a:lnTo>
                <a:lnTo>
                  <a:pt x="1223" y="339"/>
                </a:lnTo>
                <a:lnTo>
                  <a:pt x="1212" y="330"/>
                </a:lnTo>
                <a:lnTo>
                  <a:pt x="1201" y="320"/>
                </a:lnTo>
                <a:lnTo>
                  <a:pt x="1201" y="320"/>
                </a:lnTo>
                <a:lnTo>
                  <a:pt x="1181" y="306"/>
                </a:lnTo>
                <a:lnTo>
                  <a:pt x="1159" y="291"/>
                </a:lnTo>
                <a:lnTo>
                  <a:pt x="1137" y="277"/>
                </a:lnTo>
                <a:lnTo>
                  <a:pt x="1115" y="266"/>
                </a:lnTo>
                <a:lnTo>
                  <a:pt x="1115" y="266"/>
                </a:lnTo>
                <a:lnTo>
                  <a:pt x="1105" y="262"/>
                </a:lnTo>
                <a:lnTo>
                  <a:pt x="1088" y="257"/>
                </a:lnTo>
                <a:lnTo>
                  <a:pt x="1080" y="256"/>
                </a:lnTo>
                <a:lnTo>
                  <a:pt x="1072" y="256"/>
                </a:lnTo>
                <a:lnTo>
                  <a:pt x="1070" y="256"/>
                </a:lnTo>
                <a:lnTo>
                  <a:pt x="1069" y="257"/>
                </a:lnTo>
                <a:lnTo>
                  <a:pt x="1068" y="260"/>
                </a:lnTo>
                <a:lnTo>
                  <a:pt x="1069" y="262"/>
                </a:lnTo>
                <a:lnTo>
                  <a:pt x="1069" y="262"/>
                </a:lnTo>
                <a:lnTo>
                  <a:pt x="952" y="263"/>
                </a:lnTo>
                <a:lnTo>
                  <a:pt x="952" y="263"/>
                </a:lnTo>
                <a:lnTo>
                  <a:pt x="951" y="256"/>
                </a:lnTo>
                <a:lnTo>
                  <a:pt x="948" y="248"/>
                </a:lnTo>
                <a:lnTo>
                  <a:pt x="944" y="241"/>
                </a:lnTo>
                <a:lnTo>
                  <a:pt x="939" y="235"/>
                </a:lnTo>
                <a:lnTo>
                  <a:pt x="939" y="235"/>
                </a:lnTo>
                <a:lnTo>
                  <a:pt x="944" y="226"/>
                </a:lnTo>
                <a:lnTo>
                  <a:pt x="948" y="214"/>
                </a:lnTo>
                <a:lnTo>
                  <a:pt x="951" y="202"/>
                </a:lnTo>
                <a:lnTo>
                  <a:pt x="952" y="190"/>
                </a:lnTo>
                <a:lnTo>
                  <a:pt x="951" y="178"/>
                </a:lnTo>
                <a:lnTo>
                  <a:pt x="948" y="172"/>
                </a:lnTo>
                <a:lnTo>
                  <a:pt x="946" y="167"/>
                </a:lnTo>
                <a:lnTo>
                  <a:pt x="942" y="163"/>
                </a:lnTo>
                <a:lnTo>
                  <a:pt x="939" y="160"/>
                </a:lnTo>
                <a:lnTo>
                  <a:pt x="933" y="157"/>
                </a:lnTo>
                <a:lnTo>
                  <a:pt x="927" y="155"/>
                </a:lnTo>
                <a:lnTo>
                  <a:pt x="927" y="155"/>
                </a:lnTo>
                <a:lnTo>
                  <a:pt x="926" y="141"/>
                </a:lnTo>
                <a:lnTo>
                  <a:pt x="924" y="133"/>
                </a:lnTo>
                <a:lnTo>
                  <a:pt x="922" y="126"/>
                </a:lnTo>
                <a:lnTo>
                  <a:pt x="922" y="126"/>
                </a:lnTo>
                <a:lnTo>
                  <a:pt x="927" y="123"/>
                </a:lnTo>
                <a:lnTo>
                  <a:pt x="930" y="118"/>
                </a:lnTo>
                <a:lnTo>
                  <a:pt x="934" y="114"/>
                </a:lnTo>
                <a:lnTo>
                  <a:pt x="936" y="108"/>
                </a:lnTo>
                <a:lnTo>
                  <a:pt x="939" y="103"/>
                </a:lnTo>
                <a:lnTo>
                  <a:pt x="940" y="97"/>
                </a:lnTo>
                <a:lnTo>
                  <a:pt x="940" y="85"/>
                </a:lnTo>
                <a:lnTo>
                  <a:pt x="939" y="80"/>
                </a:lnTo>
                <a:lnTo>
                  <a:pt x="938" y="74"/>
                </a:lnTo>
                <a:lnTo>
                  <a:pt x="935" y="70"/>
                </a:lnTo>
                <a:lnTo>
                  <a:pt x="932" y="65"/>
                </a:lnTo>
                <a:lnTo>
                  <a:pt x="928" y="61"/>
                </a:lnTo>
                <a:lnTo>
                  <a:pt x="924" y="58"/>
                </a:lnTo>
                <a:lnTo>
                  <a:pt x="918" y="54"/>
                </a:lnTo>
                <a:lnTo>
                  <a:pt x="914" y="53"/>
                </a:lnTo>
                <a:lnTo>
                  <a:pt x="914" y="53"/>
                </a:lnTo>
                <a:lnTo>
                  <a:pt x="914" y="43"/>
                </a:lnTo>
                <a:lnTo>
                  <a:pt x="914" y="43"/>
                </a:lnTo>
                <a:lnTo>
                  <a:pt x="965" y="41"/>
                </a:lnTo>
                <a:lnTo>
                  <a:pt x="1018" y="38"/>
                </a:lnTo>
                <a:lnTo>
                  <a:pt x="1018" y="38"/>
                </a:lnTo>
                <a:lnTo>
                  <a:pt x="1044" y="38"/>
                </a:lnTo>
                <a:lnTo>
                  <a:pt x="1070" y="41"/>
                </a:lnTo>
                <a:lnTo>
                  <a:pt x="1095" y="42"/>
                </a:lnTo>
                <a:lnTo>
                  <a:pt x="1109" y="41"/>
                </a:lnTo>
                <a:lnTo>
                  <a:pt x="1121" y="39"/>
                </a:lnTo>
                <a:lnTo>
                  <a:pt x="1121" y="39"/>
                </a:lnTo>
                <a:lnTo>
                  <a:pt x="1123" y="44"/>
                </a:lnTo>
                <a:lnTo>
                  <a:pt x="1125" y="49"/>
                </a:lnTo>
                <a:lnTo>
                  <a:pt x="1128" y="53"/>
                </a:lnTo>
                <a:lnTo>
                  <a:pt x="1131" y="56"/>
                </a:lnTo>
                <a:lnTo>
                  <a:pt x="1140" y="61"/>
                </a:lnTo>
                <a:lnTo>
                  <a:pt x="1148" y="64"/>
                </a:lnTo>
                <a:lnTo>
                  <a:pt x="1159" y="65"/>
                </a:lnTo>
                <a:lnTo>
                  <a:pt x="1169" y="65"/>
                </a:lnTo>
                <a:lnTo>
                  <a:pt x="1178" y="64"/>
                </a:lnTo>
                <a:lnTo>
                  <a:pt x="1188" y="61"/>
                </a:lnTo>
                <a:lnTo>
                  <a:pt x="1188" y="61"/>
                </a:lnTo>
                <a:lnTo>
                  <a:pt x="1202" y="55"/>
                </a:lnTo>
                <a:lnTo>
                  <a:pt x="1224" y="45"/>
                </a:lnTo>
                <a:lnTo>
                  <a:pt x="1234" y="39"/>
                </a:lnTo>
                <a:lnTo>
                  <a:pt x="1241" y="33"/>
                </a:lnTo>
                <a:lnTo>
                  <a:pt x="1242" y="31"/>
                </a:lnTo>
                <a:lnTo>
                  <a:pt x="1242" y="29"/>
                </a:lnTo>
                <a:lnTo>
                  <a:pt x="1241" y="26"/>
                </a:lnTo>
                <a:lnTo>
                  <a:pt x="1239" y="24"/>
                </a:lnTo>
                <a:lnTo>
                  <a:pt x="1239" y="24"/>
                </a:lnTo>
                <a:lnTo>
                  <a:pt x="1213" y="14"/>
                </a:lnTo>
                <a:lnTo>
                  <a:pt x="1196" y="8"/>
                </a:lnTo>
                <a:lnTo>
                  <a:pt x="1177" y="3"/>
                </a:lnTo>
                <a:lnTo>
                  <a:pt x="1160" y="0"/>
                </a:lnTo>
                <a:lnTo>
                  <a:pt x="1152" y="0"/>
                </a:lnTo>
                <a:lnTo>
                  <a:pt x="1143" y="0"/>
                </a:lnTo>
                <a:lnTo>
                  <a:pt x="1137" y="2"/>
                </a:lnTo>
                <a:lnTo>
                  <a:pt x="1131" y="5"/>
                </a:lnTo>
                <a:lnTo>
                  <a:pt x="1128" y="9"/>
                </a:lnTo>
                <a:lnTo>
                  <a:pt x="1124" y="15"/>
                </a:lnTo>
                <a:lnTo>
                  <a:pt x="1124" y="15"/>
                </a:lnTo>
                <a:lnTo>
                  <a:pt x="1115" y="14"/>
                </a:lnTo>
                <a:lnTo>
                  <a:pt x="1115" y="14"/>
                </a:lnTo>
                <a:lnTo>
                  <a:pt x="1089" y="11"/>
                </a:lnTo>
                <a:lnTo>
                  <a:pt x="1065" y="11"/>
                </a:lnTo>
                <a:lnTo>
                  <a:pt x="1040" y="12"/>
                </a:lnTo>
                <a:lnTo>
                  <a:pt x="1015" y="14"/>
                </a:lnTo>
                <a:lnTo>
                  <a:pt x="965" y="20"/>
                </a:lnTo>
                <a:lnTo>
                  <a:pt x="940" y="23"/>
                </a:lnTo>
                <a:lnTo>
                  <a:pt x="915" y="24"/>
                </a:lnTo>
                <a:lnTo>
                  <a:pt x="915" y="24"/>
                </a:lnTo>
                <a:lnTo>
                  <a:pt x="916" y="20"/>
                </a:lnTo>
                <a:lnTo>
                  <a:pt x="917" y="12"/>
                </a:lnTo>
                <a:lnTo>
                  <a:pt x="916" y="8"/>
                </a:lnTo>
                <a:lnTo>
                  <a:pt x="915" y="6"/>
                </a:lnTo>
                <a:lnTo>
                  <a:pt x="914" y="5"/>
                </a:lnTo>
                <a:lnTo>
                  <a:pt x="910" y="6"/>
                </a:lnTo>
                <a:lnTo>
                  <a:pt x="910" y="6"/>
                </a:lnTo>
                <a:lnTo>
                  <a:pt x="906" y="1"/>
                </a:lnTo>
                <a:lnTo>
                  <a:pt x="904" y="1"/>
                </a:lnTo>
                <a:lnTo>
                  <a:pt x="903" y="1"/>
                </a:lnTo>
                <a:lnTo>
                  <a:pt x="900" y="2"/>
                </a:lnTo>
                <a:lnTo>
                  <a:pt x="898" y="7"/>
                </a:lnTo>
                <a:lnTo>
                  <a:pt x="896" y="17"/>
                </a:lnTo>
                <a:lnTo>
                  <a:pt x="894" y="24"/>
                </a:lnTo>
                <a:lnTo>
                  <a:pt x="894" y="24"/>
                </a:lnTo>
                <a:lnTo>
                  <a:pt x="824" y="24"/>
                </a:lnTo>
                <a:lnTo>
                  <a:pt x="755" y="23"/>
                </a:lnTo>
                <a:lnTo>
                  <a:pt x="616" y="18"/>
                </a:lnTo>
                <a:lnTo>
                  <a:pt x="616" y="18"/>
                </a:lnTo>
                <a:lnTo>
                  <a:pt x="583" y="17"/>
                </a:lnTo>
                <a:lnTo>
                  <a:pt x="549" y="17"/>
                </a:lnTo>
                <a:lnTo>
                  <a:pt x="481" y="18"/>
                </a:lnTo>
                <a:lnTo>
                  <a:pt x="345" y="24"/>
                </a:lnTo>
                <a:lnTo>
                  <a:pt x="345" y="24"/>
                </a:lnTo>
                <a:lnTo>
                  <a:pt x="343" y="21"/>
                </a:lnTo>
                <a:lnTo>
                  <a:pt x="341" y="21"/>
                </a:lnTo>
                <a:lnTo>
                  <a:pt x="333" y="21"/>
                </a:lnTo>
                <a:lnTo>
                  <a:pt x="320" y="25"/>
                </a:lnTo>
                <a:lnTo>
                  <a:pt x="320" y="25"/>
                </a:lnTo>
                <a:lnTo>
                  <a:pt x="284" y="26"/>
                </a:lnTo>
                <a:lnTo>
                  <a:pt x="284" y="26"/>
                </a:lnTo>
                <a:lnTo>
                  <a:pt x="280" y="19"/>
                </a:lnTo>
                <a:lnTo>
                  <a:pt x="277" y="13"/>
                </a:lnTo>
                <a:lnTo>
                  <a:pt x="277" y="13"/>
                </a:lnTo>
                <a:lnTo>
                  <a:pt x="278" y="11"/>
                </a:lnTo>
                <a:lnTo>
                  <a:pt x="278" y="9"/>
                </a:lnTo>
                <a:lnTo>
                  <a:pt x="278" y="7"/>
                </a:lnTo>
                <a:lnTo>
                  <a:pt x="277" y="6"/>
                </a:lnTo>
                <a:lnTo>
                  <a:pt x="274" y="6"/>
                </a:lnTo>
                <a:lnTo>
                  <a:pt x="272" y="6"/>
                </a:lnTo>
                <a:lnTo>
                  <a:pt x="271" y="7"/>
                </a:lnTo>
                <a:lnTo>
                  <a:pt x="268" y="8"/>
                </a:lnTo>
                <a:lnTo>
                  <a:pt x="268" y="8"/>
                </a:lnTo>
                <a:lnTo>
                  <a:pt x="267" y="9"/>
                </a:lnTo>
                <a:lnTo>
                  <a:pt x="266" y="12"/>
                </a:lnTo>
                <a:lnTo>
                  <a:pt x="264" y="17"/>
                </a:lnTo>
                <a:lnTo>
                  <a:pt x="261" y="27"/>
                </a:lnTo>
                <a:lnTo>
                  <a:pt x="261" y="27"/>
                </a:lnTo>
                <a:lnTo>
                  <a:pt x="235" y="27"/>
                </a:lnTo>
                <a:lnTo>
                  <a:pt x="208" y="29"/>
                </a:lnTo>
                <a:lnTo>
                  <a:pt x="182" y="30"/>
                </a:lnTo>
                <a:lnTo>
                  <a:pt x="155" y="30"/>
                </a:lnTo>
                <a:lnTo>
                  <a:pt x="155" y="30"/>
                </a:lnTo>
                <a:lnTo>
                  <a:pt x="153" y="27"/>
                </a:lnTo>
                <a:lnTo>
                  <a:pt x="149" y="26"/>
                </a:lnTo>
                <a:lnTo>
                  <a:pt x="140" y="25"/>
                </a:lnTo>
                <a:lnTo>
                  <a:pt x="129" y="25"/>
                </a:lnTo>
                <a:lnTo>
                  <a:pt x="122" y="26"/>
                </a:lnTo>
                <a:lnTo>
                  <a:pt x="122" y="26"/>
                </a:lnTo>
                <a:lnTo>
                  <a:pt x="115" y="23"/>
                </a:lnTo>
                <a:lnTo>
                  <a:pt x="108" y="21"/>
                </a:lnTo>
                <a:lnTo>
                  <a:pt x="99" y="20"/>
                </a:lnTo>
                <a:lnTo>
                  <a:pt x="88" y="20"/>
                </a:lnTo>
                <a:lnTo>
                  <a:pt x="67" y="20"/>
                </a:lnTo>
                <a:lnTo>
                  <a:pt x="53" y="21"/>
                </a:lnTo>
                <a:lnTo>
                  <a:pt x="53" y="21"/>
                </a:lnTo>
                <a:lnTo>
                  <a:pt x="35" y="24"/>
                </a:lnTo>
                <a:lnTo>
                  <a:pt x="26" y="25"/>
                </a:lnTo>
                <a:lnTo>
                  <a:pt x="19" y="29"/>
                </a:lnTo>
                <a:lnTo>
                  <a:pt x="19" y="29"/>
                </a:lnTo>
                <a:lnTo>
                  <a:pt x="13" y="32"/>
                </a:lnTo>
                <a:lnTo>
                  <a:pt x="5" y="38"/>
                </a:lnTo>
                <a:lnTo>
                  <a:pt x="2" y="41"/>
                </a:lnTo>
                <a:lnTo>
                  <a:pt x="0" y="44"/>
                </a:lnTo>
                <a:lnTo>
                  <a:pt x="0" y="48"/>
                </a:lnTo>
                <a:lnTo>
                  <a:pt x="4" y="49"/>
                </a:lnTo>
                <a:lnTo>
                  <a:pt x="4" y="49"/>
                </a:lnTo>
                <a:close/>
                <a:moveTo>
                  <a:pt x="1196" y="37"/>
                </a:moveTo>
                <a:lnTo>
                  <a:pt x="1196" y="37"/>
                </a:lnTo>
                <a:lnTo>
                  <a:pt x="1193" y="37"/>
                </a:lnTo>
                <a:lnTo>
                  <a:pt x="1193" y="37"/>
                </a:lnTo>
                <a:lnTo>
                  <a:pt x="1192" y="35"/>
                </a:lnTo>
                <a:lnTo>
                  <a:pt x="1192" y="35"/>
                </a:lnTo>
                <a:lnTo>
                  <a:pt x="1192" y="35"/>
                </a:lnTo>
                <a:lnTo>
                  <a:pt x="1192" y="35"/>
                </a:lnTo>
                <a:lnTo>
                  <a:pt x="1195" y="35"/>
                </a:lnTo>
                <a:lnTo>
                  <a:pt x="1198" y="36"/>
                </a:lnTo>
                <a:lnTo>
                  <a:pt x="1198" y="36"/>
                </a:lnTo>
                <a:lnTo>
                  <a:pt x="1196" y="37"/>
                </a:lnTo>
                <a:lnTo>
                  <a:pt x="1196" y="37"/>
                </a:lnTo>
                <a:close/>
                <a:moveTo>
                  <a:pt x="1199" y="48"/>
                </a:moveTo>
                <a:lnTo>
                  <a:pt x="1199" y="48"/>
                </a:lnTo>
                <a:lnTo>
                  <a:pt x="1200" y="47"/>
                </a:lnTo>
                <a:lnTo>
                  <a:pt x="1200" y="47"/>
                </a:lnTo>
                <a:lnTo>
                  <a:pt x="1201" y="47"/>
                </a:lnTo>
                <a:lnTo>
                  <a:pt x="1201" y="47"/>
                </a:lnTo>
                <a:lnTo>
                  <a:pt x="1199" y="48"/>
                </a:lnTo>
                <a:lnTo>
                  <a:pt x="1199" y="48"/>
                </a:lnTo>
                <a:close/>
                <a:moveTo>
                  <a:pt x="1210" y="35"/>
                </a:moveTo>
                <a:lnTo>
                  <a:pt x="1210" y="35"/>
                </a:lnTo>
                <a:lnTo>
                  <a:pt x="1210" y="33"/>
                </a:lnTo>
                <a:lnTo>
                  <a:pt x="1210" y="33"/>
                </a:lnTo>
                <a:lnTo>
                  <a:pt x="1212" y="35"/>
                </a:lnTo>
                <a:lnTo>
                  <a:pt x="1212" y="35"/>
                </a:lnTo>
                <a:lnTo>
                  <a:pt x="1210" y="35"/>
                </a:lnTo>
                <a:lnTo>
                  <a:pt x="1210" y="35"/>
                </a:lnTo>
                <a:close/>
                <a:moveTo>
                  <a:pt x="1227" y="33"/>
                </a:moveTo>
                <a:lnTo>
                  <a:pt x="1227" y="33"/>
                </a:lnTo>
                <a:lnTo>
                  <a:pt x="1225" y="31"/>
                </a:lnTo>
                <a:lnTo>
                  <a:pt x="1223" y="29"/>
                </a:lnTo>
                <a:lnTo>
                  <a:pt x="1217" y="26"/>
                </a:lnTo>
                <a:lnTo>
                  <a:pt x="1217" y="26"/>
                </a:lnTo>
                <a:lnTo>
                  <a:pt x="1230" y="31"/>
                </a:lnTo>
                <a:lnTo>
                  <a:pt x="1230" y="31"/>
                </a:lnTo>
                <a:lnTo>
                  <a:pt x="1227" y="33"/>
                </a:lnTo>
                <a:lnTo>
                  <a:pt x="1227" y="33"/>
                </a:lnTo>
                <a:close/>
                <a:moveTo>
                  <a:pt x="1210" y="24"/>
                </a:moveTo>
                <a:lnTo>
                  <a:pt x="1210" y="24"/>
                </a:lnTo>
                <a:lnTo>
                  <a:pt x="1200" y="21"/>
                </a:lnTo>
                <a:lnTo>
                  <a:pt x="1190" y="21"/>
                </a:lnTo>
                <a:lnTo>
                  <a:pt x="1190" y="21"/>
                </a:lnTo>
                <a:lnTo>
                  <a:pt x="1183" y="15"/>
                </a:lnTo>
                <a:lnTo>
                  <a:pt x="1183" y="15"/>
                </a:lnTo>
                <a:lnTo>
                  <a:pt x="1210" y="24"/>
                </a:lnTo>
                <a:lnTo>
                  <a:pt x="1210" y="24"/>
                </a:lnTo>
                <a:close/>
                <a:moveTo>
                  <a:pt x="1180" y="54"/>
                </a:moveTo>
                <a:lnTo>
                  <a:pt x="1180" y="54"/>
                </a:lnTo>
                <a:lnTo>
                  <a:pt x="1176" y="54"/>
                </a:lnTo>
                <a:lnTo>
                  <a:pt x="1176" y="54"/>
                </a:lnTo>
                <a:lnTo>
                  <a:pt x="1177" y="54"/>
                </a:lnTo>
                <a:lnTo>
                  <a:pt x="1177" y="54"/>
                </a:lnTo>
                <a:lnTo>
                  <a:pt x="1180" y="54"/>
                </a:lnTo>
                <a:lnTo>
                  <a:pt x="1180" y="54"/>
                </a:lnTo>
                <a:close/>
                <a:moveTo>
                  <a:pt x="1176" y="43"/>
                </a:moveTo>
                <a:lnTo>
                  <a:pt x="1176" y="43"/>
                </a:lnTo>
                <a:lnTo>
                  <a:pt x="1177" y="43"/>
                </a:lnTo>
                <a:lnTo>
                  <a:pt x="1177" y="43"/>
                </a:lnTo>
                <a:lnTo>
                  <a:pt x="1177" y="43"/>
                </a:lnTo>
                <a:lnTo>
                  <a:pt x="1177" y="43"/>
                </a:lnTo>
                <a:lnTo>
                  <a:pt x="1176" y="44"/>
                </a:lnTo>
                <a:lnTo>
                  <a:pt x="1176" y="44"/>
                </a:lnTo>
                <a:lnTo>
                  <a:pt x="1172" y="44"/>
                </a:lnTo>
                <a:lnTo>
                  <a:pt x="1172" y="44"/>
                </a:lnTo>
                <a:lnTo>
                  <a:pt x="1176" y="43"/>
                </a:lnTo>
                <a:lnTo>
                  <a:pt x="1176" y="43"/>
                </a:lnTo>
                <a:close/>
                <a:moveTo>
                  <a:pt x="1140" y="42"/>
                </a:moveTo>
                <a:lnTo>
                  <a:pt x="1140" y="42"/>
                </a:lnTo>
                <a:lnTo>
                  <a:pt x="1145" y="45"/>
                </a:lnTo>
                <a:lnTo>
                  <a:pt x="1150" y="47"/>
                </a:lnTo>
                <a:lnTo>
                  <a:pt x="1150" y="47"/>
                </a:lnTo>
                <a:lnTo>
                  <a:pt x="1145" y="45"/>
                </a:lnTo>
                <a:lnTo>
                  <a:pt x="1140" y="42"/>
                </a:lnTo>
                <a:lnTo>
                  <a:pt x="1140" y="42"/>
                </a:lnTo>
                <a:close/>
                <a:moveTo>
                  <a:pt x="1157" y="11"/>
                </a:moveTo>
                <a:lnTo>
                  <a:pt x="1157" y="11"/>
                </a:lnTo>
                <a:lnTo>
                  <a:pt x="1156" y="12"/>
                </a:lnTo>
                <a:lnTo>
                  <a:pt x="1156" y="12"/>
                </a:lnTo>
                <a:lnTo>
                  <a:pt x="1145" y="13"/>
                </a:lnTo>
                <a:lnTo>
                  <a:pt x="1140" y="14"/>
                </a:lnTo>
                <a:lnTo>
                  <a:pt x="1136" y="18"/>
                </a:lnTo>
                <a:lnTo>
                  <a:pt x="1136" y="18"/>
                </a:lnTo>
                <a:lnTo>
                  <a:pt x="1134" y="18"/>
                </a:lnTo>
                <a:lnTo>
                  <a:pt x="1134" y="18"/>
                </a:lnTo>
                <a:lnTo>
                  <a:pt x="1135" y="14"/>
                </a:lnTo>
                <a:lnTo>
                  <a:pt x="1137" y="13"/>
                </a:lnTo>
                <a:lnTo>
                  <a:pt x="1145" y="11"/>
                </a:lnTo>
                <a:lnTo>
                  <a:pt x="1151" y="11"/>
                </a:lnTo>
                <a:lnTo>
                  <a:pt x="1157" y="11"/>
                </a:lnTo>
                <a:lnTo>
                  <a:pt x="1157" y="11"/>
                </a:lnTo>
                <a:close/>
                <a:moveTo>
                  <a:pt x="1106" y="31"/>
                </a:moveTo>
                <a:lnTo>
                  <a:pt x="1106" y="31"/>
                </a:lnTo>
                <a:lnTo>
                  <a:pt x="1110" y="31"/>
                </a:lnTo>
                <a:lnTo>
                  <a:pt x="1110" y="31"/>
                </a:lnTo>
                <a:lnTo>
                  <a:pt x="1104" y="31"/>
                </a:lnTo>
                <a:lnTo>
                  <a:pt x="1104" y="31"/>
                </a:lnTo>
                <a:lnTo>
                  <a:pt x="1106" y="31"/>
                </a:lnTo>
                <a:lnTo>
                  <a:pt x="1106" y="31"/>
                </a:lnTo>
                <a:close/>
                <a:moveTo>
                  <a:pt x="915" y="33"/>
                </a:moveTo>
                <a:lnTo>
                  <a:pt x="915" y="33"/>
                </a:lnTo>
                <a:lnTo>
                  <a:pt x="927" y="32"/>
                </a:lnTo>
                <a:lnTo>
                  <a:pt x="940" y="32"/>
                </a:lnTo>
                <a:lnTo>
                  <a:pt x="940" y="32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close/>
                <a:moveTo>
                  <a:pt x="282" y="238"/>
                </a:moveTo>
                <a:lnTo>
                  <a:pt x="282" y="238"/>
                </a:lnTo>
                <a:lnTo>
                  <a:pt x="279" y="238"/>
                </a:lnTo>
                <a:lnTo>
                  <a:pt x="279" y="238"/>
                </a:lnTo>
                <a:lnTo>
                  <a:pt x="279" y="238"/>
                </a:lnTo>
                <a:lnTo>
                  <a:pt x="279" y="238"/>
                </a:lnTo>
                <a:lnTo>
                  <a:pt x="273" y="227"/>
                </a:lnTo>
                <a:lnTo>
                  <a:pt x="270" y="215"/>
                </a:lnTo>
                <a:lnTo>
                  <a:pt x="267" y="203"/>
                </a:lnTo>
                <a:lnTo>
                  <a:pt x="265" y="191"/>
                </a:lnTo>
                <a:lnTo>
                  <a:pt x="265" y="191"/>
                </a:lnTo>
                <a:lnTo>
                  <a:pt x="267" y="191"/>
                </a:lnTo>
                <a:lnTo>
                  <a:pt x="270" y="190"/>
                </a:lnTo>
                <a:lnTo>
                  <a:pt x="272" y="188"/>
                </a:lnTo>
                <a:lnTo>
                  <a:pt x="272" y="188"/>
                </a:lnTo>
                <a:lnTo>
                  <a:pt x="272" y="191"/>
                </a:lnTo>
                <a:lnTo>
                  <a:pt x="273" y="194"/>
                </a:lnTo>
                <a:lnTo>
                  <a:pt x="274" y="194"/>
                </a:lnTo>
                <a:lnTo>
                  <a:pt x="277" y="192"/>
                </a:lnTo>
                <a:lnTo>
                  <a:pt x="280" y="188"/>
                </a:lnTo>
                <a:lnTo>
                  <a:pt x="282" y="180"/>
                </a:lnTo>
                <a:lnTo>
                  <a:pt x="282" y="180"/>
                </a:lnTo>
                <a:lnTo>
                  <a:pt x="285" y="195"/>
                </a:lnTo>
                <a:lnTo>
                  <a:pt x="286" y="209"/>
                </a:lnTo>
                <a:lnTo>
                  <a:pt x="285" y="224"/>
                </a:lnTo>
                <a:lnTo>
                  <a:pt x="284" y="231"/>
                </a:lnTo>
                <a:lnTo>
                  <a:pt x="282" y="238"/>
                </a:lnTo>
                <a:lnTo>
                  <a:pt x="282" y="238"/>
                </a:lnTo>
                <a:close/>
                <a:moveTo>
                  <a:pt x="72" y="386"/>
                </a:moveTo>
                <a:lnTo>
                  <a:pt x="72" y="386"/>
                </a:lnTo>
                <a:lnTo>
                  <a:pt x="71" y="363"/>
                </a:lnTo>
                <a:lnTo>
                  <a:pt x="71" y="363"/>
                </a:lnTo>
                <a:lnTo>
                  <a:pt x="73" y="385"/>
                </a:lnTo>
                <a:lnTo>
                  <a:pt x="76" y="398"/>
                </a:lnTo>
                <a:lnTo>
                  <a:pt x="76" y="398"/>
                </a:lnTo>
                <a:lnTo>
                  <a:pt x="72" y="386"/>
                </a:lnTo>
                <a:lnTo>
                  <a:pt x="72" y="386"/>
                </a:lnTo>
                <a:close/>
                <a:moveTo>
                  <a:pt x="77" y="339"/>
                </a:moveTo>
                <a:lnTo>
                  <a:pt x="77" y="339"/>
                </a:lnTo>
                <a:lnTo>
                  <a:pt x="76" y="339"/>
                </a:lnTo>
                <a:lnTo>
                  <a:pt x="75" y="341"/>
                </a:lnTo>
                <a:lnTo>
                  <a:pt x="72" y="345"/>
                </a:lnTo>
                <a:lnTo>
                  <a:pt x="72" y="345"/>
                </a:lnTo>
                <a:lnTo>
                  <a:pt x="76" y="331"/>
                </a:lnTo>
                <a:lnTo>
                  <a:pt x="78" y="324"/>
                </a:lnTo>
                <a:lnTo>
                  <a:pt x="81" y="316"/>
                </a:lnTo>
                <a:lnTo>
                  <a:pt x="81" y="316"/>
                </a:lnTo>
                <a:lnTo>
                  <a:pt x="78" y="327"/>
                </a:lnTo>
                <a:lnTo>
                  <a:pt x="77" y="339"/>
                </a:lnTo>
                <a:lnTo>
                  <a:pt x="77" y="339"/>
                </a:lnTo>
                <a:close/>
                <a:moveTo>
                  <a:pt x="87" y="503"/>
                </a:moveTo>
                <a:lnTo>
                  <a:pt x="87" y="503"/>
                </a:lnTo>
                <a:lnTo>
                  <a:pt x="84" y="471"/>
                </a:lnTo>
                <a:lnTo>
                  <a:pt x="81" y="440"/>
                </a:lnTo>
                <a:lnTo>
                  <a:pt x="81" y="440"/>
                </a:lnTo>
                <a:lnTo>
                  <a:pt x="82" y="443"/>
                </a:lnTo>
                <a:lnTo>
                  <a:pt x="82" y="443"/>
                </a:lnTo>
                <a:lnTo>
                  <a:pt x="85" y="473"/>
                </a:lnTo>
                <a:lnTo>
                  <a:pt x="87" y="487"/>
                </a:lnTo>
                <a:lnTo>
                  <a:pt x="87" y="503"/>
                </a:lnTo>
                <a:lnTo>
                  <a:pt x="87" y="503"/>
                </a:lnTo>
                <a:close/>
                <a:moveTo>
                  <a:pt x="95" y="651"/>
                </a:moveTo>
                <a:lnTo>
                  <a:pt x="95" y="651"/>
                </a:lnTo>
                <a:lnTo>
                  <a:pt x="95" y="651"/>
                </a:lnTo>
                <a:lnTo>
                  <a:pt x="95" y="651"/>
                </a:lnTo>
                <a:lnTo>
                  <a:pt x="91" y="646"/>
                </a:lnTo>
                <a:lnTo>
                  <a:pt x="91" y="646"/>
                </a:lnTo>
                <a:lnTo>
                  <a:pt x="93" y="646"/>
                </a:lnTo>
                <a:lnTo>
                  <a:pt x="93" y="646"/>
                </a:lnTo>
                <a:lnTo>
                  <a:pt x="96" y="649"/>
                </a:lnTo>
                <a:lnTo>
                  <a:pt x="96" y="649"/>
                </a:lnTo>
                <a:lnTo>
                  <a:pt x="95" y="651"/>
                </a:lnTo>
                <a:lnTo>
                  <a:pt x="95" y="651"/>
                </a:lnTo>
                <a:close/>
                <a:moveTo>
                  <a:pt x="96" y="493"/>
                </a:moveTo>
                <a:lnTo>
                  <a:pt x="96" y="493"/>
                </a:lnTo>
                <a:lnTo>
                  <a:pt x="95" y="480"/>
                </a:lnTo>
                <a:lnTo>
                  <a:pt x="95" y="480"/>
                </a:lnTo>
                <a:lnTo>
                  <a:pt x="97" y="495"/>
                </a:lnTo>
                <a:lnTo>
                  <a:pt x="97" y="495"/>
                </a:lnTo>
                <a:lnTo>
                  <a:pt x="96" y="493"/>
                </a:lnTo>
                <a:lnTo>
                  <a:pt x="96" y="493"/>
                </a:lnTo>
                <a:close/>
                <a:moveTo>
                  <a:pt x="100" y="578"/>
                </a:moveTo>
                <a:lnTo>
                  <a:pt x="100" y="578"/>
                </a:lnTo>
                <a:lnTo>
                  <a:pt x="99" y="540"/>
                </a:lnTo>
                <a:lnTo>
                  <a:pt x="99" y="522"/>
                </a:lnTo>
                <a:lnTo>
                  <a:pt x="99" y="503"/>
                </a:lnTo>
                <a:lnTo>
                  <a:pt x="99" y="503"/>
                </a:lnTo>
                <a:lnTo>
                  <a:pt x="101" y="534"/>
                </a:lnTo>
                <a:lnTo>
                  <a:pt x="102" y="567"/>
                </a:lnTo>
                <a:lnTo>
                  <a:pt x="102" y="567"/>
                </a:lnTo>
                <a:lnTo>
                  <a:pt x="100" y="578"/>
                </a:lnTo>
                <a:lnTo>
                  <a:pt x="100" y="578"/>
                </a:lnTo>
                <a:close/>
                <a:moveTo>
                  <a:pt x="103" y="656"/>
                </a:moveTo>
                <a:lnTo>
                  <a:pt x="103" y="656"/>
                </a:lnTo>
                <a:lnTo>
                  <a:pt x="105" y="654"/>
                </a:lnTo>
                <a:lnTo>
                  <a:pt x="105" y="654"/>
                </a:lnTo>
                <a:lnTo>
                  <a:pt x="117" y="657"/>
                </a:lnTo>
                <a:lnTo>
                  <a:pt x="129" y="660"/>
                </a:lnTo>
                <a:lnTo>
                  <a:pt x="129" y="660"/>
                </a:lnTo>
                <a:lnTo>
                  <a:pt x="115" y="658"/>
                </a:lnTo>
                <a:lnTo>
                  <a:pt x="108" y="657"/>
                </a:lnTo>
                <a:lnTo>
                  <a:pt x="103" y="656"/>
                </a:lnTo>
                <a:lnTo>
                  <a:pt x="103" y="656"/>
                </a:lnTo>
                <a:close/>
                <a:moveTo>
                  <a:pt x="102" y="619"/>
                </a:moveTo>
                <a:lnTo>
                  <a:pt x="102" y="619"/>
                </a:lnTo>
                <a:lnTo>
                  <a:pt x="102" y="616"/>
                </a:lnTo>
                <a:lnTo>
                  <a:pt x="102" y="616"/>
                </a:lnTo>
                <a:lnTo>
                  <a:pt x="103" y="620"/>
                </a:lnTo>
                <a:lnTo>
                  <a:pt x="103" y="620"/>
                </a:lnTo>
                <a:lnTo>
                  <a:pt x="102" y="619"/>
                </a:lnTo>
                <a:lnTo>
                  <a:pt x="102" y="619"/>
                </a:lnTo>
                <a:close/>
                <a:moveTo>
                  <a:pt x="142" y="644"/>
                </a:moveTo>
                <a:lnTo>
                  <a:pt x="142" y="644"/>
                </a:lnTo>
                <a:lnTo>
                  <a:pt x="140" y="642"/>
                </a:lnTo>
                <a:lnTo>
                  <a:pt x="140" y="642"/>
                </a:lnTo>
                <a:lnTo>
                  <a:pt x="146" y="643"/>
                </a:lnTo>
                <a:lnTo>
                  <a:pt x="146" y="643"/>
                </a:lnTo>
                <a:lnTo>
                  <a:pt x="142" y="644"/>
                </a:lnTo>
                <a:lnTo>
                  <a:pt x="142" y="644"/>
                </a:lnTo>
                <a:close/>
                <a:moveTo>
                  <a:pt x="209" y="655"/>
                </a:moveTo>
                <a:lnTo>
                  <a:pt x="209" y="655"/>
                </a:lnTo>
                <a:lnTo>
                  <a:pt x="182" y="656"/>
                </a:lnTo>
                <a:lnTo>
                  <a:pt x="182" y="656"/>
                </a:lnTo>
                <a:lnTo>
                  <a:pt x="214" y="654"/>
                </a:lnTo>
                <a:lnTo>
                  <a:pt x="245" y="651"/>
                </a:lnTo>
                <a:lnTo>
                  <a:pt x="309" y="651"/>
                </a:lnTo>
                <a:lnTo>
                  <a:pt x="309" y="651"/>
                </a:lnTo>
                <a:lnTo>
                  <a:pt x="313" y="652"/>
                </a:lnTo>
                <a:lnTo>
                  <a:pt x="313" y="652"/>
                </a:lnTo>
                <a:lnTo>
                  <a:pt x="286" y="651"/>
                </a:lnTo>
                <a:lnTo>
                  <a:pt x="261" y="651"/>
                </a:lnTo>
                <a:lnTo>
                  <a:pt x="209" y="655"/>
                </a:lnTo>
                <a:lnTo>
                  <a:pt x="209" y="655"/>
                </a:lnTo>
                <a:close/>
                <a:moveTo>
                  <a:pt x="220" y="637"/>
                </a:moveTo>
                <a:lnTo>
                  <a:pt x="220" y="637"/>
                </a:lnTo>
                <a:lnTo>
                  <a:pt x="238" y="634"/>
                </a:lnTo>
                <a:lnTo>
                  <a:pt x="254" y="633"/>
                </a:lnTo>
                <a:lnTo>
                  <a:pt x="271" y="632"/>
                </a:lnTo>
                <a:lnTo>
                  <a:pt x="289" y="632"/>
                </a:lnTo>
                <a:lnTo>
                  <a:pt x="289" y="632"/>
                </a:lnTo>
                <a:lnTo>
                  <a:pt x="266" y="634"/>
                </a:lnTo>
                <a:lnTo>
                  <a:pt x="266" y="634"/>
                </a:lnTo>
                <a:lnTo>
                  <a:pt x="243" y="636"/>
                </a:lnTo>
                <a:lnTo>
                  <a:pt x="220" y="637"/>
                </a:lnTo>
                <a:lnTo>
                  <a:pt x="220" y="637"/>
                </a:lnTo>
                <a:close/>
                <a:moveTo>
                  <a:pt x="318" y="654"/>
                </a:moveTo>
                <a:lnTo>
                  <a:pt x="318" y="654"/>
                </a:lnTo>
                <a:lnTo>
                  <a:pt x="320" y="651"/>
                </a:lnTo>
                <a:lnTo>
                  <a:pt x="320" y="651"/>
                </a:lnTo>
                <a:lnTo>
                  <a:pt x="337" y="651"/>
                </a:lnTo>
                <a:lnTo>
                  <a:pt x="337" y="651"/>
                </a:lnTo>
                <a:lnTo>
                  <a:pt x="338" y="655"/>
                </a:lnTo>
                <a:lnTo>
                  <a:pt x="338" y="655"/>
                </a:lnTo>
                <a:lnTo>
                  <a:pt x="318" y="654"/>
                </a:lnTo>
                <a:lnTo>
                  <a:pt x="318" y="654"/>
                </a:lnTo>
                <a:close/>
                <a:moveTo>
                  <a:pt x="363" y="640"/>
                </a:moveTo>
                <a:lnTo>
                  <a:pt x="363" y="640"/>
                </a:lnTo>
                <a:lnTo>
                  <a:pt x="341" y="640"/>
                </a:lnTo>
                <a:lnTo>
                  <a:pt x="341" y="640"/>
                </a:lnTo>
                <a:lnTo>
                  <a:pt x="354" y="639"/>
                </a:lnTo>
                <a:lnTo>
                  <a:pt x="368" y="638"/>
                </a:lnTo>
                <a:lnTo>
                  <a:pt x="368" y="638"/>
                </a:lnTo>
                <a:lnTo>
                  <a:pt x="363" y="640"/>
                </a:lnTo>
                <a:lnTo>
                  <a:pt x="363" y="640"/>
                </a:lnTo>
                <a:close/>
                <a:moveTo>
                  <a:pt x="382" y="656"/>
                </a:moveTo>
                <a:lnTo>
                  <a:pt x="382" y="656"/>
                </a:lnTo>
                <a:lnTo>
                  <a:pt x="398" y="654"/>
                </a:lnTo>
                <a:lnTo>
                  <a:pt x="398" y="654"/>
                </a:lnTo>
                <a:lnTo>
                  <a:pt x="416" y="654"/>
                </a:lnTo>
                <a:lnTo>
                  <a:pt x="416" y="654"/>
                </a:lnTo>
                <a:lnTo>
                  <a:pt x="382" y="656"/>
                </a:lnTo>
                <a:lnTo>
                  <a:pt x="382" y="656"/>
                </a:lnTo>
                <a:close/>
                <a:moveTo>
                  <a:pt x="507" y="628"/>
                </a:moveTo>
                <a:lnTo>
                  <a:pt x="507" y="628"/>
                </a:lnTo>
                <a:lnTo>
                  <a:pt x="473" y="630"/>
                </a:lnTo>
                <a:lnTo>
                  <a:pt x="438" y="632"/>
                </a:lnTo>
                <a:lnTo>
                  <a:pt x="438" y="632"/>
                </a:lnTo>
                <a:lnTo>
                  <a:pt x="438" y="631"/>
                </a:lnTo>
                <a:lnTo>
                  <a:pt x="438" y="631"/>
                </a:lnTo>
                <a:lnTo>
                  <a:pt x="512" y="628"/>
                </a:lnTo>
                <a:lnTo>
                  <a:pt x="512" y="628"/>
                </a:lnTo>
                <a:lnTo>
                  <a:pt x="507" y="628"/>
                </a:lnTo>
                <a:lnTo>
                  <a:pt x="507" y="628"/>
                </a:lnTo>
                <a:close/>
                <a:moveTo>
                  <a:pt x="534" y="642"/>
                </a:moveTo>
                <a:lnTo>
                  <a:pt x="534" y="642"/>
                </a:lnTo>
                <a:lnTo>
                  <a:pt x="557" y="640"/>
                </a:lnTo>
                <a:lnTo>
                  <a:pt x="557" y="640"/>
                </a:lnTo>
                <a:lnTo>
                  <a:pt x="534" y="642"/>
                </a:lnTo>
                <a:lnTo>
                  <a:pt x="534" y="642"/>
                </a:lnTo>
                <a:close/>
                <a:moveTo>
                  <a:pt x="615" y="640"/>
                </a:moveTo>
                <a:lnTo>
                  <a:pt x="615" y="640"/>
                </a:lnTo>
                <a:lnTo>
                  <a:pt x="587" y="640"/>
                </a:lnTo>
                <a:lnTo>
                  <a:pt x="587" y="640"/>
                </a:lnTo>
                <a:lnTo>
                  <a:pt x="590" y="639"/>
                </a:lnTo>
                <a:lnTo>
                  <a:pt x="590" y="639"/>
                </a:lnTo>
                <a:lnTo>
                  <a:pt x="591" y="638"/>
                </a:lnTo>
                <a:lnTo>
                  <a:pt x="591" y="638"/>
                </a:lnTo>
                <a:lnTo>
                  <a:pt x="616" y="638"/>
                </a:lnTo>
                <a:lnTo>
                  <a:pt x="616" y="638"/>
                </a:lnTo>
                <a:lnTo>
                  <a:pt x="615" y="640"/>
                </a:lnTo>
                <a:lnTo>
                  <a:pt x="615" y="640"/>
                </a:lnTo>
                <a:close/>
                <a:moveTo>
                  <a:pt x="674" y="643"/>
                </a:moveTo>
                <a:lnTo>
                  <a:pt x="674" y="643"/>
                </a:lnTo>
                <a:lnTo>
                  <a:pt x="631" y="640"/>
                </a:lnTo>
                <a:lnTo>
                  <a:pt x="631" y="640"/>
                </a:lnTo>
                <a:lnTo>
                  <a:pt x="626" y="638"/>
                </a:lnTo>
                <a:lnTo>
                  <a:pt x="626" y="638"/>
                </a:lnTo>
                <a:lnTo>
                  <a:pt x="675" y="638"/>
                </a:lnTo>
                <a:lnTo>
                  <a:pt x="675" y="638"/>
                </a:lnTo>
                <a:lnTo>
                  <a:pt x="674" y="640"/>
                </a:lnTo>
                <a:lnTo>
                  <a:pt x="674" y="643"/>
                </a:lnTo>
                <a:lnTo>
                  <a:pt x="674" y="643"/>
                </a:lnTo>
                <a:close/>
                <a:moveTo>
                  <a:pt x="693" y="644"/>
                </a:moveTo>
                <a:lnTo>
                  <a:pt x="693" y="644"/>
                </a:lnTo>
                <a:lnTo>
                  <a:pt x="688" y="642"/>
                </a:lnTo>
                <a:lnTo>
                  <a:pt x="688" y="642"/>
                </a:lnTo>
                <a:lnTo>
                  <a:pt x="694" y="639"/>
                </a:lnTo>
                <a:lnTo>
                  <a:pt x="694" y="639"/>
                </a:lnTo>
                <a:lnTo>
                  <a:pt x="709" y="645"/>
                </a:lnTo>
                <a:lnTo>
                  <a:pt x="709" y="645"/>
                </a:lnTo>
                <a:lnTo>
                  <a:pt x="693" y="644"/>
                </a:lnTo>
                <a:lnTo>
                  <a:pt x="693" y="644"/>
                </a:lnTo>
                <a:close/>
                <a:moveTo>
                  <a:pt x="723" y="628"/>
                </a:moveTo>
                <a:lnTo>
                  <a:pt x="723" y="628"/>
                </a:lnTo>
                <a:lnTo>
                  <a:pt x="817" y="626"/>
                </a:lnTo>
                <a:lnTo>
                  <a:pt x="817" y="626"/>
                </a:lnTo>
                <a:lnTo>
                  <a:pt x="815" y="626"/>
                </a:lnTo>
                <a:lnTo>
                  <a:pt x="815" y="626"/>
                </a:lnTo>
                <a:lnTo>
                  <a:pt x="800" y="627"/>
                </a:lnTo>
                <a:lnTo>
                  <a:pt x="786" y="630"/>
                </a:lnTo>
                <a:lnTo>
                  <a:pt x="786" y="630"/>
                </a:lnTo>
                <a:lnTo>
                  <a:pt x="755" y="630"/>
                </a:lnTo>
                <a:lnTo>
                  <a:pt x="723" y="628"/>
                </a:lnTo>
                <a:lnTo>
                  <a:pt x="723" y="628"/>
                </a:lnTo>
                <a:close/>
                <a:moveTo>
                  <a:pt x="764" y="644"/>
                </a:moveTo>
                <a:lnTo>
                  <a:pt x="764" y="644"/>
                </a:lnTo>
                <a:lnTo>
                  <a:pt x="775" y="642"/>
                </a:lnTo>
                <a:lnTo>
                  <a:pt x="775" y="642"/>
                </a:lnTo>
                <a:lnTo>
                  <a:pt x="784" y="640"/>
                </a:lnTo>
                <a:lnTo>
                  <a:pt x="784" y="640"/>
                </a:lnTo>
                <a:lnTo>
                  <a:pt x="815" y="637"/>
                </a:lnTo>
                <a:lnTo>
                  <a:pt x="831" y="637"/>
                </a:lnTo>
                <a:lnTo>
                  <a:pt x="845" y="638"/>
                </a:lnTo>
                <a:lnTo>
                  <a:pt x="845" y="638"/>
                </a:lnTo>
                <a:lnTo>
                  <a:pt x="805" y="643"/>
                </a:lnTo>
                <a:lnTo>
                  <a:pt x="785" y="644"/>
                </a:lnTo>
                <a:lnTo>
                  <a:pt x="764" y="644"/>
                </a:lnTo>
                <a:lnTo>
                  <a:pt x="764" y="644"/>
                </a:lnTo>
                <a:close/>
                <a:moveTo>
                  <a:pt x="880" y="628"/>
                </a:moveTo>
                <a:lnTo>
                  <a:pt x="880" y="628"/>
                </a:lnTo>
                <a:lnTo>
                  <a:pt x="881" y="626"/>
                </a:lnTo>
                <a:lnTo>
                  <a:pt x="881" y="625"/>
                </a:lnTo>
                <a:lnTo>
                  <a:pt x="881" y="625"/>
                </a:lnTo>
                <a:lnTo>
                  <a:pt x="920" y="625"/>
                </a:lnTo>
                <a:lnTo>
                  <a:pt x="959" y="627"/>
                </a:lnTo>
                <a:lnTo>
                  <a:pt x="959" y="627"/>
                </a:lnTo>
                <a:lnTo>
                  <a:pt x="920" y="628"/>
                </a:lnTo>
                <a:lnTo>
                  <a:pt x="880" y="628"/>
                </a:lnTo>
                <a:lnTo>
                  <a:pt x="880" y="628"/>
                </a:lnTo>
                <a:close/>
                <a:moveTo>
                  <a:pt x="1029" y="633"/>
                </a:moveTo>
                <a:lnTo>
                  <a:pt x="1029" y="633"/>
                </a:lnTo>
                <a:lnTo>
                  <a:pt x="1027" y="632"/>
                </a:lnTo>
                <a:lnTo>
                  <a:pt x="1024" y="631"/>
                </a:lnTo>
                <a:lnTo>
                  <a:pt x="1024" y="631"/>
                </a:lnTo>
                <a:lnTo>
                  <a:pt x="1038" y="630"/>
                </a:lnTo>
                <a:lnTo>
                  <a:pt x="1052" y="630"/>
                </a:lnTo>
                <a:lnTo>
                  <a:pt x="1052" y="630"/>
                </a:lnTo>
                <a:lnTo>
                  <a:pt x="1029" y="633"/>
                </a:lnTo>
                <a:lnTo>
                  <a:pt x="1029" y="633"/>
                </a:lnTo>
                <a:close/>
                <a:moveTo>
                  <a:pt x="1097" y="628"/>
                </a:moveTo>
                <a:lnTo>
                  <a:pt x="1097" y="628"/>
                </a:lnTo>
                <a:lnTo>
                  <a:pt x="1083" y="633"/>
                </a:lnTo>
                <a:lnTo>
                  <a:pt x="1069" y="636"/>
                </a:lnTo>
                <a:lnTo>
                  <a:pt x="1069" y="636"/>
                </a:lnTo>
                <a:lnTo>
                  <a:pt x="1087" y="630"/>
                </a:lnTo>
                <a:lnTo>
                  <a:pt x="1104" y="624"/>
                </a:lnTo>
                <a:lnTo>
                  <a:pt x="1137" y="608"/>
                </a:lnTo>
                <a:lnTo>
                  <a:pt x="1137" y="608"/>
                </a:lnTo>
                <a:lnTo>
                  <a:pt x="1117" y="619"/>
                </a:lnTo>
                <a:lnTo>
                  <a:pt x="1097" y="628"/>
                </a:lnTo>
                <a:lnTo>
                  <a:pt x="1097" y="628"/>
                </a:lnTo>
                <a:close/>
                <a:moveTo>
                  <a:pt x="1064" y="621"/>
                </a:moveTo>
                <a:lnTo>
                  <a:pt x="1064" y="621"/>
                </a:lnTo>
                <a:lnTo>
                  <a:pt x="1071" y="619"/>
                </a:lnTo>
                <a:lnTo>
                  <a:pt x="1071" y="619"/>
                </a:lnTo>
                <a:lnTo>
                  <a:pt x="1071" y="621"/>
                </a:lnTo>
                <a:lnTo>
                  <a:pt x="1071" y="621"/>
                </a:lnTo>
                <a:lnTo>
                  <a:pt x="1064" y="621"/>
                </a:lnTo>
                <a:lnTo>
                  <a:pt x="1064" y="621"/>
                </a:lnTo>
                <a:close/>
                <a:moveTo>
                  <a:pt x="1202" y="548"/>
                </a:moveTo>
                <a:lnTo>
                  <a:pt x="1202" y="548"/>
                </a:lnTo>
                <a:lnTo>
                  <a:pt x="1231" y="528"/>
                </a:lnTo>
                <a:lnTo>
                  <a:pt x="1246" y="519"/>
                </a:lnTo>
                <a:lnTo>
                  <a:pt x="1260" y="510"/>
                </a:lnTo>
                <a:lnTo>
                  <a:pt x="1260" y="510"/>
                </a:lnTo>
                <a:lnTo>
                  <a:pt x="1224" y="533"/>
                </a:lnTo>
                <a:lnTo>
                  <a:pt x="1224" y="533"/>
                </a:lnTo>
                <a:lnTo>
                  <a:pt x="1202" y="548"/>
                </a:lnTo>
                <a:lnTo>
                  <a:pt x="1202" y="548"/>
                </a:lnTo>
                <a:close/>
                <a:moveTo>
                  <a:pt x="1254" y="527"/>
                </a:moveTo>
                <a:lnTo>
                  <a:pt x="1254" y="527"/>
                </a:lnTo>
                <a:lnTo>
                  <a:pt x="1233" y="539"/>
                </a:lnTo>
                <a:lnTo>
                  <a:pt x="1233" y="539"/>
                </a:lnTo>
                <a:lnTo>
                  <a:pt x="1264" y="519"/>
                </a:lnTo>
                <a:lnTo>
                  <a:pt x="1264" y="519"/>
                </a:lnTo>
                <a:lnTo>
                  <a:pt x="1254" y="527"/>
                </a:lnTo>
                <a:lnTo>
                  <a:pt x="1254" y="527"/>
                </a:lnTo>
                <a:close/>
                <a:moveTo>
                  <a:pt x="1290" y="504"/>
                </a:moveTo>
                <a:lnTo>
                  <a:pt x="1290" y="504"/>
                </a:lnTo>
                <a:lnTo>
                  <a:pt x="1278" y="510"/>
                </a:lnTo>
                <a:lnTo>
                  <a:pt x="1278" y="510"/>
                </a:lnTo>
                <a:lnTo>
                  <a:pt x="1294" y="500"/>
                </a:lnTo>
                <a:lnTo>
                  <a:pt x="1294" y="500"/>
                </a:lnTo>
                <a:lnTo>
                  <a:pt x="1290" y="504"/>
                </a:lnTo>
                <a:lnTo>
                  <a:pt x="1290" y="504"/>
                </a:lnTo>
                <a:close/>
                <a:moveTo>
                  <a:pt x="1310" y="495"/>
                </a:moveTo>
                <a:lnTo>
                  <a:pt x="1310" y="495"/>
                </a:lnTo>
                <a:lnTo>
                  <a:pt x="1314" y="487"/>
                </a:lnTo>
                <a:lnTo>
                  <a:pt x="1314" y="487"/>
                </a:lnTo>
                <a:lnTo>
                  <a:pt x="1320" y="484"/>
                </a:lnTo>
                <a:lnTo>
                  <a:pt x="1320" y="484"/>
                </a:lnTo>
                <a:lnTo>
                  <a:pt x="1310" y="495"/>
                </a:lnTo>
                <a:lnTo>
                  <a:pt x="1310" y="495"/>
                </a:lnTo>
                <a:close/>
                <a:moveTo>
                  <a:pt x="1317" y="474"/>
                </a:moveTo>
                <a:lnTo>
                  <a:pt x="1317" y="474"/>
                </a:lnTo>
                <a:lnTo>
                  <a:pt x="1319" y="473"/>
                </a:lnTo>
                <a:lnTo>
                  <a:pt x="1319" y="473"/>
                </a:lnTo>
                <a:lnTo>
                  <a:pt x="1319" y="473"/>
                </a:lnTo>
                <a:lnTo>
                  <a:pt x="1319" y="473"/>
                </a:lnTo>
                <a:lnTo>
                  <a:pt x="1317" y="474"/>
                </a:lnTo>
                <a:lnTo>
                  <a:pt x="1317" y="474"/>
                </a:lnTo>
                <a:close/>
                <a:moveTo>
                  <a:pt x="1094" y="267"/>
                </a:moveTo>
                <a:lnTo>
                  <a:pt x="1094" y="267"/>
                </a:lnTo>
                <a:lnTo>
                  <a:pt x="1112" y="274"/>
                </a:lnTo>
                <a:lnTo>
                  <a:pt x="1131" y="283"/>
                </a:lnTo>
                <a:lnTo>
                  <a:pt x="1150" y="294"/>
                </a:lnTo>
                <a:lnTo>
                  <a:pt x="1168" y="306"/>
                </a:lnTo>
                <a:lnTo>
                  <a:pt x="1184" y="319"/>
                </a:lnTo>
                <a:lnTo>
                  <a:pt x="1200" y="332"/>
                </a:lnTo>
                <a:lnTo>
                  <a:pt x="1216" y="347"/>
                </a:lnTo>
                <a:lnTo>
                  <a:pt x="1230" y="361"/>
                </a:lnTo>
                <a:lnTo>
                  <a:pt x="1230" y="361"/>
                </a:lnTo>
                <a:lnTo>
                  <a:pt x="1241" y="372"/>
                </a:lnTo>
                <a:lnTo>
                  <a:pt x="1253" y="381"/>
                </a:lnTo>
                <a:lnTo>
                  <a:pt x="1280" y="400"/>
                </a:lnTo>
                <a:lnTo>
                  <a:pt x="1305" y="418"/>
                </a:lnTo>
                <a:lnTo>
                  <a:pt x="1317" y="427"/>
                </a:lnTo>
                <a:lnTo>
                  <a:pt x="1329" y="438"/>
                </a:lnTo>
                <a:lnTo>
                  <a:pt x="1329" y="438"/>
                </a:lnTo>
                <a:lnTo>
                  <a:pt x="1322" y="454"/>
                </a:lnTo>
                <a:lnTo>
                  <a:pt x="1318" y="460"/>
                </a:lnTo>
                <a:lnTo>
                  <a:pt x="1311" y="467"/>
                </a:lnTo>
                <a:lnTo>
                  <a:pt x="1311" y="467"/>
                </a:lnTo>
                <a:lnTo>
                  <a:pt x="1292" y="478"/>
                </a:lnTo>
                <a:lnTo>
                  <a:pt x="1281" y="485"/>
                </a:lnTo>
                <a:lnTo>
                  <a:pt x="1278" y="489"/>
                </a:lnTo>
                <a:lnTo>
                  <a:pt x="1277" y="491"/>
                </a:lnTo>
                <a:lnTo>
                  <a:pt x="1277" y="491"/>
                </a:lnTo>
                <a:lnTo>
                  <a:pt x="1260" y="500"/>
                </a:lnTo>
                <a:lnTo>
                  <a:pt x="1243" y="508"/>
                </a:lnTo>
                <a:lnTo>
                  <a:pt x="1228" y="518"/>
                </a:lnTo>
                <a:lnTo>
                  <a:pt x="1213" y="528"/>
                </a:lnTo>
                <a:lnTo>
                  <a:pt x="1183" y="550"/>
                </a:lnTo>
                <a:lnTo>
                  <a:pt x="1153" y="571"/>
                </a:lnTo>
                <a:lnTo>
                  <a:pt x="1153" y="571"/>
                </a:lnTo>
                <a:lnTo>
                  <a:pt x="1135" y="581"/>
                </a:lnTo>
                <a:lnTo>
                  <a:pt x="1117" y="591"/>
                </a:lnTo>
                <a:lnTo>
                  <a:pt x="1098" y="599"/>
                </a:lnTo>
                <a:lnTo>
                  <a:pt x="1080" y="605"/>
                </a:lnTo>
                <a:lnTo>
                  <a:pt x="1060" y="610"/>
                </a:lnTo>
                <a:lnTo>
                  <a:pt x="1040" y="614"/>
                </a:lnTo>
                <a:lnTo>
                  <a:pt x="1020" y="616"/>
                </a:lnTo>
                <a:lnTo>
                  <a:pt x="999" y="618"/>
                </a:lnTo>
                <a:lnTo>
                  <a:pt x="999" y="618"/>
                </a:lnTo>
                <a:lnTo>
                  <a:pt x="959" y="618"/>
                </a:lnTo>
                <a:lnTo>
                  <a:pt x="920" y="616"/>
                </a:lnTo>
                <a:lnTo>
                  <a:pt x="879" y="615"/>
                </a:lnTo>
                <a:lnTo>
                  <a:pt x="839" y="615"/>
                </a:lnTo>
                <a:lnTo>
                  <a:pt x="839" y="615"/>
                </a:lnTo>
                <a:lnTo>
                  <a:pt x="753" y="619"/>
                </a:lnTo>
                <a:lnTo>
                  <a:pt x="711" y="620"/>
                </a:lnTo>
                <a:lnTo>
                  <a:pt x="668" y="620"/>
                </a:lnTo>
                <a:lnTo>
                  <a:pt x="668" y="620"/>
                </a:lnTo>
                <a:lnTo>
                  <a:pt x="655" y="618"/>
                </a:lnTo>
                <a:lnTo>
                  <a:pt x="642" y="616"/>
                </a:lnTo>
                <a:lnTo>
                  <a:pt x="613" y="616"/>
                </a:lnTo>
                <a:lnTo>
                  <a:pt x="583" y="618"/>
                </a:lnTo>
                <a:lnTo>
                  <a:pt x="555" y="618"/>
                </a:lnTo>
                <a:lnTo>
                  <a:pt x="555" y="618"/>
                </a:lnTo>
                <a:lnTo>
                  <a:pt x="487" y="619"/>
                </a:lnTo>
                <a:lnTo>
                  <a:pt x="420" y="621"/>
                </a:lnTo>
                <a:lnTo>
                  <a:pt x="420" y="621"/>
                </a:lnTo>
                <a:lnTo>
                  <a:pt x="406" y="620"/>
                </a:lnTo>
                <a:lnTo>
                  <a:pt x="391" y="620"/>
                </a:lnTo>
                <a:lnTo>
                  <a:pt x="377" y="621"/>
                </a:lnTo>
                <a:lnTo>
                  <a:pt x="362" y="622"/>
                </a:lnTo>
                <a:lnTo>
                  <a:pt x="362" y="622"/>
                </a:lnTo>
                <a:lnTo>
                  <a:pt x="324" y="624"/>
                </a:lnTo>
                <a:lnTo>
                  <a:pt x="284" y="622"/>
                </a:lnTo>
                <a:lnTo>
                  <a:pt x="284" y="622"/>
                </a:lnTo>
                <a:lnTo>
                  <a:pt x="268" y="622"/>
                </a:lnTo>
                <a:lnTo>
                  <a:pt x="252" y="624"/>
                </a:lnTo>
                <a:lnTo>
                  <a:pt x="219" y="628"/>
                </a:lnTo>
                <a:lnTo>
                  <a:pt x="188" y="632"/>
                </a:lnTo>
                <a:lnTo>
                  <a:pt x="171" y="633"/>
                </a:lnTo>
                <a:lnTo>
                  <a:pt x="155" y="634"/>
                </a:lnTo>
                <a:lnTo>
                  <a:pt x="155" y="634"/>
                </a:lnTo>
                <a:lnTo>
                  <a:pt x="141" y="633"/>
                </a:lnTo>
                <a:lnTo>
                  <a:pt x="131" y="630"/>
                </a:lnTo>
                <a:lnTo>
                  <a:pt x="123" y="626"/>
                </a:lnTo>
                <a:lnTo>
                  <a:pt x="118" y="620"/>
                </a:lnTo>
                <a:lnTo>
                  <a:pt x="114" y="613"/>
                </a:lnTo>
                <a:lnTo>
                  <a:pt x="112" y="603"/>
                </a:lnTo>
                <a:lnTo>
                  <a:pt x="111" y="592"/>
                </a:lnTo>
                <a:lnTo>
                  <a:pt x="112" y="580"/>
                </a:lnTo>
                <a:lnTo>
                  <a:pt x="112" y="580"/>
                </a:lnTo>
                <a:lnTo>
                  <a:pt x="113" y="554"/>
                </a:lnTo>
                <a:lnTo>
                  <a:pt x="114" y="527"/>
                </a:lnTo>
                <a:lnTo>
                  <a:pt x="114" y="514"/>
                </a:lnTo>
                <a:lnTo>
                  <a:pt x="113" y="500"/>
                </a:lnTo>
                <a:lnTo>
                  <a:pt x="111" y="486"/>
                </a:lnTo>
                <a:lnTo>
                  <a:pt x="107" y="474"/>
                </a:lnTo>
                <a:lnTo>
                  <a:pt x="107" y="474"/>
                </a:lnTo>
                <a:lnTo>
                  <a:pt x="102" y="460"/>
                </a:lnTo>
                <a:lnTo>
                  <a:pt x="99" y="444"/>
                </a:lnTo>
                <a:lnTo>
                  <a:pt x="91" y="412"/>
                </a:lnTo>
                <a:lnTo>
                  <a:pt x="88" y="378"/>
                </a:lnTo>
                <a:lnTo>
                  <a:pt x="87" y="347"/>
                </a:lnTo>
                <a:lnTo>
                  <a:pt x="87" y="347"/>
                </a:lnTo>
                <a:lnTo>
                  <a:pt x="88" y="333"/>
                </a:lnTo>
                <a:lnTo>
                  <a:pt x="90" y="320"/>
                </a:lnTo>
                <a:lnTo>
                  <a:pt x="93" y="313"/>
                </a:lnTo>
                <a:lnTo>
                  <a:pt x="95" y="307"/>
                </a:lnTo>
                <a:lnTo>
                  <a:pt x="99" y="302"/>
                </a:lnTo>
                <a:lnTo>
                  <a:pt x="105" y="297"/>
                </a:lnTo>
                <a:lnTo>
                  <a:pt x="105" y="297"/>
                </a:lnTo>
                <a:lnTo>
                  <a:pt x="108" y="295"/>
                </a:lnTo>
                <a:lnTo>
                  <a:pt x="114" y="294"/>
                </a:lnTo>
                <a:lnTo>
                  <a:pt x="126" y="290"/>
                </a:lnTo>
                <a:lnTo>
                  <a:pt x="137" y="288"/>
                </a:lnTo>
                <a:lnTo>
                  <a:pt x="142" y="285"/>
                </a:lnTo>
                <a:lnTo>
                  <a:pt x="146" y="283"/>
                </a:lnTo>
                <a:lnTo>
                  <a:pt x="146" y="283"/>
                </a:lnTo>
                <a:lnTo>
                  <a:pt x="164" y="285"/>
                </a:lnTo>
                <a:lnTo>
                  <a:pt x="182" y="288"/>
                </a:lnTo>
                <a:lnTo>
                  <a:pt x="201" y="288"/>
                </a:lnTo>
                <a:lnTo>
                  <a:pt x="219" y="288"/>
                </a:lnTo>
                <a:lnTo>
                  <a:pt x="256" y="285"/>
                </a:lnTo>
                <a:lnTo>
                  <a:pt x="276" y="285"/>
                </a:lnTo>
                <a:lnTo>
                  <a:pt x="294" y="285"/>
                </a:lnTo>
                <a:lnTo>
                  <a:pt x="294" y="285"/>
                </a:lnTo>
                <a:lnTo>
                  <a:pt x="290" y="292"/>
                </a:lnTo>
                <a:lnTo>
                  <a:pt x="286" y="301"/>
                </a:lnTo>
                <a:lnTo>
                  <a:pt x="286" y="301"/>
                </a:lnTo>
                <a:lnTo>
                  <a:pt x="278" y="301"/>
                </a:lnTo>
                <a:lnTo>
                  <a:pt x="266" y="304"/>
                </a:lnTo>
                <a:lnTo>
                  <a:pt x="261" y="307"/>
                </a:lnTo>
                <a:lnTo>
                  <a:pt x="256" y="309"/>
                </a:lnTo>
                <a:lnTo>
                  <a:pt x="253" y="313"/>
                </a:lnTo>
                <a:lnTo>
                  <a:pt x="253" y="314"/>
                </a:lnTo>
                <a:lnTo>
                  <a:pt x="253" y="316"/>
                </a:lnTo>
                <a:lnTo>
                  <a:pt x="253" y="316"/>
                </a:lnTo>
                <a:lnTo>
                  <a:pt x="252" y="321"/>
                </a:lnTo>
                <a:lnTo>
                  <a:pt x="250" y="325"/>
                </a:lnTo>
                <a:lnTo>
                  <a:pt x="250" y="328"/>
                </a:lnTo>
                <a:lnTo>
                  <a:pt x="252" y="332"/>
                </a:lnTo>
                <a:lnTo>
                  <a:pt x="253" y="336"/>
                </a:lnTo>
                <a:lnTo>
                  <a:pt x="255" y="339"/>
                </a:lnTo>
                <a:lnTo>
                  <a:pt x="261" y="344"/>
                </a:lnTo>
                <a:lnTo>
                  <a:pt x="270" y="348"/>
                </a:lnTo>
                <a:lnTo>
                  <a:pt x="278" y="350"/>
                </a:lnTo>
                <a:lnTo>
                  <a:pt x="286" y="351"/>
                </a:lnTo>
                <a:lnTo>
                  <a:pt x="294" y="350"/>
                </a:lnTo>
                <a:lnTo>
                  <a:pt x="294" y="350"/>
                </a:lnTo>
                <a:lnTo>
                  <a:pt x="298" y="349"/>
                </a:lnTo>
                <a:lnTo>
                  <a:pt x="302" y="348"/>
                </a:lnTo>
                <a:lnTo>
                  <a:pt x="306" y="345"/>
                </a:lnTo>
                <a:lnTo>
                  <a:pt x="308" y="342"/>
                </a:lnTo>
                <a:lnTo>
                  <a:pt x="312" y="336"/>
                </a:lnTo>
                <a:lnTo>
                  <a:pt x="314" y="327"/>
                </a:lnTo>
                <a:lnTo>
                  <a:pt x="313" y="320"/>
                </a:lnTo>
                <a:lnTo>
                  <a:pt x="309" y="313"/>
                </a:lnTo>
                <a:lnTo>
                  <a:pt x="304" y="307"/>
                </a:lnTo>
                <a:lnTo>
                  <a:pt x="301" y="304"/>
                </a:lnTo>
                <a:lnTo>
                  <a:pt x="296" y="302"/>
                </a:lnTo>
                <a:lnTo>
                  <a:pt x="296" y="302"/>
                </a:lnTo>
                <a:lnTo>
                  <a:pt x="300" y="294"/>
                </a:lnTo>
                <a:lnTo>
                  <a:pt x="303" y="285"/>
                </a:lnTo>
                <a:lnTo>
                  <a:pt x="303" y="285"/>
                </a:lnTo>
                <a:lnTo>
                  <a:pt x="383" y="286"/>
                </a:lnTo>
                <a:lnTo>
                  <a:pt x="463" y="285"/>
                </a:lnTo>
                <a:lnTo>
                  <a:pt x="622" y="282"/>
                </a:lnTo>
                <a:lnTo>
                  <a:pt x="782" y="278"/>
                </a:lnTo>
                <a:lnTo>
                  <a:pt x="942" y="274"/>
                </a:lnTo>
                <a:lnTo>
                  <a:pt x="942" y="274"/>
                </a:lnTo>
                <a:lnTo>
                  <a:pt x="939" y="284"/>
                </a:lnTo>
                <a:lnTo>
                  <a:pt x="934" y="294"/>
                </a:lnTo>
                <a:lnTo>
                  <a:pt x="934" y="294"/>
                </a:lnTo>
                <a:lnTo>
                  <a:pt x="926" y="291"/>
                </a:lnTo>
                <a:lnTo>
                  <a:pt x="912" y="291"/>
                </a:lnTo>
                <a:lnTo>
                  <a:pt x="905" y="291"/>
                </a:lnTo>
                <a:lnTo>
                  <a:pt x="900" y="292"/>
                </a:lnTo>
                <a:lnTo>
                  <a:pt x="898" y="294"/>
                </a:lnTo>
                <a:lnTo>
                  <a:pt x="898" y="295"/>
                </a:lnTo>
                <a:lnTo>
                  <a:pt x="898" y="296"/>
                </a:lnTo>
                <a:lnTo>
                  <a:pt x="899" y="298"/>
                </a:lnTo>
                <a:lnTo>
                  <a:pt x="899" y="298"/>
                </a:lnTo>
                <a:lnTo>
                  <a:pt x="896" y="303"/>
                </a:lnTo>
                <a:lnTo>
                  <a:pt x="896" y="303"/>
                </a:lnTo>
                <a:lnTo>
                  <a:pt x="894" y="304"/>
                </a:lnTo>
                <a:lnTo>
                  <a:pt x="892" y="306"/>
                </a:lnTo>
                <a:lnTo>
                  <a:pt x="892" y="309"/>
                </a:lnTo>
                <a:lnTo>
                  <a:pt x="892" y="314"/>
                </a:lnTo>
                <a:lnTo>
                  <a:pt x="893" y="318"/>
                </a:lnTo>
                <a:lnTo>
                  <a:pt x="893" y="318"/>
                </a:lnTo>
                <a:lnTo>
                  <a:pt x="896" y="321"/>
                </a:lnTo>
                <a:lnTo>
                  <a:pt x="898" y="325"/>
                </a:lnTo>
                <a:lnTo>
                  <a:pt x="902" y="328"/>
                </a:lnTo>
                <a:lnTo>
                  <a:pt x="906" y="331"/>
                </a:lnTo>
                <a:lnTo>
                  <a:pt x="915" y="335"/>
                </a:lnTo>
                <a:lnTo>
                  <a:pt x="924" y="336"/>
                </a:lnTo>
                <a:lnTo>
                  <a:pt x="924" y="336"/>
                </a:lnTo>
                <a:lnTo>
                  <a:pt x="909" y="339"/>
                </a:lnTo>
                <a:lnTo>
                  <a:pt x="893" y="343"/>
                </a:lnTo>
                <a:lnTo>
                  <a:pt x="877" y="344"/>
                </a:lnTo>
                <a:lnTo>
                  <a:pt x="870" y="344"/>
                </a:lnTo>
                <a:lnTo>
                  <a:pt x="862" y="343"/>
                </a:lnTo>
                <a:lnTo>
                  <a:pt x="862" y="343"/>
                </a:lnTo>
                <a:lnTo>
                  <a:pt x="852" y="339"/>
                </a:lnTo>
                <a:lnTo>
                  <a:pt x="844" y="336"/>
                </a:lnTo>
                <a:lnTo>
                  <a:pt x="835" y="332"/>
                </a:lnTo>
                <a:lnTo>
                  <a:pt x="826" y="330"/>
                </a:lnTo>
                <a:lnTo>
                  <a:pt x="826" y="330"/>
                </a:lnTo>
                <a:lnTo>
                  <a:pt x="821" y="330"/>
                </a:lnTo>
                <a:lnTo>
                  <a:pt x="817" y="331"/>
                </a:lnTo>
                <a:lnTo>
                  <a:pt x="808" y="333"/>
                </a:lnTo>
                <a:lnTo>
                  <a:pt x="799" y="335"/>
                </a:lnTo>
                <a:lnTo>
                  <a:pt x="796" y="335"/>
                </a:lnTo>
                <a:lnTo>
                  <a:pt x="792" y="332"/>
                </a:lnTo>
                <a:lnTo>
                  <a:pt x="792" y="332"/>
                </a:lnTo>
                <a:lnTo>
                  <a:pt x="787" y="328"/>
                </a:lnTo>
                <a:lnTo>
                  <a:pt x="786" y="325"/>
                </a:lnTo>
                <a:lnTo>
                  <a:pt x="787" y="322"/>
                </a:lnTo>
                <a:lnTo>
                  <a:pt x="790" y="320"/>
                </a:lnTo>
                <a:lnTo>
                  <a:pt x="793" y="318"/>
                </a:lnTo>
                <a:lnTo>
                  <a:pt x="797" y="315"/>
                </a:lnTo>
                <a:lnTo>
                  <a:pt x="804" y="314"/>
                </a:lnTo>
                <a:lnTo>
                  <a:pt x="804" y="314"/>
                </a:lnTo>
                <a:lnTo>
                  <a:pt x="812" y="314"/>
                </a:lnTo>
                <a:lnTo>
                  <a:pt x="821" y="315"/>
                </a:lnTo>
                <a:lnTo>
                  <a:pt x="838" y="319"/>
                </a:lnTo>
                <a:lnTo>
                  <a:pt x="846" y="319"/>
                </a:lnTo>
                <a:lnTo>
                  <a:pt x="853" y="319"/>
                </a:lnTo>
                <a:lnTo>
                  <a:pt x="861" y="316"/>
                </a:lnTo>
                <a:lnTo>
                  <a:pt x="867" y="313"/>
                </a:lnTo>
                <a:lnTo>
                  <a:pt x="867" y="313"/>
                </a:lnTo>
                <a:lnTo>
                  <a:pt x="873" y="308"/>
                </a:lnTo>
                <a:lnTo>
                  <a:pt x="881" y="302"/>
                </a:lnTo>
                <a:lnTo>
                  <a:pt x="889" y="296"/>
                </a:lnTo>
                <a:lnTo>
                  <a:pt x="891" y="294"/>
                </a:lnTo>
                <a:lnTo>
                  <a:pt x="891" y="290"/>
                </a:lnTo>
                <a:lnTo>
                  <a:pt x="891" y="290"/>
                </a:lnTo>
                <a:lnTo>
                  <a:pt x="889" y="289"/>
                </a:lnTo>
                <a:lnTo>
                  <a:pt x="888" y="288"/>
                </a:lnTo>
                <a:lnTo>
                  <a:pt x="883" y="288"/>
                </a:lnTo>
                <a:lnTo>
                  <a:pt x="879" y="290"/>
                </a:lnTo>
                <a:lnTo>
                  <a:pt x="873" y="295"/>
                </a:lnTo>
                <a:lnTo>
                  <a:pt x="862" y="304"/>
                </a:lnTo>
                <a:lnTo>
                  <a:pt x="856" y="310"/>
                </a:lnTo>
                <a:lnTo>
                  <a:pt x="856" y="310"/>
                </a:lnTo>
                <a:lnTo>
                  <a:pt x="840" y="307"/>
                </a:lnTo>
                <a:lnTo>
                  <a:pt x="826" y="304"/>
                </a:lnTo>
                <a:lnTo>
                  <a:pt x="809" y="303"/>
                </a:lnTo>
                <a:lnTo>
                  <a:pt x="802" y="304"/>
                </a:lnTo>
                <a:lnTo>
                  <a:pt x="794" y="306"/>
                </a:lnTo>
                <a:lnTo>
                  <a:pt x="794" y="306"/>
                </a:lnTo>
                <a:lnTo>
                  <a:pt x="791" y="307"/>
                </a:lnTo>
                <a:lnTo>
                  <a:pt x="787" y="309"/>
                </a:lnTo>
                <a:lnTo>
                  <a:pt x="782" y="314"/>
                </a:lnTo>
                <a:lnTo>
                  <a:pt x="779" y="320"/>
                </a:lnTo>
                <a:lnTo>
                  <a:pt x="779" y="327"/>
                </a:lnTo>
                <a:lnTo>
                  <a:pt x="781" y="333"/>
                </a:lnTo>
                <a:lnTo>
                  <a:pt x="785" y="339"/>
                </a:lnTo>
                <a:lnTo>
                  <a:pt x="787" y="341"/>
                </a:lnTo>
                <a:lnTo>
                  <a:pt x="791" y="343"/>
                </a:lnTo>
                <a:lnTo>
                  <a:pt x="794" y="343"/>
                </a:lnTo>
                <a:lnTo>
                  <a:pt x="799" y="344"/>
                </a:lnTo>
                <a:lnTo>
                  <a:pt x="799" y="344"/>
                </a:lnTo>
                <a:lnTo>
                  <a:pt x="808" y="343"/>
                </a:lnTo>
                <a:lnTo>
                  <a:pt x="816" y="341"/>
                </a:lnTo>
                <a:lnTo>
                  <a:pt x="824" y="341"/>
                </a:lnTo>
                <a:lnTo>
                  <a:pt x="833" y="341"/>
                </a:lnTo>
                <a:lnTo>
                  <a:pt x="833" y="341"/>
                </a:lnTo>
                <a:lnTo>
                  <a:pt x="840" y="343"/>
                </a:lnTo>
                <a:lnTo>
                  <a:pt x="846" y="347"/>
                </a:lnTo>
                <a:lnTo>
                  <a:pt x="853" y="350"/>
                </a:lnTo>
                <a:lnTo>
                  <a:pt x="859" y="353"/>
                </a:lnTo>
                <a:lnTo>
                  <a:pt x="859" y="353"/>
                </a:lnTo>
                <a:lnTo>
                  <a:pt x="871" y="354"/>
                </a:lnTo>
                <a:lnTo>
                  <a:pt x="882" y="354"/>
                </a:lnTo>
                <a:lnTo>
                  <a:pt x="894" y="353"/>
                </a:lnTo>
                <a:lnTo>
                  <a:pt x="905" y="351"/>
                </a:lnTo>
                <a:lnTo>
                  <a:pt x="927" y="344"/>
                </a:lnTo>
                <a:lnTo>
                  <a:pt x="948" y="338"/>
                </a:lnTo>
                <a:lnTo>
                  <a:pt x="948" y="338"/>
                </a:lnTo>
                <a:lnTo>
                  <a:pt x="959" y="336"/>
                </a:lnTo>
                <a:lnTo>
                  <a:pt x="969" y="335"/>
                </a:lnTo>
                <a:lnTo>
                  <a:pt x="989" y="333"/>
                </a:lnTo>
                <a:lnTo>
                  <a:pt x="1010" y="332"/>
                </a:lnTo>
                <a:lnTo>
                  <a:pt x="1021" y="330"/>
                </a:lnTo>
                <a:lnTo>
                  <a:pt x="1030" y="327"/>
                </a:lnTo>
                <a:lnTo>
                  <a:pt x="1030" y="327"/>
                </a:lnTo>
                <a:lnTo>
                  <a:pt x="1036" y="325"/>
                </a:lnTo>
                <a:lnTo>
                  <a:pt x="1041" y="322"/>
                </a:lnTo>
                <a:lnTo>
                  <a:pt x="1045" y="320"/>
                </a:lnTo>
                <a:lnTo>
                  <a:pt x="1047" y="316"/>
                </a:lnTo>
                <a:lnTo>
                  <a:pt x="1048" y="314"/>
                </a:lnTo>
                <a:lnTo>
                  <a:pt x="1048" y="312"/>
                </a:lnTo>
                <a:lnTo>
                  <a:pt x="1047" y="308"/>
                </a:lnTo>
                <a:lnTo>
                  <a:pt x="1046" y="306"/>
                </a:lnTo>
                <a:lnTo>
                  <a:pt x="1040" y="301"/>
                </a:lnTo>
                <a:lnTo>
                  <a:pt x="1033" y="297"/>
                </a:lnTo>
                <a:lnTo>
                  <a:pt x="1024" y="294"/>
                </a:lnTo>
                <a:lnTo>
                  <a:pt x="1015" y="294"/>
                </a:lnTo>
                <a:lnTo>
                  <a:pt x="1015" y="294"/>
                </a:lnTo>
                <a:lnTo>
                  <a:pt x="1004" y="295"/>
                </a:lnTo>
                <a:lnTo>
                  <a:pt x="988" y="297"/>
                </a:lnTo>
                <a:lnTo>
                  <a:pt x="980" y="300"/>
                </a:lnTo>
                <a:lnTo>
                  <a:pt x="974" y="303"/>
                </a:lnTo>
                <a:lnTo>
                  <a:pt x="969" y="306"/>
                </a:lnTo>
                <a:lnTo>
                  <a:pt x="969" y="308"/>
                </a:lnTo>
                <a:lnTo>
                  <a:pt x="969" y="310"/>
                </a:lnTo>
                <a:lnTo>
                  <a:pt x="969" y="310"/>
                </a:lnTo>
                <a:lnTo>
                  <a:pt x="970" y="310"/>
                </a:lnTo>
                <a:lnTo>
                  <a:pt x="971" y="312"/>
                </a:lnTo>
                <a:lnTo>
                  <a:pt x="979" y="310"/>
                </a:lnTo>
                <a:lnTo>
                  <a:pt x="1000" y="307"/>
                </a:lnTo>
                <a:lnTo>
                  <a:pt x="1011" y="306"/>
                </a:lnTo>
                <a:lnTo>
                  <a:pt x="1023" y="306"/>
                </a:lnTo>
                <a:lnTo>
                  <a:pt x="1033" y="307"/>
                </a:lnTo>
                <a:lnTo>
                  <a:pt x="1036" y="309"/>
                </a:lnTo>
                <a:lnTo>
                  <a:pt x="1040" y="312"/>
                </a:lnTo>
                <a:lnTo>
                  <a:pt x="1040" y="312"/>
                </a:lnTo>
                <a:lnTo>
                  <a:pt x="1035" y="315"/>
                </a:lnTo>
                <a:lnTo>
                  <a:pt x="1030" y="318"/>
                </a:lnTo>
                <a:lnTo>
                  <a:pt x="1020" y="322"/>
                </a:lnTo>
                <a:lnTo>
                  <a:pt x="1007" y="324"/>
                </a:lnTo>
                <a:lnTo>
                  <a:pt x="994" y="325"/>
                </a:lnTo>
                <a:lnTo>
                  <a:pt x="969" y="326"/>
                </a:lnTo>
                <a:lnTo>
                  <a:pt x="957" y="326"/>
                </a:lnTo>
                <a:lnTo>
                  <a:pt x="946" y="328"/>
                </a:lnTo>
                <a:lnTo>
                  <a:pt x="946" y="328"/>
                </a:lnTo>
                <a:lnTo>
                  <a:pt x="948" y="325"/>
                </a:lnTo>
                <a:lnTo>
                  <a:pt x="951" y="321"/>
                </a:lnTo>
                <a:lnTo>
                  <a:pt x="952" y="316"/>
                </a:lnTo>
                <a:lnTo>
                  <a:pt x="952" y="313"/>
                </a:lnTo>
                <a:lnTo>
                  <a:pt x="951" y="308"/>
                </a:lnTo>
                <a:lnTo>
                  <a:pt x="948" y="304"/>
                </a:lnTo>
                <a:lnTo>
                  <a:pt x="946" y="301"/>
                </a:lnTo>
                <a:lnTo>
                  <a:pt x="942" y="297"/>
                </a:lnTo>
                <a:lnTo>
                  <a:pt x="942" y="297"/>
                </a:lnTo>
                <a:lnTo>
                  <a:pt x="948" y="286"/>
                </a:lnTo>
                <a:lnTo>
                  <a:pt x="951" y="280"/>
                </a:lnTo>
                <a:lnTo>
                  <a:pt x="952" y="273"/>
                </a:lnTo>
                <a:lnTo>
                  <a:pt x="952" y="273"/>
                </a:lnTo>
                <a:lnTo>
                  <a:pt x="980" y="274"/>
                </a:lnTo>
                <a:lnTo>
                  <a:pt x="1028" y="274"/>
                </a:lnTo>
                <a:lnTo>
                  <a:pt x="1052" y="274"/>
                </a:lnTo>
                <a:lnTo>
                  <a:pt x="1072" y="273"/>
                </a:lnTo>
                <a:lnTo>
                  <a:pt x="1088" y="271"/>
                </a:lnTo>
                <a:lnTo>
                  <a:pt x="1092" y="269"/>
                </a:lnTo>
                <a:lnTo>
                  <a:pt x="1094" y="267"/>
                </a:lnTo>
                <a:lnTo>
                  <a:pt x="1094" y="267"/>
                </a:lnTo>
                <a:close/>
                <a:moveTo>
                  <a:pt x="265" y="332"/>
                </a:moveTo>
                <a:lnTo>
                  <a:pt x="265" y="332"/>
                </a:lnTo>
                <a:lnTo>
                  <a:pt x="264" y="327"/>
                </a:lnTo>
                <a:lnTo>
                  <a:pt x="262" y="322"/>
                </a:lnTo>
                <a:lnTo>
                  <a:pt x="262" y="322"/>
                </a:lnTo>
                <a:lnTo>
                  <a:pt x="268" y="325"/>
                </a:lnTo>
                <a:lnTo>
                  <a:pt x="277" y="330"/>
                </a:lnTo>
                <a:lnTo>
                  <a:pt x="285" y="335"/>
                </a:lnTo>
                <a:lnTo>
                  <a:pt x="288" y="335"/>
                </a:lnTo>
                <a:lnTo>
                  <a:pt x="290" y="335"/>
                </a:lnTo>
                <a:lnTo>
                  <a:pt x="290" y="335"/>
                </a:lnTo>
                <a:lnTo>
                  <a:pt x="291" y="336"/>
                </a:lnTo>
                <a:lnTo>
                  <a:pt x="291" y="336"/>
                </a:lnTo>
                <a:lnTo>
                  <a:pt x="289" y="338"/>
                </a:lnTo>
                <a:lnTo>
                  <a:pt x="288" y="342"/>
                </a:lnTo>
                <a:lnTo>
                  <a:pt x="288" y="342"/>
                </a:lnTo>
                <a:lnTo>
                  <a:pt x="282" y="342"/>
                </a:lnTo>
                <a:lnTo>
                  <a:pt x="276" y="341"/>
                </a:lnTo>
                <a:lnTo>
                  <a:pt x="271" y="338"/>
                </a:lnTo>
                <a:lnTo>
                  <a:pt x="266" y="336"/>
                </a:lnTo>
                <a:lnTo>
                  <a:pt x="266" y="336"/>
                </a:lnTo>
                <a:lnTo>
                  <a:pt x="265" y="332"/>
                </a:lnTo>
                <a:lnTo>
                  <a:pt x="265" y="332"/>
                </a:lnTo>
                <a:close/>
                <a:moveTo>
                  <a:pt x="284" y="321"/>
                </a:moveTo>
                <a:lnTo>
                  <a:pt x="284" y="321"/>
                </a:lnTo>
                <a:lnTo>
                  <a:pt x="285" y="320"/>
                </a:lnTo>
                <a:lnTo>
                  <a:pt x="285" y="320"/>
                </a:lnTo>
                <a:lnTo>
                  <a:pt x="286" y="322"/>
                </a:lnTo>
                <a:lnTo>
                  <a:pt x="288" y="325"/>
                </a:lnTo>
                <a:lnTo>
                  <a:pt x="288" y="325"/>
                </a:lnTo>
                <a:lnTo>
                  <a:pt x="284" y="321"/>
                </a:lnTo>
                <a:lnTo>
                  <a:pt x="284" y="321"/>
                </a:lnTo>
                <a:close/>
                <a:moveTo>
                  <a:pt x="924" y="316"/>
                </a:moveTo>
                <a:lnTo>
                  <a:pt x="924" y="316"/>
                </a:lnTo>
                <a:lnTo>
                  <a:pt x="932" y="324"/>
                </a:lnTo>
                <a:lnTo>
                  <a:pt x="932" y="324"/>
                </a:lnTo>
                <a:lnTo>
                  <a:pt x="930" y="325"/>
                </a:lnTo>
                <a:lnTo>
                  <a:pt x="930" y="325"/>
                </a:lnTo>
                <a:lnTo>
                  <a:pt x="923" y="326"/>
                </a:lnTo>
                <a:lnTo>
                  <a:pt x="915" y="324"/>
                </a:lnTo>
                <a:lnTo>
                  <a:pt x="908" y="321"/>
                </a:lnTo>
                <a:lnTo>
                  <a:pt x="905" y="318"/>
                </a:lnTo>
                <a:lnTo>
                  <a:pt x="903" y="315"/>
                </a:lnTo>
                <a:lnTo>
                  <a:pt x="903" y="315"/>
                </a:lnTo>
                <a:lnTo>
                  <a:pt x="906" y="313"/>
                </a:lnTo>
                <a:lnTo>
                  <a:pt x="906" y="313"/>
                </a:lnTo>
                <a:lnTo>
                  <a:pt x="911" y="316"/>
                </a:lnTo>
                <a:lnTo>
                  <a:pt x="916" y="319"/>
                </a:lnTo>
                <a:lnTo>
                  <a:pt x="920" y="319"/>
                </a:lnTo>
                <a:lnTo>
                  <a:pt x="924" y="316"/>
                </a:lnTo>
                <a:lnTo>
                  <a:pt x="924" y="316"/>
                </a:lnTo>
                <a:close/>
                <a:moveTo>
                  <a:pt x="910" y="302"/>
                </a:moveTo>
                <a:lnTo>
                  <a:pt x="910" y="302"/>
                </a:lnTo>
                <a:lnTo>
                  <a:pt x="914" y="301"/>
                </a:lnTo>
                <a:lnTo>
                  <a:pt x="914" y="301"/>
                </a:lnTo>
                <a:lnTo>
                  <a:pt x="920" y="303"/>
                </a:lnTo>
                <a:lnTo>
                  <a:pt x="920" y="303"/>
                </a:lnTo>
                <a:lnTo>
                  <a:pt x="915" y="302"/>
                </a:lnTo>
                <a:lnTo>
                  <a:pt x="910" y="302"/>
                </a:lnTo>
                <a:lnTo>
                  <a:pt x="910" y="302"/>
                </a:lnTo>
                <a:close/>
                <a:moveTo>
                  <a:pt x="942" y="265"/>
                </a:moveTo>
                <a:lnTo>
                  <a:pt x="942" y="265"/>
                </a:lnTo>
                <a:lnTo>
                  <a:pt x="909" y="265"/>
                </a:lnTo>
                <a:lnTo>
                  <a:pt x="909" y="265"/>
                </a:lnTo>
                <a:lnTo>
                  <a:pt x="906" y="259"/>
                </a:lnTo>
                <a:lnTo>
                  <a:pt x="905" y="253"/>
                </a:lnTo>
                <a:lnTo>
                  <a:pt x="905" y="247"/>
                </a:lnTo>
                <a:lnTo>
                  <a:pt x="908" y="243"/>
                </a:lnTo>
                <a:lnTo>
                  <a:pt x="908" y="243"/>
                </a:lnTo>
                <a:lnTo>
                  <a:pt x="910" y="247"/>
                </a:lnTo>
                <a:lnTo>
                  <a:pt x="912" y="249"/>
                </a:lnTo>
                <a:lnTo>
                  <a:pt x="916" y="250"/>
                </a:lnTo>
                <a:lnTo>
                  <a:pt x="918" y="251"/>
                </a:lnTo>
                <a:lnTo>
                  <a:pt x="922" y="250"/>
                </a:lnTo>
                <a:lnTo>
                  <a:pt x="926" y="248"/>
                </a:lnTo>
                <a:lnTo>
                  <a:pt x="933" y="242"/>
                </a:lnTo>
                <a:lnTo>
                  <a:pt x="933" y="242"/>
                </a:lnTo>
                <a:lnTo>
                  <a:pt x="936" y="247"/>
                </a:lnTo>
                <a:lnTo>
                  <a:pt x="936" y="247"/>
                </a:lnTo>
                <a:lnTo>
                  <a:pt x="939" y="251"/>
                </a:lnTo>
                <a:lnTo>
                  <a:pt x="941" y="255"/>
                </a:lnTo>
                <a:lnTo>
                  <a:pt x="942" y="265"/>
                </a:lnTo>
                <a:lnTo>
                  <a:pt x="942" y="265"/>
                </a:lnTo>
                <a:close/>
                <a:moveTo>
                  <a:pt x="915" y="236"/>
                </a:moveTo>
                <a:lnTo>
                  <a:pt x="915" y="236"/>
                </a:lnTo>
                <a:lnTo>
                  <a:pt x="920" y="235"/>
                </a:lnTo>
                <a:lnTo>
                  <a:pt x="924" y="236"/>
                </a:lnTo>
                <a:lnTo>
                  <a:pt x="924" y="236"/>
                </a:lnTo>
                <a:lnTo>
                  <a:pt x="917" y="241"/>
                </a:lnTo>
                <a:lnTo>
                  <a:pt x="917" y="241"/>
                </a:lnTo>
                <a:lnTo>
                  <a:pt x="915" y="236"/>
                </a:lnTo>
                <a:lnTo>
                  <a:pt x="915" y="236"/>
                </a:lnTo>
                <a:close/>
                <a:moveTo>
                  <a:pt x="927" y="178"/>
                </a:moveTo>
                <a:lnTo>
                  <a:pt x="927" y="178"/>
                </a:lnTo>
                <a:lnTo>
                  <a:pt x="928" y="177"/>
                </a:lnTo>
                <a:lnTo>
                  <a:pt x="929" y="176"/>
                </a:lnTo>
                <a:lnTo>
                  <a:pt x="929" y="172"/>
                </a:lnTo>
                <a:lnTo>
                  <a:pt x="927" y="166"/>
                </a:lnTo>
                <a:lnTo>
                  <a:pt x="927" y="166"/>
                </a:lnTo>
                <a:lnTo>
                  <a:pt x="927" y="165"/>
                </a:lnTo>
                <a:lnTo>
                  <a:pt x="927" y="165"/>
                </a:lnTo>
                <a:lnTo>
                  <a:pt x="932" y="168"/>
                </a:lnTo>
                <a:lnTo>
                  <a:pt x="938" y="176"/>
                </a:lnTo>
                <a:lnTo>
                  <a:pt x="938" y="176"/>
                </a:lnTo>
                <a:lnTo>
                  <a:pt x="941" y="182"/>
                </a:lnTo>
                <a:lnTo>
                  <a:pt x="944" y="189"/>
                </a:lnTo>
                <a:lnTo>
                  <a:pt x="944" y="196"/>
                </a:lnTo>
                <a:lnTo>
                  <a:pt x="942" y="203"/>
                </a:lnTo>
                <a:lnTo>
                  <a:pt x="940" y="210"/>
                </a:lnTo>
                <a:lnTo>
                  <a:pt x="938" y="216"/>
                </a:lnTo>
                <a:lnTo>
                  <a:pt x="932" y="229"/>
                </a:lnTo>
                <a:lnTo>
                  <a:pt x="932" y="229"/>
                </a:lnTo>
                <a:lnTo>
                  <a:pt x="927" y="226"/>
                </a:lnTo>
                <a:lnTo>
                  <a:pt x="922" y="225"/>
                </a:lnTo>
                <a:lnTo>
                  <a:pt x="917" y="225"/>
                </a:lnTo>
                <a:lnTo>
                  <a:pt x="914" y="226"/>
                </a:lnTo>
                <a:lnTo>
                  <a:pt x="914" y="226"/>
                </a:lnTo>
                <a:lnTo>
                  <a:pt x="912" y="213"/>
                </a:lnTo>
                <a:lnTo>
                  <a:pt x="912" y="198"/>
                </a:lnTo>
                <a:lnTo>
                  <a:pt x="914" y="184"/>
                </a:lnTo>
                <a:lnTo>
                  <a:pt x="917" y="173"/>
                </a:lnTo>
                <a:lnTo>
                  <a:pt x="917" y="173"/>
                </a:lnTo>
                <a:lnTo>
                  <a:pt x="917" y="176"/>
                </a:lnTo>
                <a:lnTo>
                  <a:pt x="918" y="179"/>
                </a:lnTo>
                <a:lnTo>
                  <a:pt x="922" y="184"/>
                </a:lnTo>
                <a:lnTo>
                  <a:pt x="923" y="184"/>
                </a:lnTo>
                <a:lnTo>
                  <a:pt x="926" y="184"/>
                </a:lnTo>
                <a:lnTo>
                  <a:pt x="927" y="182"/>
                </a:lnTo>
                <a:lnTo>
                  <a:pt x="927" y="178"/>
                </a:lnTo>
                <a:lnTo>
                  <a:pt x="927" y="178"/>
                </a:lnTo>
                <a:close/>
                <a:moveTo>
                  <a:pt x="915" y="115"/>
                </a:moveTo>
                <a:lnTo>
                  <a:pt x="915" y="115"/>
                </a:lnTo>
                <a:lnTo>
                  <a:pt x="920" y="117"/>
                </a:lnTo>
                <a:lnTo>
                  <a:pt x="920" y="117"/>
                </a:lnTo>
                <a:lnTo>
                  <a:pt x="917" y="118"/>
                </a:lnTo>
                <a:lnTo>
                  <a:pt x="917" y="118"/>
                </a:lnTo>
                <a:lnTo>
                  <a:pt x="915" y="118"/>
                </a:lnTo>
                <a:lnTo>
                  <a:pt x="915" y="118"/>
                </a:lnTo>
                <a:lnTo>
                  <a:pt x="915" y="115"/>
                </a:lnTo>
                <a:lnTo>
                  <a:pt x="915" y="115"/>
                </a:lnTo>
                <a:close/>
                <a:moveTo>
                  <a:pt x="904" y="20"/>
                </a:moveTo>
                <a:lnTo>
                  <a:pt x="904" y="20"/>
                </a:lnTo>
                <a:lnTo>
                  <a:pt x="906" y="21"/>
                </a:lnTo>
                <a:lnTo>
                  <a:pt x="906" y="21"/>
                </a:lnTo>
                <a:lnTo>
                  <a:pt x="905" y="24"/>
                </a:lnTo>
                <a:lnTo>
                  <a:pt x="905" y="24"/>
                </a:lnTo>
                <a:lnTo>
                  <a:pt x="904" y="24"/>
                </a:lnTo>
                <a:lnTo>
                  <a:pt x="904" y="24"/>
                </a:lnTo>
                <a:lnTo>
                  <a:pt x="904" y="20"/>
                </a:lnTo>
                <a:lnTo>
                  <a:pt x="904" y="20"/>
                </a:lnTo>
                <a:close/>
                <a:moveTo>
                  <a:pt x="904" y="44"/>
                </a:moveTo>
                <a:lnTo>
                  <a:pt x="904" y="44"/>
                </a:lnTo>
                <a:lnTo>
                  <a:pt x="904" y="50"/>
                </a:lnTo>
                <a:lnTo>
                  <a:pt x="904" y="50"/>
                </a:lnTo>
                <a:lnTo>
                  <a:pt x="903" y="44"/>
                </a:lnTo>
                <a:lnTo>
                  <a:pt x="903" y="44"/>
                </a:lnTo>
                <a:lnTo>
                  <a:pt x="904" y="44"/>
                </a:lnTo>
                <a:lnTo>
                  <a:pt x="904" y="44"/>
                </a:lnTo>
                <a:close/>
                <a:moveTo>
                  <a:pt x="902" y="79"/>
                </a:moveTo>
                <a:lnTo>
                  <a:pt x="902" y="79"/>
                </a:lnTo>
                <a:lnTo>
                  <a:pt x="902" y="85"/>
                </a:lnTo>
                <a:lnTo>
                  <a:pt x="903" y="88"/>
                </a:lnTo>
                <a:lnTo>
                  <a:pt x="906" y="89"/>
                </a:lnTo>
                <a:lnTo>
                  <a:pt x="906" y="89"/>
                </a:lnTo>
                <a:lnTo>
                  <a:pt x="909" y="88"/>
                </a:lnTo>
                <a:lnTo>
                  <a:pt x="911" y="85"/>
                </a:lnTo>
                <a:lnTo>
                  <a:pt x="911" y="82"/>
                </a:lnTo>
                <a:lnTo>
                  <a:pt x="912" y="77"/>
                </a:lnTo>
                <a:lnTo>
                  <a:pt x="912" y="62"/>
                </a:lnTo>
                <a:lnTo>
                  <a:pt x="912" y="62"/>
                </a:lnTo>
                <a:lnTo>
                  <a:pt x="918" y="66"/>
                </a:lnTo>
                <a:lnTo>
                  <a:pt x="923" y="71"/>
                </a:lnTo>
                <a:lnTo>
                  <a:pt x="928" y="77"/>
                </a:lnTo>
                <a:lnTo>
                  <a:pt x="930" y="84"/>
                </a:lnTo>
                <a:lnTo>
                  <a:pt x="930" y="84"/>
                </a:lnTo>
                <a:lnTo>
                  <a:pt x="930" y="91"/>
                </a:lnTo>
                <a:lnTo>
                  <a:pt x="930" y="98"/>
                </a:lnTo>
                <a:lnTo>
                  <a:pt x="929" y="103"/>
                </a:lnTo>
                <a:lnTo>
                  <a:pt x="927" y="108"/>
                </a:lnTo>
                <a:lnTo>
                  <a:pt x="927" y="108"/>
                </a:lnTo>
                <a:lnTo>
                  <a:pt x="923" y="106"/>
                </a:lnTo>
                <a:lnTo>
                  <a:pt x="923" y="106"/>
                </a:lnTo>
                <a:lnTo>
                  <a:pt x="922" y="102"/>
                </a:lnTo>
                <a:lnTo>
                  <a:pt x="920" y="101"/>
                </a:lnTo>
                <a:lnTo>
                  <a:pt x="917" y="102"/>
                </a:lnTo>
                <a:lnTo>
                  <a:pt x="915" y="103"/>
                </a:lnTo>
                <a:lnTo>
                  <a:pt x="915" y="103"/>
                </a:lnTo>
                <a:lnTo>
                  <a:pt x="911" y="100"/>
                </a:lnTo>
                <a:lnTo>
                  <a:pt x="909" y="98"/>
                </a:lnTo>
                <a:lnTo>
                  <a:pt x="908" y="101"/>
                </a:lnTo>
                <a:lnTo>
                  <a:pt x="906" y="104"/>
                </a:lnTo>
                <a:lnTo>
                  <a:pt x="906" y="114"/>
                </a:lnTo>
                <a:lnTo>
                  <a:pt x="906" y="120"/>
                </a:lnTo>
                <a:lnTo>
                  <a:pt x="906" y="120"/>
                </a:lnTo>
                <a:lnTo>
                  <a:pt x="904" y="120"/>
                </a:lnTo>
                <a:lnTo>
                  <a:pt x="902" y="118"/>
                </a:lnTo>
                <a:lnTo>
                  <a:pt x="902" y="118"/>
                </a:lnTo>
                <a:lnTo>
                  <a:pt x="900" y="115"/>
                </a:lnTo>
                <a:lnTo>
                  <a:pt x="898" y="110"/>
                </a:lnTo>
                <a:lnTo>
                  <a:pt x="894" y="103"/>
                </a:lnTo>
                <a:lnTo>
                  <a:pt x="894" y="103"/>
                </a:lnTo>
                <a:lnTo>
                  <a:pt x="894" y="97"/>
                </a:lnTo>
                <a:lnTo>
                  <a:pt x="893" y="94"/>
                </a:lnTo>
                <a:lnTo>
                  <a:pt x="892" y="92"/>
                </a:lnTo>
                <a:lnTo>
                  <a:pt x="891" y="91"/>
                </a:lnTo>
                <a:lnTo>
                  <a:pt x="891" y="91"/>
                </a:lnTo>
                <a:lnTo>
                  <a:pt x="889" y="84"/>
                </a:lnTo>
                <a:lnTo>
                  <a:pt x="889" y="77"/>
                </a:lnTo>
                <a:lnTo>
                  <a:pt x="889" y="73"/>
                </a:lnTo>
                <a:lnTo>
                  <a:pt x="891" y="70"/>
                </a:lnTo>
                <a:lnTo>
                  <a:pt x="893" y="67"/>
                </a:lnTo>
                <a:lnTo>
                  <a:pt x="897" y="65"/>
                </a:lnTo>
                <a:lnTo>
                  <a:pt x="897" y="65"/>
                </a:lnTo>
                <a:lnTo>
                  <a:pt x="898" y="72"/>
                </a:lnTo>
                <a:lnTo>
                  <a:pt x="902" y="79"/>
                </a:lnTo>
                <a:lnTo>
                  <a:pt x="902" y="79"/>
                </a:lnTo>
                <a:close/>
                <a:moveTo>
                  <a:pt x="791" y="35"/>
                </a:moveTo>
                <a:lnTo>
                  <a:pt x="791" y="35"/>
                </a:lnTo>
                <a:lnTo>
                  <a:pt x="787" y="35"/>
                </a:lnTo>
                <a:lnTo>
                  <a:pt x="787" y="35"/>
                </a:lnTo>
                <a:lnTo>
                  <a:pt x="787" y="35"/>
                </a:lnTo>
                <a:lnTo>
                  <a:pt x="787" y="35"/>
                </a:lnTo>
                <a:lnTo>
                  <a:pt x="791" y="35"/>
                </a:lnTo>
                <a:lnTo>
                  <a:pt x="791" y="35"/>
                </a:lnTo>
                <a:close/>
                <a:moveTo>
                  <a:pt x="691" y="32"/>
                </a:moveTo>
                <a:lnTo>
                  <a:pt x="691" y="32"/>
                </a:lnTo>
                <a:lnTo>
                  <a:pt x="713" y="33"/>
                </a:lnTo>
                <a:lnTo>
                  <a:pt x="713" y="33"/>
                </a:lnTo>
                <a:lnTo>
                  <a:pt x="691" y="32"/>
                </a:lnTo>
                <a:lnTo>
                  <a:pt x="691" y="32"/>
                </a:lnTo>
                <a:lnTo>
                  <a:pt x="691" y="32"/>
                </a:lnTo>
                <a:lnTo>
                  <a:pt x="691" y="32"/>
                </a:lnTo>
                <a:close/>
                <a:moveTo>
                  <a:pt x="285" y="53"/>
                </a:moveTo>
                <a:lnTo>
                  <a:pt x="285" y="53"/>
                </a:lnTo>
                <a:lnTo>
                  <a:pt x="360" y="49"/>
                </a:lnTo>
                <a:lnTo>
                  <a:pt x="434" y="45"/>
                </a:lnTo>
                <a:lnTo>
                  <a:pt x="509" y="43"/>
                </a:lnTo>
                <a:lnTo>
                  <a:pt x="584" y="41"/>
                </a:lnTo>
                <a:lnTo>
                  <a:pt x="584" y="41"/>
                </a:lnTo>
                <a:lnTo>
                  <a:pt x="661" y="42"/>
                </a:lnTo>
                <a:lnTo>
                  <a:pt x="738" y="44"/>
                </a:lnTo>
                <a:lnTo>
                  <a:pt x="816" y="45"/>
                </a:lnTo>
                <a:lnTo>
                  <a:pt x="855" y="45"/>
                </a:lnTo>
                <a:lnTo>
                  <a:pt x="893" y="44"/>
                </a:lnTo>
                <a:lnTo>
                  <a:pt x="893" y="44"/>
                </a:lnTo>
                <a:lnTo>
                  <a:pt x="894" y="55"/>
                </a:lnTo>
                <a:lnTo>
                  <a:pt x="894" y="55"/>
                </a:lnTo>
                <a:lnTo>
                  <a:pt x="887" y="59"/>
                </a:lnTo>
                <a:lnTo>
                  <a:pt x="883" y="65"/>
                </a:lnTo>
                <a:lnTo>
                  <a:pt x="881" y="71"/>
                </a:lnTo>
                <a:lnTo>
                  <a:pt x="880" y="78"/>
                </a:lnTo>
                <a:lnTo>
                  <a:pt x="880" y="85"/>
                </a:lnTo>
                <a:lnTo>
                  <a:pt x="881" y="92"/>
                </a:lnTo>
                <a:lnTo>
                  <a:pt x="886" y="107"/>
                </a:lnTo>
                <a:lnTo>
                  <a:pt x="886" y="107"/>
                </a:lnTo>
                <a:lnTo>
                  <a:pt x="888" y="115"/>
                </a:lnTo>
                <a:lnTo>
                  <a:pt x="892" y="123"/>
                </a:lnTo>
                <a:lnTo>
                  <a:pt x="896" y="126"/>
                </a:lnTo>
                <a:lnTo>
                  <a:pt x="899" y="129"/>
                </a:lnTo>
                <a:lnTo>
                  <a:pt x="903" y="130"/>
                </a:lnTo>
                <a:lnTo>
                  <a:pt x="908" y="130"/>
                </a:lnTo>
                <a:lnTo>
                  <a:pt x="908" y="130"/>
                </a:lnTo>
                <a:lnTo>
                  <a:pt x="911" y="145"/>
                </a:lnTo>
                <a:lnTo>
                  <a:pt x="915" y="159"/>
                </a:lnTo>
                <a:lnTo>
                  <a:pt x="915" y="159"/>
                </a:lnTo>
                <a:lnTo>
                  <a:pt x="912" y="162"/>
                </a:lnTo>
                <a:lnTo>
                  <a:pt x="910" y="166"/>
                </a:lnTo>
                <a:lnTo>
                  <a:pt x="906" y="176"/>
                </a:lnTo>
                <a:lnTo>
                  <a:pt x="904" y="188"/>
                </a:lnTo>
                <a:lnTo>
                  <a:pt x="903" y="198"/>
                </a:lnTo>
                <a:lnTo>
                  <a:pt x="903" y="198"/>
                </a:lnTo>
                <a:lnTo>
                  <a:pt x="900" y="202"/>
                </a:lnTo>
                <a:lnTo>
                  <a:pt x="900" y="206"/>
                </a:lnTo>
                <a:lnTo>
                  <a:pt x="899" y="215"/>
                </a:lnTo>
                <a:lnTo>
                  <a:pt x="902" y="225"/>
                </a:lnTo>
                <a:lnTo>
                  <a:pt x="903" y="232"/>
                </a:lnTo>
                <a:lnTo>
                  <a:pt x="903" y="232"/>
                </a:lnTo>
                <a:lnTo>
                  <a:pt x="898" y="238"/>
                </a:lnTo>
                <a:lnTo>
                  <a:pt x="897" y="245"/>
                </a:lnTo>
                <a:lnTo>
                  <a:pt x="896" y="255"/>
                </a:lnTo>
                <a:lnTo>
                  <a:pt x="898" y="265"/>
                </a:lnTo>
                <a:lnTo>
                  <a:pt x="898" y="265"/>
                </a:lnTo>
                <a:lnTo>
                  <a:pt x="750" y="268"/>
                </a:lnTo>
                <a:lnTo>
                  <a:pt x="602" y="272"/>
                </a:lnTo>
                <a:lnTo>
                  <a:pt x="454" y="275"/>
                </a:lnTo>
                <a:lnTo>
                  <a:pt x="379" y="277"/>
                </a:lnTo>
                <a:lnTo>
                  <a:pt x="306" y="275"/>
                </a:lnTo>
                <a:lnTo>
                  <a:pt x="306" y="275"/>
                </a:lnTo>
                <a:lnTo>
                  <a:pt x="306" y="265"/>
                </a:lnTo>
                <a:lnTo>
                  <a:pt x="306" y="260"/>
                </a:lnTo>
                <a:lnTo>
                  <a:pt x="303" y="255"/>
                </a:lnTo>
                <a:lnTo>
                  <a:pt x="303" y="255"/>
                </a:lnTo>
                <a:lnTo>
                  <a:pt x="301" y="250"/>
                </a:lnTo>
                <a:lnTo>
                  <a:pt x="298" y="245"/>
                </a:lnTo>
                <a:lnTo>
                  <a:pt x="295" y="242"/>
                </a:lnTo>
                <a:lnTo>
                  <a:pt x="290" y="239"/>
                </a:lnTo>
                <a:lnTo>
                  <a:pt x="290" y="239"/>
                </a:lnTo>
                <a:lnTo>
                  <a:pt x="294" y="231"/>
                </a:lnTo>
                <a:lnTo>
                  <a:pt x="295" y="221"/>
                </a:lnTo>
                <a:lnTo>
                  <a:pt x="296" y="210"/>
                </a:lnTo>
                <a:lnTo>
                  <a:pt x="296" y="200"/>
                </a:lnTo>
                <a:lnTo>
                  <a:pt x="295" y="189"/>
                </a:lnTo>
                <a:lnTo>
                  <a:pt x="292" y="179"/>
                </a:lnTo>
                <a:lnTo>
                  <a:pt x="289" y="170"/>
                </a:lnTo>
                <a:lnTo>
                  <a:pt x="283" y="162"/>
                </a:lnTo>
                <a:lnTo>
                  <a:pt x="283" y="162"/>
                </a:lnTo>
                <a:lnTo>
                  <a:pt x="284" y="151"/>
                </a:lnTo>
                <a:lnTo>
                  <a:pt x="284" y="142"/>
                </a:lnTo>
                <a:lnTo>
                  <a:pt x="284" y="142"/>
                </a:lnTo>
                <a:lnTo>
                  <a:pt x="288" y="138"/>
                </a:lnTo>
                <a:lnTo>
                  <a:pt x="290" y="135"/>
                </a:lnTo>
                <a:lnTo>
                  <a:pt x="295" y="125"/>
                </a:lnTo>
                <a:lnTo>
                  <a:pt x="296" y="114"/>
                </a:lnTo>
                <a:lnTo>
                  <a:pt x="296" y="103"/>
                </a:lnTo>
                <a:lnTo>
                  <a:pt x="295" y="92"/>
                </a:lnTo>
                <a:lnTo>
                  <a:pt x="292" y="82"/>
                </a:lnTo>
                <a:lnTo>
                  <a:pt x="288" y="72"/>
                </a:lnTo>
                <a:lnTo>
                  <a:pt x="283" y="64"/>
                </a:lnTo>
                <a:lnTo>
                  <a:pt x="283" y="64"/>
                </a:lnTo>
                <a:lnTo>
                  <a:pt x="285" y="53"/>
                </a:lnTo>
                <a:lnTo>
                  <a:pt x="285" y="53"/>
                </a:lnTo>
                <a:close/>
                <a:moveTo>
                  <a:pt x="272" y="24"/>
                </a:moveTo>
                <a:lnTo>
                  <a:pt x="272" y="24"/>
                </a:lnTo>
                <a:lnTo>
                  <a:pt x="273" y="27"/>
                </a:lnTo>
                <a:lnTo>
                  <a:pt x="273" y="27"/>
                </a:lnTo>
                <a:lnTo>
                  <a:pt x="271" y="27"/>
                </a:lnTo>
                <a:lnTo>
                  <a:pt x="271" y="27"/>
                </a:lnTo>
                <a:lnTo>
                  <a:pt x="272" y="24"/>
                </a:lnTo>
                <a:lnTo>
                  <a:pt x="272" y="24"/>
                </a:lnTo>
                <a:close/>
                <a:moveTo>
                  <a:pt x="270" y="43"/>
                </a:moveTo>
                <a:lnTo>
                  <a:pt x="270" y="43"/>
                </a:lnTo>
                <a:lnTo>
                  <a:pt x="273" y="42"/>
                </a:lnTo>
                <a:lnTo>
                  <a:pt x="273" y="42"/>
                </a:lnTo>
                <a:lnTo>
                  <a:pt x="277" y="43"/>
                </a:lnTo>
                <a:lnTo>
                  <a:pt x="277" y="43"/>
                </a:lnTo>
                <a:lnTo>
                  <a:pt x="277" y="44"/>
                </a:lnTo>
                <a:lnTo>
                  <a:pt x="277" y="44"/>
                </a:lnTo>
                <a:lnTo>
                  <a:pt x="270" y="44"/>
                </a:lnTo>
                <a:lnTo>
                  <a:pt x="270" y="44"/>
                </a:lnTo>
                <a:lnTo>
                  <a:pt x="270" y="43"/>
                </a:lnTo>
                <a:lnTo>
                  <a:pt x="270" y="43"/>
                </a:lnTo>
                <a:close/>
                <a:moveTo>
                  <a:pt x="271" y="54"/>
                </a:moveTo>
                <a:lnTo>
                  <a:pt x="271" y="54"/>
                </a:lnTo>
                <a:lnTo>
                  <a:pt x="271" y="54"/>
                </a:lnTo>
                <a:lnTo>
                  <a:pt x="271" y="54"/>
                </a:lnTo>
                <a:lnTo>
                  <a:pt x="276" y="54"/>
                </a:lnTo>
                <a:lnTo>
                  <a:pt x="276" y="54"/>
                </a:lnTo>
                <a:lnTo>
                  <a:pt x="274" y="56"/>
                </a:lnTo>
                <a:lnTo>
                  <a:pt x="274" y="56"/>
                </a:lnTo>
                <a:lnTo>
                  <a:pt x="271" y="54"/>
                </a:lnTo>
                <a:lnTo>
                  <a:pt x="271" y="54"/>
                </a:lnTo>
                <a:close/>
                <a:moveTo>
                  <a:pt x="272" y="66"/>
                </a:moveTo>
                <a:lnTo>
                  <a:pt x="272" y="66"/>
                </a:lnTo>
                <a:lnTo>
                  <a:pt x="271" y="68"/>
                </a:lnTo>
                <a:lnTo>
                  <a:pt x="271" y="68"/>
                </a:lnTo>
                <a:lnTo>
                  <a:pt x="271" y="66"/>
                </a:lnTo>
                <a:lnTo>
                  <a:pt x="271" y="66"/>
                </a:lnTo>
                <a:lnTo>
                  <a:pt x="272" y="66"/>
                </a:lnTo>
                <a:lnTo>
                  <a:pt x="272" y="66"/>
                </a:lnTo>
                <a:close/>
                <a:moveTo>
                  <a:pt x="279" y="76"/>
                </a:moveTo>
                <a:lnTo>
                  <a:pt x="279" y="76"/>
                </a:lnTo>
                <a:lnTo>
                  <a:pt x="284" y="88"/>
                </a:lnTo>
                <a:lnTo>
                  <a:pt x="286" y="102"/>
                </a:lnTo>
                <a:lnTo>
                  <a:pt x="286" y="109"/>
                </a:lnTo>
                <a:lnTo>
                  <a:pt x="286" y="117"/>
                </a:lnTo>
                <a:lnTo>
                  <a:pt x="284" y="123"/>
                </a:lnTo>
                <a:lnTo>
                  <a:pt x="282" y="129"/>
                </a:lnTo>
                <a:lnTo>
                  <a:pt x="282" y="129"/>
                </a:lnTo>
                <a:lnTo>
                  <a:pt x="279" y="124"/>
                </a:lnTo>
                <a:lnTo>
                  <a:pt x="276" y="120"/>
                </a:lnTo>
                <a:lnTo>
                  <a:pt x="273" y="119"/>
                </a:lnTo>
                <a:lnTo>
                  <a:pt x="270" y="119"/>
                </a:lnTo>
                <a:lnTo>
                  <a:pt x="267" y="120"/>
                </a:lnTo>
                <a:lnTo>
                  <a:pt x="266" y="121"/>
                </a:lnTo>
                <a:lnTo>
                  <a:pt x="267" y="124"/>
                </a:lnTo>
                <a:lnTo>
                  <a:pt x="270" y="127"/>
                </a:lnTo>
                <a:lnTo>
                  <a:pt x="270" y="127"/>
                </a:lnTo>
                <a:lnTo>
                  <a:pt x="267" y="129"/>
                </a:lnTo>
                <a:lnTo>
                  <a:pt x="266" y="131"/>
                </a:lnTo>
                <a:lnTo>
                  <a:pt x="265" y="133"/>
                </a:lnTo>
                <a:lnTo>
                  <a:pt x="266" y="136"/>
                </a:lnTo>
                <a:lnTo>
                  <a:pt x="266" y="136"/>
                </a:lnTo>
                <a:lnTo>
                  <a:pt x="262" y="133"/>
                </a:lnTo>
                <a:lnTo>
                  <a:pt x="259" y="130"/>
                </a:lnTo>
                <a:lnTo>
                  <a:pt x="256" y="125"/>
                </a:lnTo>
                <a:lnTo>
                  <a:pt x="254" y="119"/>
                </a:lnTo>
                <a:lnTo>
                  <a:pt x="254" y="119"/>
                </a:lnTo>
                <a:lnTo>
                  <a:pt x="255" y="115"/>
                </a:lnTo>
                <a:lnTo>
                  <a:pt x="255" y="112"/>
                </a:lnTo>
                <a:lnTo>
                  <a:pt x="254" y="109"/>
                </a:lnTo>
                <a:lnTo>
                  <a:pt x="252" y="106"/>
                </a:lnTo>
                <a:lnTo>
                  <a:pt x="252" y="106"/>
                </a:lnTo>
                <a:lnTo>
                  <a:pt x="250" y="97"/>
                </a:lnTo>
                <a:lnTo>
                  <a:pt x="250" y="92"/>
                </a:lnTo>
                <a:lnTo>
                  <a:pt x="248" y="90"/>
                </a:lnTo>
                <a:lnTo>
                  <a:pt x="248" y="90"/>
                </a:lnTo>
                <a:lnTo>
                  <a:pt x="248" y="82"/>
                </a:lnTo>
                <a:lnTo>
                  <a:pt x="250" y="74"/>
                </a:lnTo>
                <a:lnTo>
                  <a:pt x="253" y="71"/>
                </a:lnTo>
                <a:lnTo>
                  <a:pt x="255" y="67"/>
                </a:lnTo>
                <a:lnTo>
                  <a:pt x="258" y="65"/>
                </a:lnTo>
                <a:lnTo>
                  <a:pt x="261" y="64"/>
                </a:lnTo>
                <a:lnTo>
                  <a:pt x="261" y="64"/>
                </a:lnTo>
                <a:lnTo>
                  <a:pt x="262" y="76"/>
                </a:lnTo>
                <a:lnTo>
                  <a:pt x="264" y="80"/>
                </a:lnTo>
                <a:lnTo>
                  <a:pt x="266" y="85"/>
                </a:lnTo>
                <a:lnTo>
                  <a:pt x="268" y="86"/>
                </a:lnTo>
                <a:lnTo>
                  <a:pt x="271" y="86"/>
                </a:lnTo>
                <a:lnTo>
                  <a:pt x="274" y="83"/>
                </a:lnTo>
                <a:lnTo>
                  <a:pt x="279" y="76"/>
                </a:lnTo>
                <a:lnTo>
                  <a:pt x="279" y="76"/>
                </a:lnTo>
                <a:close/>
                <a:moveTo>
                  <a:pt x="254" y="37"/>
                </a:moveTo>
                <a:lnTo>
                  <a:pt x="254" y="37"/>
                </a:lnTo>
                <a:lnTo>
                  <a:pt x="241" y="38"/>
                </a:lnTo>
                <a:lnTo>
                  <a:pt x="226" y="38"/>
                </a:lnTo>
                <a:lnTo>
                  <a:pt x="226" y="38"/>
                </a:lnTo>
                <a:lnTo>
                  <a:pt x="254" y="37"/>
                </a:lnTo>
                <a:lnTo>
                  <a:pt x="254" y="37"/>
                </a:lnTo>
                <a:close/>
                <a:moveTo>
                  <a:pt x="67" y="31"/>
                </a:moveTo>
                <a:lnTo>
                  <a:pt x="67" y="31"/>
                </a:lnTo>
                <a:lnTo>
                  <a:pt x="49" y="33"/>
                </a:lnTo>
                <a:lnTo>
                  <a:pt x="41" y="33"/>
                </a:lnTo>
                <a:lnTo>
                  <a:pt x="32" y="35"/>
                </a:lnTo>
                <a:lnTo>
                  <a:pt x="32" y="35"/>
                </a:lnTo>
                <a:lnTo>
                  <a:pt x="41" y="32"/>
                </a:lnTo>
                <a:lnTo>
                  <a:pt x="49" y="31"/>
                </a:lnTo>
                <a:lnTo>
                  <a:pt x="67" y="31"/>
                </a:lnTo>
                <a:lnTo>
                  <a:pt x="67" y="31"/>
                </a:lnTo>
                <a:close/>
                <a:moveTo>
                  <a:pt x="16" y="41"/>
                </a:moveTo>
                <a:lnTo>
                  <a:pt x="16" y="41"/>
                </a:lnTo>
                <a:lnTo>
                  <a:pt x="18" y="43"/>
                </a:lnTo>
                <a:lnTo>
                  <a:pt x="18" y="43"/>
                </a:lnTo>
                <a:lnTo>
                  <a:pt x="14" y="43"/>
                </a:lnTo>
                <a:lnTo>
                  <a:pt x="14" y="43"/>
                </a:lnTo>
                <a:lnTo>
                  <a:pt x="16" y="41"/>
                </a:lnTo>
                <a:lnTo>
                  <a:pt x="16" y="41"/>
                </a:lnTo>
                <a:close/>
              </a:path>
            </a:pathLst>
          </a:custGeom>
          <a:solidFill>
            <a:srgbClr val="2E2E2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26219" y="3510415"/>
            <a:ext cx="30013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rgbClr val="2E2E2E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目 录</a:t>
            </a:r>
            <a:r>
              <a:rPr lang="en-US" altLang="zh-CN" sz="2400" b="1" dirty="0" smtClean="0">
                <a:solidFill>
                  <a:srgbClr val="2E2E2E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/</a:t>
            </a:r>
            <a:r>
              <a:rPr lang="en-US" altLang="zh-CN" b="1" dirty="0" smtClean="0">
                <a:solidFill>
                  <a:srgbClr val="2E2E2E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contents</a:t>
            </a:r>
            <a:endParaRPr lang="zh-CN" altLang="en-US" sz="9600" b="1" dirty="0">
              <a:solidFill>
                <a:srgbClr val="2E2E2E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56" name="Freeform 298"/>
          <p:cNvSpPr>
            <a:spLocks noEditPoints="1"/>
          </p:cNvSpPr>
          <p:nvPr/>
        </p:nvSpPr>
        <p:spPr bwMode="auto">
          <a:xfrm>
            <a:off x="6655605" y="821593"/>
            <a:ext cx="601324" cy="604284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F7B6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Freeform 298"/>
          <p:cNvSpPr>
            <a:spLocks noEditPoints="1"/>
          </p:cNvSpPr>
          <p:nvPr/>
        </p:nvSpPr>
        <p:spPr bwMode="auto">
          <a:xfrm>
            <a:off x="6691026" y="2235619"/>
            <a:ext cx="601324" cy="604284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FF3E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298"/>
          <p:cNvSpPr>
            <a:spLocks noEditPoints="1"/>
          </p:cNvSpPr>
          <p:nvPr/>
        </p:nvSpPr>
        <p:spPr bwMode="auto">
          <a:xfrm>
            <a:off x="6685305" y="3669938"/>
            <a:ext cx="601324" cy="604284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76AAD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4" name="Group 55"/>
          <p:cNvGrpSpPr>
            <a:grpSpLocks noChangeAspect="1"/>
          </p:cNvGrpSpPr>
          <p:nvPr/>
        </p:nvGrpSpPr>
        <p:grpSpPr bwMode="auto">
          <a:xfrm>
            <a:off x="304431" y="2216904"/>
            <a:ext cx="1491827" cy="2190914"/>
            <a:chOff x="1190" y="1507"/>
            <a:chExt cx="1131" cy="1661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5" name="Freeform 56"/>
            <p:cNvSpPr>
              <a:spLocks noEditPoints="1"/>
            </p:cNvSpPr>
            <p:nvPr/>
          </p:nvSpPr>
          <p:spPr bwMode="auto">
            <a:xfrm>
              <a:off x="1406" y="1599"/>
              <a:ext cx="447" cy="438"/>
            </a:xfrm>
            <a:custGeom>
              <a:avLst/>
              <a:gdLst>
                <a:gd name="T0" fmla="*/ 0 w 112"/>
                <a:gd name="T1" fmla="*/ 55 h 110"/>
                <a:gd name="T2" fmla="*/ 56 w 112"/>
                <a:gd name="T3" fmla="*/ 0 h 110"/>
                <a:gd name="T4" fmla="*/ 56 w 112"/>
                <a:gd name="T5" fmla="*/ 0 h 110"/>
                <a:gd name="T6" fmla="*/ 112 w 112"/>
                <a:gd name="T7" fmla="*/ 55 h 110"/>
                <a:gd name="T8" fmla="*/ 112 w 112"/>
                <a:gd name="T9" fmla="*/ 55 h 110"/>
                <a:gd name="T10" fmla="*/ 56 w 112"/>
                <a:gd name="T11" fmla="*/ 110 h 110"/>
                <a:gd name="T12" fmla="*/ 56 w 112"/>
                <a:gd name="T13" fmla="*/ 110 h 110"/>
                <a:gd name="T14" fmla="*/ 0 w 112"/>
                <a:gd name="T15" fmla="*/ 55 h 110"/>
                <a:gd name="T16" fmla="*/ 4 w 112"/>
                <a:gd name="T17" fmla="*/ 55 h 110"/>
                <a:gd name="T18" fmla="*/ 56 w 112"/>
                <a:gd name="T19" fmla="*/ 106 h 110"/>
                <a:gd name="T20" fmla="*/ 56 w 112"/>
                <a:gd name="T21" fmla="*/ 106 h 110"/>
                <a:gd name="T22" fmla="*/ 108 w 112"/>
                <a:gd name="T23" fmla="*/ 55 h 110"/>
                <a:gd name="T24" fmla="*/ 108 w 112"/>
                <a:gd name="T25" fmla="*/ 55 h 110"/>
                <a:gd name="T26" fmla="*/ 56 w 112"/>
                <a:gd name="T27" fmla="*/ 4 h 110"/>
                <a:gd name="T28" fmla="*/ 56 w 112"/>
                <a:gd name="T29" fmla="*/ 4 h 110"/>
                <a:gd name="T30" fmla="*/ 4 w 112"/>
                <a:gd name="T31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2" h="110">
                  <a:moveTo>
                    <a:pt x="0" y="55"/>
                  </a:moveTo>
                  <a:cubicBezTo>
                    <a:pt x="0" y="24"/>
                    <a:pt x="2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87" y="0"/>
                    <a:pt x="112" y="24"/>
                    <a:pt x="112" y="55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12" y="85"/>
                    <a:pt x="87" y="110"/>
                    <a:pt x="56" y="110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25" y="110"/>
                    <a:pt x="0" y="85"/>
                    <a:pt x="0" y="55"/>
                  </a:cubicBezTo>
                  <a:close/>
                  <a:moveTo>
                    <a:pt x="4" y="55"/>
                  </a:moveTo>
                  <a:cubicBezTo>
                    <a:pt x="4" y="83"/>
                    <a:pt x="27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85" y="106"/>
                    <a:pt x="108" y="83"/>
                    <a:pt x="108" y="55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08" y="26"/>
                    <a:pt x="85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27" y="4"/>
                    <a:pt x="4" y="26"/>
                    <a:pt x="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57"/>
            <p:cNvSpPr>
              <a:spLocks noEditPoints="1"/>
            </p:cNvSpPr>
            <p:nvPr/>
          </p:nvSpPr>
          <p:spPr bwMode="auto">
            <a:xfrm>
              <a:off x="1398" y="1591"/>
              <a:ext cx="463" cy="454"/>
            </a:xfrm>
            <a:custGeom>
              <a:avLst/>
              <a:gdLst>
                <a:gd name="T0" fmla="*/ 0 w 116"/>
                <a:gd name="T1" fmla="*/ 57 h 114"/>
                <a:gd name="T2" fmla="*/ 58 w 116"/>
                <a:gd name="T3" fmla="*/ 0 h 114"/>
                <a:gd name="T4" fmla="*/ 58 w 116"/>
                <a:gd name="T5" fmla="*/ 0 h 114"/>
                <a:gd name="T6" fmla="*/ 116 w 116"/>
                <a:gd name="T7" fmla="*/ 57 h 114"/>
                <a:gd name="T8" fmla="*/ 116 w 116"/>
                <a:gd name="T9" fmla="*/ 57 h 114"/>
                <a:gd name="T10" fmla="*/ 58 w 116"/>
                <a:gd name="T11" fmla="*/ 114 h 114"/>
                <a:gd name="T12" fmla="*/ 58 w 116"/>
                <a:gd name="T13" fmla="*/ 114 h 114"/>
                <a:gd name="T14" fmla="*/ 0 w 116"/>
                <a:gd name="T15" fmla="*/ 57 h 114"/>
                <a:gd name="T16" fmla="*/ 58 w 116"/>
                <a:gd name="T17" fmla="*/ 110 h 114"/>
                <a:gd name="T18" fmla="*/ 62 w 116"/>
                <a:gd name="T19" fmla="*/ 109 h 114"/>
                <a:gd name="T20" fmla="*/ 62 w 116"/>
                <a:gd name="T21" fmla="*/ 109 h 114"/>
                <a:gd name="T22" fmla="*/ 58 w 116"/>
                <a:gd name="T23" fmla="*/ 110 h 114"/>
                <a:gd name="T24" fmla="*/ 58 w 116"/>
                <a:gd name="T25" fmla="*/ 110 h 114"/>
                <a:gd name="T26" fmla="*/ 54 w 116"/>
                <a:gd name="T27" fmla="*/ 109 h 114"/>
                <a:gd name="T28" fmla="*/ 54 w 116"/>
                <a:gd name="T29" fmla="*/ 109 h 114"/>
                <a:gd name="T30" fmla="*/ 58 w 116"/>
                <a:gd name="T31" fmla="*/ 110 h 114"/>
                <a:gd name="T32" fmla="*/ 58 w 116"/>
                <a:gd name="T33" fmla="*/ 106 h 114"/>
                <a:gd name="T34" fmla="*/ 108 w 116"/>
                <a:gd name="T35" fmla="*/ 57 h 114"/>
                <a:gd name="T36" fmla="*/ 108 w 116"/>
                <a:gd name="T37" fmla="*/ 57 h 114"/>
                <a:gd name="T38" fmla="*/ 58 w 116"/>
                <a:gd name="T39" fmla="*/ 8 h 114"/>
                <a:gd name="T40" fmla="*/ 58 w 116"/>
                <a:gd name="T41" fmla="*/ 8 h 114"/>
                <a:gd name="T42" fmla="*/ 8 w 116"/>
                <a:gd name="T43" fmla="*/ 57 h 114"/>
                <a:gd name="T44" fmla="*/ 8 w 116"/>
                <a:gd name="T45" fmla="*/ 57 h 114"/>
                <a:gd name="T46" fmla="*/ 58 w 116"/>
                <a:gd name="T47" fmla="*/ 106 h 114"/>
                <a:gd name="T48" fmla="*/ 4 w 116"/>
                <a:gd name="T49" fmla="*/ 57 h 114"/>
                <a:gd name="T50" fmla="*/ 19 w 116"/>
                <a:gd name="T51" fmla="*/ 93 h 114"/>
                <a:gd name="T52" fmla="*/ 19 w 116"/>
                <a:gd name="T53" fmla="*/ 93 h 114"/>
                <a:gd name="T54" fmla="*/ 4 w 116"/>
                <a:gd name="T55" fmla="*/ 57 h 114"/>
                <a:gd name="T56" fmla="*/ 4 w 116"/>
                <a:gd name="T57" fmla="*/ 57 h 114"/>
                <a:gd name="T58" fmla="*/ 99 w 116"/>
                <a:gd name="T59" fmla="*/ 91 h 114"/>
                <a:gd name="T60" fmla="*/ 112 w 116"/>
                <a:gd name="T61" fmla="*/ 57 h 114"/>
                <a:gd name="T62" fmla="*/ 112 w 116"/>
                <a:gd name="T63" fmla="*/ 57 h 114"/>
                <a:gd name="T64" fmla="*/ 99 w 116"/>
                <a:gd name="T65" fmla="*/ 91 h 114"/>
                <a:gd name="T66" fmla="*/ 112 w 116"/>
                <a:gd name="T67" fmla="*/ 57 h 114"/>
                <a:gd name="T68" fmla="*/ 97 w 116"/>
                <a:gd name="T69" fmla="*/ 20 h 114"/>
                <a:gd name="T70" fmla="*/ 97 w 116"/>
                <a:gd name="T71" fmla="*/ 20 h 114"/>
                <a:gd name="T72" fmla="*/ 112 w 116"/>
                <a:gd name="T73" fmla="*/ 57 h 114"/>
                <a:gd name="T74" fmla="*/ 4 w 116"/>
                <a:gd name="T75" fmla="*/ 57 h 114"/>
                <a:gd name="T76" fmla="*/ 20 w 116"/>
                <a:gd name="T77" fmla="*/ 19 h 114"/>
                <a:gd name="T78" fmla="*/ 20 w 116"/>
                <a:gd name="T79" fmla="*/ 19 h 114"/>
                <a:gd name="T80" fmla="*/ 4 w 116"/>
                <a:gd name="T81" fmla="*/ 5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6" h="114">
                  <a:moveTo>
                    <a:pt x="0" y="57"/>
                  </a:moveTo>
                  <a:cubicBezTo>
                    <a:pt x="0" y="25"/>
                    <a:pt x="26" y="0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90" y="0"/>
                    <a:pt x="116" y="25"/>
                    <a:pt x="116" y="57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88"/>
                    <a:pt x="90" y="114"/>
                    <a:pt x="58" y="114"/>
                  </a:cubicBezTo>
                  <a:cubicBezTo>
                    <a:pt x="58" y="114"/>
                    <a:pt x="58" y="114"/>
                    <a:pt x="58" y="114"/>
                  </a:cubicBezTo>
                  <a:cubicBezTo>
                    <a:pt x="26" y="114"/>
                    <a:pt x="0" y="88"/>
                    <a:pt x="0" y="57"/>
                  </a:cubicBezTo>
                  <a:close/>
                  <a:moveTo>
                    <a:pt x="58" y="110"/>
                  </a:moveTo>
                  <a:cubicBezTo>
                    <a:pt x="59" y="110"/>
                    <a:pt x="61" y="110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10"/>
                    <a:pt x="59" y="110"/>
                    <a:pt x="58" y="110"/>
                  </a:cubicBezTo>
                  <a:cubicBezTo>
                    <a:pt x="58" y="110"/>
                    <a:pt x="58" y="110"/>
                    <a:pt x="58" y="110"/>
                  </a:cubicBezTo>
                  <a:cubicBezTo>
                    <a:pt x="57" y="110"/>
                    <a:pt x="55" y="110"/>
                    <a:pt x="54" y="109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55" y="110"/>
                    <a:pt x="57" y="110"/>
                    <a:pt x="58" y="110"/>
                  </a:cubicBezTo>
                  <a:close/>
                  <a:moveTo>
                    <a:pt x="58" y="106"/>
                  </a:moveTo>
                  <a:cubicBezTo>
                    <a:pt x="85" y="106"/>
                    <a:pt x="108" y="84"/>
                    <a:pt x="108" y="57"/>
                  </a:cubicBezTo>
                  <a:cubicBezTo>
                    <a:pt x="108" y="57"/>
                    <a:pt x="108" y="57"/>
                    <a:pt x="108" y="57"/>
                  </a:cubicBezTo>
                  <a:cubicBezTo>
                    <a:pt x="108" y="30"/>
                    <a:pt x="85" y="8"/>
                    <a:pt x="58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30" y="8"/>
                    <a:pt x="8" y="30"/>
                    <a:pt x="8" y="57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8" y="84"/>
                    <a:pt x="30" y="106"/>
                    <a:pt x="58" y="106"/>
                  </a:cubicBezTo>
                  <a:close/>
                  <a:moveTo>
                    <a:pt x="4" y="57"/>
                  </a:moveTo>
                  <a:cubicBezTo>
                    <a:pt x="4" y="71"/>
                    <a:pt x="10" y="84"/>
                    <a:pt x="19" y="93"/>
                  </a:cubicBezTo>
                  <a:cubicBezTo>
                    <a:pt x="19" y="93"/>
                    <a:pt x="19" y="93"/>
                    <a:pt x="19" y="93"/>
                  </a:cubicBezTo>
                  <a:cubicBezTo>
                    <a:pt x="10" y="84"/>
                    <a:pt x="4" y="71"/>
                    <a:pt x="4" y="57"/>
                  </a:cubicBezTo>
                  <a:cubicBezTo>
                    <a:pt x="4" y="57"/>
                    <a:pt x="4" y="57"/>
                    <a:pt x="4" y="57"/>
                  </a:cubicBezTo>
                  <a:close/>
                  <a:moveTo>
                    <a:pt x="99" y="91"/>
                  </a:moveTo>
                  <a:cubicBezTo>
                    <a:pt x="107" y="82"/>
                    <a:pt x="112" y="70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70"/>
                    <a:pt x="107" y="82"/>
                    <a:pt x="99" y="91"/>
                  </a:cubicBezTo>
                  <a:close/>
                  <a:moveTo>
                    <a:pt x="112" y="57"/>
                  </a:moveTo>
                  <a:cubicBezTo>
                    <a:pt x="112" y="43"/>
                    <a:pt x="106" y="3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106" y="30"/>
                    <a:pt x="112" y="43"/>
                    <a:pt x="112" y="57"/>
                  </a:cubicBezTo>
                  <a:close/>
                  <a:moveTo>
                    <a:pt x="4" y="57"/>
                  </a:moveTo>
                  <a:cubicBezTo>
                    <a:pt x="4" y="42"/>
                    <a:pt x="10" y="2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0" y="29"/>
                    <a:pt x="4" y="42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58"/>
            <p:cNvSpPr/>
            <p:nvPr/>
          </p:nvSpPr>
          <p:spPr bwMode="auto">
            <a:xfrm>
              <a:off x="1482" y="1766"/>
              <a:ext cx="12" cy="16"/>
            </a:xfrm>
            <a:custGeom>
              <a:avLst/>
              <a:gdLst>
                <a:gd name="T0" fmla="*/ 0 w 12"/>
                <a:gd name="T1" fmla="*/ 16 h 16"/>
                <a:gd name="T2" fmla="*/ 0 w 12"/>
                <a:gd name="T3" fmla="*/ 0 h 16"/>
                <a:gd name="T4" fmla="*/ 12 w 12"/>
                <a:gd name="T5" fmla="*/ 0 h 16"/>
                <a:gd name="T6" fmla="*/ 12 w 12"/>
                <a:gd name="T7" fmla="*/ 16 h 16"/>
                <a:gd name="T8" fmla="*/ 0 w 12"/>
                <a:gd name="T9" fmla="*/ 16 h 16"/>
                <a:gd name="T10" fmla="*/ 0 w 12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6">
                  <a:moveTo>
                    <a:pt x="0" y="16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2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59"/>
            <p:cNvSpPr/>
            <p:nvPr/>
          </p:nvSpPr>
          <p:spPr bwMode="auto">
            <a:xfrm>
              <a:off x="1474" y="1758"/>
              <a:ext cx="28" cy="32"/>
            </a:xfrm>
            <a:custGeom>
              <a:avLst/>
              <a:gdLst>
                <a:gd name="T0" fmla="*/ 20 w 28"/>
                <a:gd name="T1" fmla="*/ 32 h 32"/>
                <a:gd name="T2" fmla="*/ 8 w 28"/>
                <a:gd name="T3" fmla="*/ 32 h 32"/>
                <a:gd name="T4" fmla="*/ 8 w 28"/>
                <a:gd name="T5" fmla="*/ 24 h 32"/>
                <a:gd name="T6" fmla="*/ 16 w 28"/>
                <a:gd name="T7" fmla="*/ 24 h 32"/>
                <a:gd name="T8" fmla="*/ 8 w 28"/>
                <a:gd name="T9" fmla="*/ 24 h 32"/>
                <a:gd name="T10" fmla="*/ 8 w 28"/>
                <a:gd name="T11" fmla="*/ 32 h 32"/>
                <a:gd name="T12" fmla="*/ 0 w 28"/>
                <a:gd name="T13" fmla="*/ 32 h 32"/>
                <a:gd name="T14" fmla="*/ 0 w 28"/>
                <a:gd name="T15" fmla="*/ 0 h 32"/>
                <a:gd name="T16" fmla="*/ 8 w 28"/>
                <a:gd name="T17" fmla="*/ 0 h 32"/>
                <a:gd name="T18" fmla="*/ 28 w 28"/>
                <a:gd name="T19" fmla="*/ 0 h 32"/>
                <a:gd name="T20" fmla="*/ 28 w 28"/>
                <a:gd name="T21" fmla="*/ 32 h 32"/>
                <a:gd name="T22" fmla="*/ 20 w 28"/>
                <a:gd name="T23" fmla="*/ 32 h 32"/>
                <a:gd name="T24" fmla="*/ 20 w 28"/>
                <a:gd name="T2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">
                  <a:moveTo>
                    <a:pt x="20" y="32"/>
                  </a:moveTo>
                  <a:lnTo>
                    <a:pt x="8" y="32"/>
                  </a:lnTo>
                  <a:lnTo>
                    <a:pt x="8" y="24"/>
                  </a:lnTo>
                  <a:lnTo>
                    <a:pt x="16" y="24"/>
                  </a:lnTo>
                  <a:lnTo>
                    <a:pt x="8" y="24"/>
                  </a:lnTo>
                  <a:lnTo>
                    <a:pt x="8" y="32"/>
                  </a:lnTo>
                  <a:lnTo>
                    <a:pt x="0" y="32"/>
                  </a:lnTo>
                  <a:lnTo>
                    <a:pt x="0" y="0"/>
                  </a:lnTo>
                  <a:lnTo>
                    <a:pt x="8" y="0"/>
                  </a:lnTo>
                  <a:lnTo>
                    <a:pt x="28" y="0"/>
                  </a:lnTo>
                  <a:lnTo>
                    <a:pt x="28" y="32"/>
                  </a:lnTo>
                  <a:lnTo>
                    <a:pt x="20" y="32"/>
                  </a:lnTo>
                  <a:lnTo>
                    <a:pt x="20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0"/>
            <p:cNvSpPr/>
            <p:nvPr/>
          </p:nvSpPr>
          <p:spPr bwMode="auto">
            <a:xfrm>
              <a:off x="1382" y="1870"/>
              <a:ext cx="44" cy="35"/>
            </a:xfrm>
            <a:custGeom>
              <a:avLst/>
              <a:gdLst>
                <a:gd name="T0" fmla="*/ 0 w 44"/>
                <a:gd name="T1" fmla="*/ 23 h 35"/>
                <a:gd name="T2" fmla="*/ 36 w 44"/>
                <a:gd name="T3" fmla="*/ 0 h 35"/>
                <a:gd name="T4" fmla="*/ 44 w 44"/>
                <a:gd name="T5" fmla="*/ 12 h 35"/>
                <a:gd name="T6" fmla="*/ 12 w 44"/>
                <a:gd name="T7" fmla="*/ 35 h 35"/>
                <a:gd name="T8" fmla="*/ 0 w 44"/>
                <a:gd name="T9" fmla="*/ 23 h 35"/>
                <a:gd name="T10" fmla="*/ 0 w 44"/>
                <a:gd name="T11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35">
                  <a:moveTo>
                    <a:pt x="0" y="23"/>
                  </a:moveTo>
                  <a:lnTo>
                    <a:pt x="36" y="0"/>
                  </a:lnTo>
                  <a:lnTo>
                    <a:pt x="44" y="12"/>
                  </a:lnTo>
                  <a:lnTo>
                    <a:pt x="12" y="35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1"/>
            <p:cNvSpPr/>
            <p:nvPr/>
          </p:nvSpPr>
          <p:spPr bwMode="auto">
            <a:xfrm>
              <a:off x="1374" y="1858"/>
              <a:ext cx="64" cy="59"/>
            </a:xfrm>
            <a:custGeom>
              <a:avLst/>
              <a:gdLst>
                <a:gd name="T0" fmla="*/ 4 w 64"/>
                <a:gd name="T1" fmla="*/ 39 h 59"/>
                <a:gd name="T2" fmla="*/ 8 w 64"/>
                <a:gd name="T3" fmla="*/ 35 h 59"/>
                <a:gd name="T4" fmla="*/ 12 w 64"/>
                <a:gd name="T5" fmla="*/ 43 h 59"/>
                <a:gd name="T6" fmla="*/ 8 w 64"/>
                <a:gd name="T7" fmla="*/ 35 h 59"/>
                <a:gd name="T8" fmla="*/ 4 w 64"/>
                <a:gd name="T9" fmla="*/ 39 h 59"/>
                <a:gd name="T10" fmla="*/ 0 w 64"/>
                <a:gd name="T11" fmla="*/ 32 h 59"/>
                <a:gd name="T12" fmla="*/ 48 w 64"/>
                <a:gd name="T13" fmla="*/ 0 h 59"/>
                <a:gd name="T14" fmla="*/ 64 w 64"/>
                <a:gd name="T15" fmla="*/ 28 h 59"/>
                <a:gd name="T16" fmla="*/ 16 w 64"/>
                <a:gd name="T17" fmla="*/ 59 h 59"/>
                <a:gd name="T18" fmla="*/ 4 w 64"/>
                <a:gd name="T19" fmla="*/ 39 h 59"/>
                <a:gd name="T20" fmla="*/ 4 w 64"/>
                <a:gd name="T21" fmla="*/ 3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59">
                  <a:moveTo>
                    <a:pt x="4" y="39"/>
                  </a:moveTo>
                  <a:lnTo>
                    <a:pt x="8" y="35"/>
                  </a:lnTo>
                  <a:lnTo>
                    <a:pt x="12" y="43"/>
                  </a:lnTo>
                  <a:lnTo>
                    <a:pt x="8" y="35"/>
                  </a:lnTo>
                  <a:lnTo>
                    <a:pt x="4" y="39"/>
                  </a:lnTo>
                  <a:lnTo>
                    <a:pt x="0" y="32"/>
                  </a:lnTo>
                  <a:lnTo>
                    <a:pt x="48" y="0"/>
                  </a:lnTo>
                  <a:lnTo>
                    <a:pt x="64" y="28"/>
                  </a:lnTo>
                  <a:lnTo>
                    <a:pt x="16" y="59"/>
                  </a:lnTo>
                  <a:lnTo>
                    <a:pt x="4" y="39"/>
                  </a:lnTo>
                  <a:lnTo>
                    <a:pt x="4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2"/>
            <p:cNvSpPr/>
            <p:nvPr/>
          </p:nvSpPr>
          <p:spPr bwMode="auto">
            <a:xfrm>
              <a:off x="1454" y="1882"/>
              <a:ext cx="224" cy="139"/>
            </a:xfrm>
            <a:custGeom>
              <a:avLst/>
              <a:gdLst>
                <a:gd name="T0" fmla="*/ 23 w 56"/>
                <a:gd name="T1" fmla="*/ 31 h 35"/>
                <a:gd name="T2" fmla="*/ 52 w 56"/>
                <a:gd name="T3" fmla="*/ 17 h 35"/>
                <a:gd name="T4" fmla="*/ 51 w 56"/>
                <a:gd name="T5" fmla="*/ 16 h 35"/>
                <a:gd name="T6" fmla="*/ 51 w 56"/>
                <a:gd name="T7" fmla="*/ 16 h 35"/>
                <a:gd name="T8" fmla="*/ 47 w 56"/>
                <a:gd name="T9" fmla="*/ 10 h 35"/>
                <a:gd name="T10" fmla="*/ 47 w 56"/>
                <a:gd name="T11" fmla="*/ 10 h 35"/>
                <a:gd name="T12" fmla="*/ 28 w 56"/>
                <a:gd name="T13" fmla="*/ 4 h 35"/>
                <a:gd name="T14" fmla="*/ 28 w 56"/>
                <a:gd name="T15" fmla="*/ 4 h 35"/>
                <a:gd name="T16" fmla="*/ 27 w 56"/>
                <a:gd name="T17" fmla="*/ 4 h 35"/>
                <a:gd name="T18" fmla="*/ 27 w 56"/>
                <a:gd name="T19" fmla="*/ 4 h 35"/>
                <a:gd name="T20" fmla="*/ 14 w 56"/>
                <a:gd name="T21" fmla="*/ 11 h 35"/>
                <a:gd name="T22" fmla="*/ 14 w 56"/>
                <a:gd name="T23" fmla="*/ 11 h 35"/>
                <a:gd name="T24" fmla="*/ 2 w 56"/>
                <a:gd name="T25" fmla="*/ 17 h 35"/>
                <a:gd name="T26" fmla="*/ 2 w 56"/>
                <a:gd name="T27" fmla="*/ 17 h 35"/>
                <a:gd name="T28" fmla="*/ 0 w 56"/>
                <a:gd name="T29" fmla="*/ 14 h 35"/>
                <a:gd name="T30" fmla="*/ 12 w 56"/>
                <a:gd name="T31" fmla="*/ 7 h 35"/>
                <a:gd name="T32" fmla="*/ 12 w 56"/>
                <a:gd name="T33" fmla="*/ 7 h 35"/>
                <a:gd name="T34" fmla="*/ 27 w 56"/>
                <a:gd name="T35" fmla="*/ 0 h 35"/>
                <a:gd name="T36" fmla="*/ 27 w 56"/>
                <a:gd name="T37" fmla="*/ 0 h 35"/>
                <a:gd name="T38" fmla="*/ 28 w 56"/>
                <a:gd name="T39" fmla="*/ 0 h 35"/>
                <a:gd name="T40" fmla="*/ 28 w 56"/>
                <a:gd name="T41" fmla="*/ 0 h 35"/>
                <a:gd name="T42" fmla="*/ 50 w 56"/>
                <a:gd name="T43" fmla="*/ 7 h 35"/>
                <a:gd name="T44" fmla="*/ 50 w 56"/>
                <a:gd name="T45" fmla="*/ 7 h 35"/>
                <a:gd name="T46" fmla="*/ 56 w 56"/>
                <a:gd name="T47" fmla="*/ 18 h 35"/>
                <a:gd name="T48" fmla="*/ 56 w 56"/>
                <a:gd name="T49" fmla="*/ 18 h 35"/>
                <a:gd name="T50" fmla="*/ 56 w 56"/>
                <a:gd name="T51" fmla="*/ 19 h 35"/>
                <a:gd name="T52" fmla="*/ 25 w 56"/>
                <a:gd name="T53" fmla="*/ 35 h 35"/>
                <a:gd name="T54" fmla="*/ 23 w 56"/>
                <a:gd name="T55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6" h="35">
                  <a:moveTo>
                    <a:pt x="23" y="31"/>
                  </a:move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0" y="14"/>
                    <a:pt x="49" y="12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5" y="7"/>
                    <a:pt x="31" y="3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0" y="7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8" y="14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6" y="11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8" y="4"/>
                    <a:pt x="24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3" y="0"/>
                    <a:pt x="45" y="3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5" y="12"/>
                    <a:pt x="56" y="18"/>
                    <a:pt x="5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3" y="31"/>
                    <a:pt x="23" y="31"/>
                    <a:pt x="2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3"/>
            <p:cNvSpPr>
              <a:spLocks noEditPoints="1"/>
            </p:cNvSpPr>
            <p:nvPr/>
          </p:nvSpPr>
          <p:spPr bwMode="auto">
            <a:xfrm>
              <a:off x="1442" y="1874"/>
              <a:ext cx="248" cy="155"/>
            </a:xfrm>
            <a:custGeom>
              <a:avLst/>
              <a:gdLst>
                <a:gd name="T0" fmla="*/ 26 w 62"/>
                <a:gd name="T1" fmla="*/ 33 h 39"/>
                <a:gd name="T2" fmla="*/ 26 w 62"/>
                <a:gd name="T3" fmla="*/ 33 h 39"/>
                <a:gd name="T4" fmla="*/ 23 w 62"/>
                <a:gd name="T5" fmla="*/ 32 h 39"/>
                <a:gd name="T6" fmla="*/ 49 w 62"/>
                <a:gd name="T7" fmla="*/ 13 h 39"/>
                <a:gd name="T8" fmla="*/ 31 w 62"/>
                <a:gd name="T9" fmla="*/ 8 h 39"/>
                <a:gd name="T10" fmla="*/ 31 w 62"/>
                <a:gd name="T11" fmla="*/ 8 h 39"/>
                <a:gd name="T12" fmla="*/ 31 w 62"/>
                <a:gd name="T13" fmla="*/ 8 h 39"/>
                <a:gd name="T14" fmla="*/ 31 w 62"/>
                <a:gd name="T15" fmla="*/ 8 h 39"/>
                <a:gd name="T16" fmla="*/ 30 w 62"/>
                <a:gd name="T17" fmla="*/ 8 h 39"/>
                <a:gd name="T18" fmla="*/ 26 w 62"/>
                <a:gd name="T19" fmla="*/ 10 h 39"/>
                <a:gd name="T20" fmla="*/ 18 w 62"/>
                <a:gd name="T21" fmla="*/ 14 h 39"/>
                <a:gd name="T22" fmla="*/ 6 w 62"/>
                <a:gd name="T23" fmla="*/ 21 h 39"/>
                <a:gd name="T24" fmla="*/ 4 w 62"/>
                <a:gd name="T25" fmla="*/ 22 h 39"/>
                <a:gd name="T26" fmla="*/ 2 w 62"/>
                <a:gd name="T27" fmla="*/ 14 h 39"/>
                <a:gd name="T28" fmla="*/ 3 w 62"/>
                <a:gd name="T29" fmla="*/ 14 h 39"/>
                <a:gd name="T30" fmla="*/ 6 w 62"/>
                <a:gd name="T31" fmla="*/ 12 h 39"/>
                <a:gd name="T32" fmla="*/ 14 w 62"/>
                <a:gd name="T33" fmla="*/ 7 h 39"/>
                <a:gd name="T34" fmla="*/ 30 w 62"/>
                <a:gd name="T35" fmla="*/ 0 h 39"/>
                <a:gd name="T36" fmla="*/ 31 w 62"/>
                <a:gd name="T37" fmla="*/ 0 h 39"/>
                <a:gd name="T38" fmla="*/ 55 w 62"/>
                <a:gd name="T39" fmla="*/ 8 h 39"/>
                <a:gd name="T40" fmla="*/ 61 w 62"/>
                <a:gd name="T41" fmla="*/ 19 h 39"/>
                <a:gd name="T42" fmla="*/ 62 w 62"/>
                <a:gd name="T43" fmla="*/ 23 h 39"/>
                <a:gd name="T44" fmla="*/ 24 w 62"/>
                <a:gd name="T45" fmla="*/ 34 h 39"/>
                <a:gd name="T46" fmla="*/ 57 w 62"/>
                <a:gd name="T47" fmla="*/ 20 h 39"/>
                <a:gd name="T48" fmla="*/ 57 w 62"/>
                <a:gd name="T49" fmla="*/ 20 h 39"/>
                <a:gd name="T50" fmla="*/ 56 w 62"/>
                <a:gd name="T51" fmla="*/ 17 h 39"/>
                <a:gd name="T52" fmla="*/ 56 w 62"/>
                <a:gd name="T53" fmla="*/ 19 h 39"/>
                <a:gd name="T54" fmla="*/ 56 w 62"/>
                <a:gd name="T55" fmla="*/ 17 h 39"/>
                <a:gd name="T56" fmla="*/ 52 w 62"/>
                <a:gd name="T57" fmla="*/ 11 h 39"/>
                <a:gd name="T58" fmla="*/ 56 w 62"/>
                <a:gd name="T59" fmla="*/ 17 h 39"/>
                <a:gd name="T60" fmla="*/ 2 w 62"/>
                <a:gd name="T61" fmla="*/ 14 h 39"/>
                <a:gd name="T62" fmla="*/ 52 w 62"/>
                <a:gd name="T63" fmla="*/ 11 h 39"/>
                <a:gd name="T64" fmla="*/ 52 w 62"/>
                <a:gd name="T65" fmla="*/ 11 h 39"/>
                <a:gd name="T66" fmla="*/ 23 w 62"/>
                <a:gd name="T67" fmla="*/ 7 h 39"/>
                <a:gd name="T68" fmla="*/ 28 w 62"/>
                <a:gd name="T69" fmla="*/ 5 h 39"/>
                <a:gd name="T70" fmla="*/ 39 w 62"/>
                <a:gd name="T71" fmla="*/ 5 h 39"/>
                <a:gd name="T72" fmla="*/ 32 w 62"/>
                <a:gd name="T73" fmla="*/ 4 h 39"/>
                <a:gd name="T74" fmla="*/ 28 w 62"/>
                <a:gd name="T75" fmla="*/ 4 h 39"/>
                <a:gd name="T76" fmla="*/ 28 w 62"/>
                <a:gd name="T77" fmla="*/ 4 h 39"/>
                <a:gd name="T78" fmla="*/ 30 w 62"/>
                <a:gd name="T79" fmla="*/ 4 h 39"/>
                <a:gd name="T80" fmla="*/ 30 w 62"/>
                <a:gd name="T81" fmla="*/ 4 h 39"/>
                <a:gd name="T82" fmla="*/ 30 w 62"/>
                <a:gd name="T83" fmla="*/ 4 h 39"/>
                <a:gd name="T84" fmla="*/ 30 w 62"/>
                <a:gd name="T85" fmla="*/ 4 h 39"/>
                <a:gd name="T86" fmla="*/ 30 w 62"/>
                <a:gd name="T87" fmla="*/ 4 h 39"/>
                <a:gd name="T88" fmla="*/ 30 w 62"/>
                <a:gd name="T89" fmla="*/ 4 h 39"/>
                <a:gd name="T90" fmla="*/ 30 w 62"/>
                <a:gd name="T91" fmla="*/ 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2" h="39">
                  <a:moveTo>
                    <a:pt x="24" y="34"/>
                  </a:moveTo>
                  <a:cubicBezTo>
                    <a:pt x="26" y="33"/>
                    <a:pt x="26" y="33"/>
                    <a:pt x="26" y="33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1" y="17"/>
                    <a:pt x="50" y="15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2"/>
                    <a:pt x="34" y="7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8"/>
                    <a:pt x="28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4" y="11"/>
                    <a:pt x="21" y="13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2" y="17"/>
                    <a:pt x="7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3"/>
                    <a:pt x="5" y="13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8" y="11"/>
                    <a:pt x="11" y="9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0" y="4"/>
                    <a:pt x="26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6" y="0"/>
                    <a:pt x="49" y="3"/>
                    <a:pt x="55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9" y="12"/>
                    <a:pt x="61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4" y="34"/>
                    <a:pt x="24" y="34"/>
                    <a:pt x="24" y="34"/>
                  </a:cubicBezTo>
                  <a:close/>
                  <a:moveTo>
                    <a:pt x="29" y="34"/>
                  </a:moveTo>
                  <a:cubicBezTo>
                    <a:pt x="57" y="20"/>
                    <a:pt x="57" y="20"/>
                    <a:pt x="57" y="20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29" y="34"/>
                    <a:pt x="29" y="34"/>
                    <a:pt x="29" y="34"/>
                  </a:cubicBezTo>
                  <a:close/>
                  <a:moveTo>
                    <a:pt x="56" y="17"/>
                  </a:moveTo>
                  <a:cubicBezTo>
                    <a:pt x="56" y="18"/>
                    <a:pt x="56" y="18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6" y="18"/>
                    <a:pt x="56" y="18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5" y="15"/>
                    <a:pt x="54" y="13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4" y="13"/>
                    <a:pt x="55" y="15"/>
                    <a:pt x="56" y="17"/>
                  </a:cubicBezTo>
                  <a:close/>
                  <a:moveTo>
                    <a:pt x="2" y="14"/>
                  </a:move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lose/>
                  <a:moveTo>
                    <a:pt x="52" y="11"/>
                  </a:move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lose/>
                  <a:moveTo>
                    <a:pt x="23" y="7"/>
                  </a:moveTo>
                  <a:cubicBezTo>
                    <a:pt x="25" y="6"/>
                    <a:pt x="27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6" y="5"/>
                    <a:pt x="25" y="6"/>
                    <a:pt x="23" y="7"/>
                  </a:cubicBezTo>
                  <a:close/>
                  <a:moveTo>
                    <a:pt x="39" y="5"/>
                  </a:moveTo>
                  <a:cubicBezTo>
                    <a:pt x="36" y="4"/>
                    <a:pt x="34" y="4"/>
                    <a:pt x="32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4" y="4"/>
                    <a:pt x="36" y="4"/>
                    <a:pt x="39" y="5"/>
                  </a:cubicBezTo>
                  <a:close/>
                  <a:moveTo>
                    <a:pt x="28" y="4"/>
                  </a:move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64"/>
            <p:cNvSpPr/>
            <p:nvPr/>
          </p:nvSpPr>
          <p:spPr bwMode="auto">
            <a:xfrm>
              <a:off x="1490" y="1941"/>
              <a:ext cx="104" cy="68"/>
            </a:xfrm>
            <a:custGeom>
              <a:avLst/>
              <a:gdLst>
                <a:gd name="T0" fmla="*/ 12 w 26"/>
                <a:gd name="T1" fmla="*/ 11 h 17"/>
                <a:gd name="T2" fmla="*/ 12 w 26"/>
                <a:gd name="T3" fmla="*/ 10 h 17"/>
                <a:gd name="T4" fmla="*/ 12 w 26"/>
                <a:gd name="T5" fmla="*/ 10 h 17"/>
                <a:gd name="T6" fmla="*/ 12 w 26"/>
                <a:gd name="T7" fmla="*/ 8 h 17"/>
                <a:gd name="T8" fmla="*/ 12 w 26"/>
                <a:gd name="T9" fmla="*/ 8 h 17"/>
                <a:gd name="T10" fmla="*/ 10 w 26"/>
                <a:gd name="T11" fmla="*/ 5 h 17"/>
                <a:gd name="T12" fmla="*/ 10 w 26"/>
                <a:gd name="T13" fmla="*/ 5 h 17"/>
                <a:gd name="T14" fmla="*/ 8 w 26"/>
                <a:gd name="T15" fmla="*/ 4 h 17"/>
                <a:gd name="T16" fmla="*/ 8 w 26"/>
                <a:gd name="T17" fmla="*/ 4 h 17"/>
                <a:gd name="T18" fmla="*/ 5 w 26"/>
                <a:gd name="T19" fmla="*/ 6 h 17"/>
                <a:gd name="T20" fmla="*/ 5 w 26"/>
                <a:gd name="T21" fmla="*/ 6 h 17"/>
                <a:gd name="T22" fmla="*/ 3 w 26"/>
                <a:gd name="T23" fmla="*/ 8 h 17"/>
                <a:gd name="T24" fmla="*/ 3 w 26"/>
                <a:gd name="T25" fmla="*/ 8 h 17"/>
                <a:gd name="T26" fmla="*/ 0 w 26"/>
                <a:gd name="T27" fmla="*/ 6 h 17"/>
                <a:gd name="T28" fmla="*/ 8 w 26"/>
                <a:gd name="T29" fmla="*/ 0 h 17"/>
                <a:gd name="T30" fmla="*/ 8 w 26"/>
                <a:gd name="T31" fmla="*/ 0 h 17"/>
                <a:gd name="T32" fmla="*/ 12 w 26"/>
                <a:gd name="T33" fmla="*/ 2 h 17"/>
                <a:gd name="T34" fmla="*/ 12 w 26"/>
                <a:gd name="T35" fmla="*/ 2 h 17"/>
                <a:gd name="T36" fmla="*/ 15 w 26"/>
                <a:gd name="T37" fmla="*/ 4 h 17"/>
                <a:gd name="T38" fmla="*/ 15 w 26"/>
                <a:gd name="T39" fmla="*/ 4 h 17"/>
                <a:gd name="T40" fmla="*/ 16 w 26"/>
                <a:gd name="T41" fmla="*/ 4 h 17"/>
                <a:gd name="T42" fmla="*/ 16 w 26"/>
                <a:gd name="T43" fmla="*/ 4 h 17"/>
                <a:gd name="T44" fmla="*/ 19 w 26"/>
                <a:gd name="T45" fmla="*/ 4 h 17"/>
                <a:gd name="T46" fmla="*/ 19 w 26"/>
                <a:gd name="T47" fmla="*/ 4 h 17"/>
                <a:gd name="T48" fmla="*/ 25 w 26"/>
                <a:gd name="T49" fmla="*/ 13 h 17"/>
                <a:gd name="T50" fmla="*/ 25 w 26"/>
                <a:gd name="T51" fmla="*/ 13 h 17"/>
                <a:gd name="T52" fmla="*/ 25 w 26"/>
                <a:gd name="T53" fmla="*/ 14 h 17"/>
                <a:gd name="T54" fmla="*/ 25 w 26"/>
                <a:gd name="T55" fmla="*/ 14 h 17"/>
                <a:gd name="T56" fmla="*/ 21 w 26"/>
                <a:gd name="T57" fmla="*/ 14 h 17"/>
                <a:gd name="T58" fmla="*/ 21 w 26"/>
                <a:gd name="T59" fmla="*/ 13 h 17"/>
                <a:gd name="T60" fmla="*/ 21 w 26"/>
                <a:gd name="T61" fmla="*/ 13 h 17"/>
                <a:gd name="T62" fmla="*/ 18 w 26"/>
                <a:gd name="T63" fmla="*/ 8 h 17"/>
                <a:gd name="T64" fmla="*/ 18 w 26"/>
                <a:gd name="T65" fmla="*/ 8 h 17"/>
                <a:gd name="T66" fmla="*/ 16 w 26"/>
                <a:gd name="T67" fmla="*/ 8 h 17"/>
                <a:gd name="T68" fmla="*/ 16 w 26"/>
                <a:gd name="T69" fmla="*/ 8 h 17"/>
                <a:gd name="T70" fmla="*/ 16 w 26"/>
                <a:gd name="T71" fmla="*/ 8 h 17"/>
                <a:gd name="T72" fmla="*/ 16 w 26"/>
                <a:gd name="T73" fmla="*/ 8 h 17"/>
                <a:gd name="T74" fmla="*/ 16 w 26"/>
                <a:gd name="T75" fmla="*/ 9 h 17"/>
                <a:gd name="T76" fmla="*/ 16 w 26"/>
                <a:gd name="T77" fmla="*/ 9 h 17"/>
                <a:gd name="T78" fmla="*/ 15 w 26"/>
                <a:gd name="T79" fmla="*/ 12 h 17"/>
                <a:gd name="T80" fmla="*/ 15 w 26"/>
                <a:gd name="T81" fmla="*/ 12 h 17"/>
                <a:gd name="T82" fmla="*/ 12 w 26"/>
                <a:gd name="T83" fmla="*/ 17 h 17"/>
                <a:gd name="T84" fmla="*/ 12 w 26"/>
                <a:gd name="T85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17">
                  <a:moveTo>
                    <a:pt x="12" y="11"/>
                  </a:moveTo>
                  <a:cubicBezTo>
                    <a:pt x="12" y="11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7"/>
                    <a:pt x="11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6" y="5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1" y="1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3"/>
                    <a:pt x="14" y="3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7" y="4"/>
                    <a:pt x="18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5" y="7"/>
                    <a:pt x="26" y="12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0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1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1"/>
                    <a:pt x="12" y="11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65"/>
            <p:cNvSpPr>
              <a:spLocks noEditPoints="1"/>
            </p:cNvSpPr>
            <p:nvPr/>
          </p:nvSpPr>
          <p:spPr bwMode="auto">
            <a:xfrm>
              <a:off x="1470" y="1933"/>
              <a:ext cx="128" cy="100"/>
            </a:xfrm>
            <a:custGeom>
              <a:avLst/>
              <a:gdLst>
                <a:gd name="T0" fmla="*/ 15 w 32"/>
                <a:gd name="T1" fmla="*/ 12 h 25"/>
                <a:gd name="T2" fmla="*/ 15 w 32"/>
                <a:gd name="T3" fmla="*/ 10 h 25"/>
                <a:gd name="T4" fmla="*/ 13 w 32"/>
                <a:gd name="T5" fmla="*/ 8 h 25"/>
                <a:gd name="T6" fmla="*/ 13 w 32"/>
                <a:gd name="T7" fmla="*/ 8 h 25"/>
                <a:gd name="T8" fmla="*/ 13 w 32"/>
                <a:gd name="T9" fmla="*/ 8 h 25"/>
                <a:gd name="T10" fmla="*/ 13 w 32"/>
                <a:gd name="T11" fmla="*/ 8 h 25"/>
                <a:gd name="T12" fmla="*/ 12 w 32"/>
                <a:gd name="T13" fmla="*/ 8 h 25"/>
                <a:gd name="T14" fmla="*/ 11 w 32"/>
                <a:gd name="T15" fmla="*/ 9 h 25"/>
                <a:gd name="T16" fmla="*/ 10 w 32"/>
                <a:gd name="T17" fmla="*/ 11 h 25"/>
                <a:gd name="T18" fmla="*/ 0 w 32"/>
                <a:gd name="T19" fmla="*/ 7 h 25"/>
                <a:gd name="T20" fmla="*/ 4 w 32"/>
                <a:gd name="T21" fmla="*/ 6 h 25"/>
                <a:gd name="T22" fmla="*/ 6 w 32"/>
                <a:gd name="T23" fmla="*/ 4 h 25"/>
                <a:gd name="T24" fmla="*/ 13 w 32"/>
                <a:gd name="T25" fmla="*/ 0 h 25"/>
                <a:gd name="T26" fmla="*/ 13 w 32"/>
                <a:gd name="T27" fmla="*/ 0 h 25"/>
                <a:gd name="T28" fmla="*/ 19 w 32"/>
                <a:gd name="T29" fmla="*/ 2 h 25"/>
                <a:gd name="T30" fmla="*/ 20 w 32"/>
                <a:gd name="T31" fmla="*/ 4 h 25"/>
                <a:gd name="T32" fmla="*/ 21 w 32"/>
                <a:gd name="T33" fmla="*/ 4 h 25"/>
                <a:gd name="T34" fmla="*/ 21 w 32"/>
                <a:gd name="T35" fmla="*/ 4 h 25"/>
                <a:gd name="T36" fmla="*/ 22 w 32"/>
                <a:gd name="T37" fmla="*/ 4 h 25"/>
                <a:gd name="T38" fmla="*/ 25 w 32"/>
                <a:gd name="T39" fmla="*/ 5 h 25"/>
                <a:gd name="T40" fmla="*/ 32 w 32"/>
                <a:gd name="T41" fmla="*/ 15 h 25"/>
                <a:gd name="T42" fmla="*/ 32 w 32"/>
                <a:gd name="T43" fmla="*/ 15 h 25"/>
                <a:gd name="T44" fmla="*/ 32 w 32"/>
                <a:gd name="T45" fmla="*/ 16 h 25"/>
                <a:gd name="T46" fmla="*/ 32 w 32"/>
                <a:gd name="T47" fmla="*/ 18 h 25"/>
                <a:gd name="T48" fmla="*/ 25 w 32"/>
                <a:gd name="T49" fmla="*/ 17 h 25"/>
                <a:gd name="T50" fmla="*/ 25 w 32"/>
                <a:gd name="T51" fmla="*/ 17 h 25"/>
                <a:gd name="T52" fmla="*/ 25 w 32"/>
                <a:gd name="T53" fmla="*/ 17 h 25"/>
                <a:gd name="T54" fmla="*/ 24 w 32"/>
                <a:gd name="T55" fmla="*/ 15 h 25"/>
                <a:gd name="T56" fmla="*/ 24 w 32"/>
                <a:gd name="T57" fmla="*/ 15 h 25"/>
                <a:gd name="T58" fmla="*/ 23 w 32"/>
                <a:gd name="T59" fmla="*/ 12 h 25"/>
                <a:gd name="T60" fmla="*/ 22 w 32"/>
                <a:gd name="T61" fmla="*/ 15 h 25"/>
                <a:gd name="T62" fmla="*/ 15 w 32"/>
                <a:gd name="T63" fmla="*/ 13 h 25"/>
                <a:gd name="T64" fmla="*/ 27 w 32"/>
                <a:gd name="T65" fmla="*/ 11 h 25"/>
                <a:gd name="T66" fmla="*/ 28 w 32"/>
                <a:gd name="T67" fmla="*/ 14 h 25"/>
                <a:gd name="T68" fmla="*/ 28 w 32"/>
                <a:gd name="T69" fmla="*/ 14 h 25"/>
                <a:gd name="T70" fmla="*/ 19 w 32"/>
                <a:gd name="T71" fmla="*/ 10 h 25"/>
                <a:gd name="T72" fmla="*/ 19 w 32"/>
                <a:gd name="T73" fmla="*/ 12 h 25"/>
                <a:gd name="T74" fmla="*/ 19 w 32"/>
                <a:gd name="T75" fmla="*/ 12 h 25"/>
                <a:gd name="T76" fmla="*/ 17 w 32"/>
                <a:gd name="T77" fmla="*/ 13 h 25"/>
                <a:gd name="T78" fmla="*/ 19 w 32"/>
                <a:gd name="T79" fmla="*/ 11 h 25"/>
                <a:gd name="T80" fmla="*/ 19 w 32"/>
                <a:gd name="T81" fmla="*/ 10 h 25"/>
                <a:gd name="T82" fmla="*/ 19 w 32"/>
                <a:gd name="T83" fmla="*/ 10 h 25"/>
                <a:gd name="T84" fmla="*/ 20 w 32"/>
                <a:gd name="T85" fmla="*/ 8 h 25"/>
                <a:gd name="T86" fmla="*/ 19 w 32"/>
                <a:gd name="T87" fmla="*/ 9 h 25"/>
                <a:gd name="T88" fmla="*/ 19 w 32"/>
                <a:gd name="T89" fmla="*/ 9 h 25"/>
                <a:gd name="T90" fmla="*/ 23 w 32"/>
                <a:gd name="T91" fmla="*/ 8 h 25"/>
                <a:gd name="T92" fmla="*/ 21 w 32"/>
                <a:gd name="T93" fmla="*/ 8 h 25"/>
                <a:gd name="T94" fmla="*/ 21 w 32"/>
                <a:gd name="T95" fmla="*/ 8 h 25"/>
                <a:gd name="T96" fmla="*/ 21 w 32"/>
                <a:gd name="T97" fmla="*/ 8 h 25"/>
                <a:gd name="T98" fmla="*/ 21 w 32"/>
                <a:gd name="T99" fmla="*/ 8 h 25"/>
                <a:gd name="T100" fmla="*/ 21 w 32"/>
                <a:gd name="T101" fmla="*/ 8 h 25"/>
                <a:gd name="T102" fmla="*/ 21 w 32"/>
                <a:gd name="T103" fmla="*/ 8 h 25"/>
                <a:gd name="T104" fmla="*/ 8 w 32"/>
                <a:gd name="T105" fmla="*/ 7 h 25"/>
                <a:gd name="T106" fmla="*/ 8 w 32"/>
                <a:gd name="T107" fmla="*/ 7 h 25"/>
                <a:gd name="T108" fmla="*/ 10 w 32"/>
                <a:gd name="T109" fmla="*/ 5 h 25"/>
                <a:gd name="T110" fmla="*/ 8 w 32"/>
                <a:gd name="T111" fmla="*/ 7 h 25"/>
                <a:gd name="T112" fmla="*/ 18 w 32"/>
                <a:gd name="T113" fmla="*/ 7 h 25"/>
                <a:gd name="T114" fmla="*/ 16 w 32"/>
                <a:gd name="T115" fmla="*/ 5 h 25"/>
                <a:gd name="T116" fmla="*/ 14 w 32"/>
                <a:gd name="T117" fmla="*/ 4 h 25"/>
                <a:gd name="T118" fmla="*/ 16 w 32"/>
                <a:gd name="T119" fmla="*/ 5 h 25"/>
                <a:gd name="T120" fmla="*/ 13 w 32"/>
                <a:gd name="T121" fmla="*/ 4 h 25"/>
                <a:gd name="T122" fmla="*/ 13 w 32"/>
                <a:gd name="T123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" h="25">
                  <a:moveTo>
                    <a:pt x="15" y="13"/>
                  </a:moveTo>
                  <a:cubicBezTo>
                    <a:pt x="15" y="13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9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2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10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2"/>
                    <a:pt x="10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20" y="3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31" y="7"/>
                    <a:pt x="32" y="13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4" y="16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4"/>
                    <a:pt x="24" y="13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4"/>
                    <a:pt x="22" y="14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28" y="14"/>
                  </a:moveTo>
                  <a:cubicBezTo>
                    <a:pt x="28" y="13"/>
                    <a:pt x="28" y="12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8" y="12"/>
                    <a:pt x="28" y="13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19" y="9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20" y="9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2" y="8"/>
                    <a:pt x="22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2" y="8"/>
                    <a:pt x="22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lose/>
                  <a:moveTo>
                    <a:pt x="8" y="7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9" y="6"/>
                    <a:pt x="9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6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  <a:moveTo>
                    <a:pt x="16" y="5"/>
                  </a:moveTo>
                  <a:cubicBezTo>
                    <a:pt x="17" y="6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6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5"/>
                    <a:pt x="16" y="5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66"/>
            <p:cNvSpPr/>
            <p:nvPr/>
          </p:nvSpPr>
          <p:spPr bwMode="auto">
            <a:xfrm>
              <a:off x="1370" y="1519"/>
              <a:ext cx="140" cy="120"/>
            </a:xfrm>
            <a:custGeom>
              <a:avLst/>
              <a:gdLst>
                <a:gd name="T0" fmla="*/ 3 w 35"/>
                <a:gd name="T1" fmla="*/ 14 h 30"/>
                <a:gd name="T2" fmla="*/ 0 w 35"/>
                <a:gd name="T3" fmla="*/ 8 h 30"/>
                <a:gd name="T4" fmla="*/ 0 w 35"/>
                <a:gd name="T5" fmla="*/ 8 h 30"/>
                <a:gd name="T6" fmla="*/ 9 w 35"/>
                <a:gd name="T7" fmla="*/ 1 h 30"/>
                <a:gd name="T8" fmla="*/ 9 w 35"/>
                <a:gd name="T9" fmla="*/ 1 h 30"/>
                <a:gd name="T10" fmla="*/ 17 w 35"/>
                <a:gd name="T11" fmla="*/ 0 h 30"/>
                <a:gd name="T12" fmla="*/ 17 w 35"/>
                <a:gd name="T13" fmla="*/ 0 h 30"/>
                <a:gd name="T14" fmla="*/ 17 w 35"/>
                <a:gd name="T15" fmla="*/ 0 h 30"/>
                <a:gd name="T16" fmla="*/ 17 w 35"/>
                <a:gd name="T17" fmla="*/ 4 h 30"/>
                <a:gd name="T18" fmla="*/ 12 w 35"/>
                <a:gd name="T19" fmla="*/ 4 h 30"/>
                <a:gd name="T20" fmla="*/ 12 w 35"/>
                <a:gd name="T21" fmla="*/ 4 h 30"/>
                <a:gd name="T22" fmla="*/ 5 w 35"/>
                <a:gd name="T23" fmla="*/ 7 h 30"/>
                <a:gd name="T24" fmla="*/ 5 w 35"/>
                <a:gd name="T25" fmla="*/ 7 h 30"/>
                <a:gd name="T26" fmla="*/ 4 w 35"/>
                <a:gd name="T27" fmla="*/ 8 h 30"/>
                <a:gd name="T28" fmla="*/ 4 w 35"/>
                <a:gd name="T29" fmla="*/ 8 h 30"/>
                <a:gd name="T30" fmla="*/ 6 w 35"/>
                <a:gd name="T31" fmla="*/ 11 h 30"/>
                <a:gd name="T32" fmla="*/ 6 w 35"/>
                <a:gd name="T33" fmla="*/ 11 h 30"/>
                <a:gd name="T34" fmla="*/ 35 w 35"/>
                <a:gd name="T35" fmla="*/ 27 h 30"/>
                <a:gd name="T36" fmla="*/ 35 w 35"/>
                <a:gd name="T37" fmla="*/ 27 h 30"/>
                <a:gd name="T38" fmla="*/ 34 w 35"/>
                <a:gd name="T39" fmla="*/ 30 h 30"/>
                <a:gd name="T40" fmla="*/ 3 w 35"/>
                <a:gd name="T4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0">
                  <a:moveTo>
                    <a:pt x="3" y="14"/>
                  </a:moveTo>
                  <a:cubicBezTo>
                    <a:pt x="1" y="12"/>
                    <a:pt x="0" y="10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5" y="2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3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5"/>
                    <a:pt x="7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3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9"/>
                    <a:pt x="4" y="10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16" y="20"/>
                    <a:pt x="35" y="27"/>
                    <a:pt x="35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0"/>
                    <a:pt x="15" y="24"/>
                    <a:pt x="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67"/>
            <p:cNvSpPr>
              <a:spLocks noEditPoints="1"/>
            </p:cNvSpPr>
            <p:nvPr/>
          </p:nvSpPr>
          <p:spPr bwMode="auto">
            <a:xfrm>
              <a:off x="1362" y="1507"/>
              <a:ext cx="160" cy="144"/>
            </a:xfrm>
            <a:custGeom>
              <a:avLst/>
              <a:gdLst>
                <a:gd name="T0" fmla="*/ 35 w 40"/>
                <a:gd name="T1" fmla="*/ 35 h 36"/>
                <a:gd name="T2" fmla="*/ 34 w 40"/>
                <a:gd name="T3" fmla="*/ 35 h 36"/>
                <a:gd name="T4" fmla="*/ 32 w 40"/>
                <a:gd name="T5" fmla="*/ 34 h 36"/>
                <a:gd name="T6" fmla="*/ 24 w 40"/>
                <a:gd name="T7" fmla="*/ 31 h 36"/>
                <a:gd name="T8" fmla="*/ 4 w 40"/>
                <a:gd name="T9" fmla="*/ 19 h 36"/>
                <a:gd name="T10" fmla="*/ 4 w 40"/>
                <a:gd name="T11" fmla="*/ 19 h 36"/>
                <a:gd name="T12" fmla="*/ 0 w 40"/>
                <a:gd name="T13" fmla="*/ 11 h 36"/>
                <a:gd name="T14" fmla="*/ 10 w 40"/>
                <a:gd name="T15" fmla="*/ 2 h 36"/>
                <a:gd name="T16" fmla="*/ 18 w 40"/>
                <a:gd name="T17" fmla="*/ 1 h 36"/>
                <a:gd name="T18" fmla="*/ 21 w 40"/>
                <a:gd name="T19" fmla="*/ 3 h 36"/>
                <a:gd name="T20" fmla="*/ 20 w 40"/>
                <a:gd name="T21" fmla="*/ 8 h 36"/>
                <a:gd name="T22" fmla="*/ 20 w 40"/>
                <a:gd name="T23" fmla="*/ 9 h 36"/>
                <a:gd name="T24" fmla="*/ 19 w 40"/>
                <a:gd name="T25" fmla="*/ 9 h 36"/>
                <a:gd name="T26" fmla="*/ 19 w 40"/>
                <a:gd name="T27" fmla="*/ 9 h 36"/>
                <a:gd name="T28" fmla="*/ 19 w 40"/>
                <a:gd name="T29" fmla="*/ 9 h 36"/>
                <a:gd name="T30" fmla="*/ 19 w 40"/>
                <a:gd name="T31" fmla="*/ 9 h 36"/>
                <a:gd name="T32" fmla="*/ 18 w 40"/>
                <a:gd name="T33" fmla="*/ 9 h 36"/>
                <a:gd name="T34" fmla="*/ 15 w 40"/>
                <a:gd name="T35" fmla="*/ 9 h 36"/>
                <a:gd name="T36" fmla="*/ 8 w 40"/>
                <a:gd name="T37" fmla="*/ 11 h 36"/>
                <a:gd name="T38" fmla="*/ 8 w 40"/>
                <a:gd name="T39" fmla="*/ 11 h 36"/>
                <a:gd name="T40" fmla="*/ 9 w 40"/>
                <a:gd name="T41" fmla="*/ 13 h 36"/>
                <a:gd name="T42" fmla="*/ 38 w 40"/>
                <a:gd name="T43" fmla="*/ 28 h 36"/>
                <a:gd name="T44" fmla="*/ 40 w 40"/>
                <a:gd name="T45" fmla="*/ 28 h 36"/>
                <a:gd name="T46" fmla="*/ 35 w 40"/>
                <a:gd name="T47" fmla="*/ 35 h 36"/>
                <a:gd name="T48" fmla="*/ 33 w 40"/>
                <a:gd name="T49" fmla="*/ 30 h 36"/>
                <a:gd name="T50" fmla="*/ 26 w 40"/>
                <a:gd name="T51" fmla="*/ 27 h 36"/>
                <a:gd name="T52" fmla="*/ 20 w 40"/>
                <a:gd name="T53" fmla="*/ 24 h 36"/>
                <a:gd name="T54" fmla="*/ 35 w 40"/>
                <a:gd name="T55" fmla="*/ 31 h 36"/>
                <a:gd name="T56" fmla="*/ 5 w 40"/>
                <a:gd name="T57" fmla="*/ 14 h 36"/>
                <a:gd name="T58" fmla="*/ 6 w 40"/>
                <a:gd name="T59" fmla="*/ 16 h 36"/>
                <a:gd name="T60" fmla="*/ 4 w 40"/>
                <a:gd name="T61" fmla="*/ 12 h 36"/>
                <a:gd name="T62" fmla="*/ 4 w 40"/>
                <a:gd name="T63" fmla="*/ 12 h 36"/>
                <a:gd name="T64" fmla="*/ 4 w 40"/>
                <a:gd name="T65" fmla="*/ 12 h 36"/>
                <a:gd name="T66" fmla="*/ 4 w 40"/>
                <a:gd name="T67" fmla="*/ 11 h 36"/>
                <a:gd name="T68" fmla="*/ 6 w 40"/>
                <a:gd name="T69" fmla="*/ 8 h 36"/>
                <a:gd name="T70" fmla="*/ 8 w 40"/>
                <a:gd name="T71" fmla="*/ 7 h 36"/>
                <a:gd name="T72" fmla="*/ 4 w 40"/>
                <a:gd name="T73" fmla="*/ 11 h 36"/>
                <a:gd name="T74" fmla="*/ 11 w 40"/>
                <a:gd name="T75" fmla="*/ 6 h 36"/>
                <a:gd name="T76" fmla="*/ 14 w 40"/>
                <a:gd name="T77" fmla="*/ 5 h 36"/>
                <a:gd name="T78" fmla="*/ 17 w 40"/>
                <a:gd name="T79" fmla="*/ 5 h 36"/>
                <a:gd name="T80" fmla="*/ 17 w 40"/>
                <a:gd name="T81" fmla="*/ 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" h="36">
                  <a:moveTo>
                    <a:pt x="35" y="35"/>
                  </a:move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3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0" y="33"/>
                    <a:pt x="27" y="32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8" y="28"/>
                    <a:pt x="10" y="24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1" y="17"/>
                    <a:pt x="0" y="14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7" y="3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4" y="1"/>
                    <a:pt x="18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9"/>
                    <a:pt x="16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2" y="10"/>
                    <a:pt x="9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8" y="20"/>
                    <a:pt x="35" y="27"/>
                    <a:pt x="38" y="28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35" y="31"/>
                  </a:moveTo>
                  <a:cubicBezTo>
                    <a:pt x="34" y="31"/>
                    <a:pt x="34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1" y="30"/>
                    <a:pt x="29" y="28"/>
                    <a:pt x="26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4" y="26"/>
                    <a:pt x="22" y="25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6" y="27"/>
                    <a:pt x="32" y="30"/>
                    <a:pt x="35" y="31"/>
                  </a:cubicBezTo>
                  <a:close/>
                  <a:moveTo>
                    <a:pt x="6" y="16"/>
                  </a:moveTo>
                  <a:cubicBezTo>
                    <a:pt x="6" y="15"/>
                    <a:pt x="5" y="15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5"/>
                    <a:pt x="6" y="15"/>
                    <a:pt x="6" y="16"/>
                  </a:cubicBezTo>
                  <a:close/>
                  <a:moveTo>
                    <a:pt x="4" y="12"/>
                  </a:move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lose/>
                  <a:moveTo>
                    <a:pt x="4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9"/>
                    <a:pt x="5" y="9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5" y="8"/>
                    <a:pt x="4" y="9"/>
                    <a:pt x="4" y="11"/>
                  </a:cubicBezTo>
                  <a:close/>
                  <a:moveTo>
                    <a:pt x="11" y="6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6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5"/>
                    <a:pt x="13" y="5"/>
                    <a:pt x="1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68"/>
            <p:cNvSpPr/>
            <p:nvPr/>
          </p:nvSpPr>
          <p:spPr bwMode="auto">
            <a:xfrm>
              <a:off x="1490" y="1519"/>
              <a:ext cx="60" cy="96"/>
            </a:xfrm>
            <a:custGeom>
              <a:avLst/>
              <a:gdLst>
                <a:gd name="T0" fmla="*/ 3 w 15"/>
                <a:gd name="T1" fmla="*/ 12 h 24"/>
                <a:gd name="T2" fmla="*/ 0 w 15"/>
                <a:gd name="T3" fmla="*/ 6 h 24"/>
                <a:gd name="T4" fmla="*/ 0 w 15"/>
                <a:gd name="T5" fmla="*/ 6 h 24"/>
                <a:gd name="T6" fmla="*/ 5 w 15"/>
                <a:gd name="T7" fmla="*/ 0 h 24"/>
                <a:gd name="T8" fmla="*/ 5 w 15"/>
                <a:gd name="T9" fmla="*/ 0 h 24"/>
                <a:gd name="T10" fmla="*/ 11 w 15"/>
                <a:gd name="T11" fmla="*/ 0 h 24"/>
                <a:gd name="T12" fmla="*/ 11 w 15"/>
                <a:gd name="T13" fmla="*/ 0 h 24"/>
                <a:gd name="T14" fmla="*/ 13 w 15"/>
                <a:gd name="T15" fmla="*/ 0 h 24"/>
                <a:gd name="T16" fmla="*/ 13 w 15"/>
                <a:gd name="T17" fmla="*/ 0 h 24"/>
                <a:gd name="T18" fmla="*/ 12 w 15"/>
                <a:gd name="T19" fmla="*/ 4 h 24"/>
                <a:gd name="T20" fmla="*/ 11 w 15"/>
                <a:gd name="T21" fmla="*/ 4 h 24"/>
                <a:gd name="T22" fmla="*/ 11 w 15"/>
                <a:gd name="T23" fmla="*/ 4 h 24"/>
                <a:gd name="T24" fmla="*/ 6 w 15"/>
                <a:gd name="T25" fmla="*/ 4 h 24"/>
                <a:gd name="T26" fmla="*/ 6 w 15"/>
                <a:gd name="T27" fmla="*/ 4 h 24"/>
                <a:gd name="T28" fmla="*/ 4 w 15"/>
                <a:gd name="T29" fmla="*/ 6 h 24"/>
                <a:gd name="T30" fmla="*/ 4 w 15"/>
                <a:gd name="T31" fmla="*/ 6 h 24"/>
                <a:gd name="T32" fmla="*/ 6 w 15"/>
                <a:gd name="T33" fmla="*/ 10 h 24"/>
                <a:gd name="T34" fmla="*/ 6 w 15"/>
                <a:gd name="T35" fmla="*/ 10 h 24"/>
                <a:gd name="T36" fmla="*/ 13 w 15"/>
                <a:gd name="T37" fmla="*/ 18 h 24"/>
                <a:gd name="T38" fmla="*/ 13 w 15"/>
                <a:gd name="T39" fmla="*/ 18 h 24"/>
                <a:gd name="T40" fmla="*/ 15 w 15"/>
                <a:gd name="T41" fmla="*/ 20 h 24"/>
                <a:gd name="T42" fmla="*/ 15 w 15"/>
                <a:gd name="T43" fmla="*/ 20 h 24"/>
                <a:gd name="T44" fmla="*/ 15 w 15"/>
                <a:gd name="T45" fmla="*/ 20 h 24"/>
                <a:gd name="T46" fmla="*/ 15 w 15"/>
                <a:gd name="T47" fmla="*/ 20 h 24"/>
                <a:gd name="T48" fmla="*/ 15 w 15"/>
                <a:gd name="T49" fmla="*/ 21 h 24"/>
                <a:gd name="T50" fmla="*/ 15 w 15"/>
                <a:gd name="T51" fmla="*/ 24 h 24"/>
                <a:gd name="T52" fmla="*/ 3 w 15"/>
                <a:gd name="T5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" h="24">
                  <a:moveTo>
                    <a:pt x="3" y="12"/>
                  </a:moveTo>
                  <a:cubicBezTo>
                    <a:pt x="1" y="10"/>
                    <a:pt x="0" y="8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9" y="4"/>
                    <a:pt x="8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5" y="8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4"/>
                    <a:pt x="12" y="17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5" y="19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1" y="23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69"/>
            <p:cNvSpPr>
              <a:spLocks noEditPoints="1"/>
            </p:cNvSpPr>
            <p:nvPr/>
          </p:nvSpPr>
          <p:spPr bwMode="auto">
            <a:xfrm>
              <a:off x="1482" y="1511"/>
              <a:ext cx="80" cy="112"/>
            </a:xfrm>
            <a:custGeom>
              <a:avLst/>
              <a:gdLst>
                <a:gd name="T0" fmla="*/ 3 w 20"/>
                <a:gd name="T1" fmla="*/ 15 h 28"/>
                <a:gd name="T2" fmla="*/ 5 w 20"/>
                <a:gd name="T3" fmla="*/ 14 h 28"/>
                <a:gd name="T4" fmla="*/ 0 w 20"/>
                <a:gd name="T5" fmla="*/ 8 h 28"/>
                <a:gd name="T6" fmla="*/ 0 w 20"/>
                <a:gd name="T7" fmla="*/ 8 h 28"/>
                <a:gd name="T8" fmla="*/ 6 w 20"/>
                <a:gd name="T9" fmla="*/ 0 h 28"/>
                <a:gd name="T10" fmla="*/ 13 w 20"/>
                <a:gd name="T11" fmla="*/ 0 h 28"/>
                <a:gd name="T12" fmla="*/ 15 w 20"/>
                <a:gd name="T13" fmla="*/ 0 h 28"/>
                <a:gd name="T14" fmla="*/ 15 w 20"/>
                <a:gd name="T15" fmla="*/ 0 h 28"/>
                <a:gd name="T16" fmla="*/ 16 w 20"/>
                <a:gd name="T17" fmla="*/ 8 h 28"/>
                <a:gd name="T18" fmla="*/ 13 w 20"/>
                <a:gd name="T19" fmla="*/ 8 h 28"/>
                <a:gd name="T20" fmla="*/ 13 w 20"/>
                <a:gd name="T21" fmla="*/ 8 h 28"/>
                <a:gd name="T22" fmla="*/ 9 w 20"/>
                <a:gd name="T23" fmla="*/ 8 h 28"/>
                <a:gd name="T24" fmla="*/ 8 w 20"/>
                <a:gd name="T25" fmla="*/ 8 h 28"/>
                <a:gd name="T26" fmla="*/ 9 w 20"/>
                <a:gd name="T27" fmla="*/ 8 h 28"/>
                <a:gd name="T28" fmla="*/ 10 w 20"/>
                <a:gd name="T29" fmla="*/ 10 h 28"/>
                <a:gd name="T30" fmla="*/ 17 w 20"/>
                <a:gd name="T31" fmla="*/ 19 h 28"/>
                <a:gd name="T32" fmla="*/ 18 w 20"/>
                <a:gd name="T33" fmla="*/ 20 h 28"/>
                <a:gd name="T34" fmla="*/ 19 w 20"/>
                <a:gd name="T35" fmla="*/ 22 h 28"/>
                <a:gd name="T36" fmla="*/ 18 w 20"/>
                <a:gd name="T37" fmla="*/ 28 h 28"/>
                <a:gd name="T38" fmla="*/ 15 w 20"/>
                <a:gd name="T39" fmla="*/ 22 h 28"/>
                <a:gd name="T40" fmla="*/ 14 w 20"/>
                <a:gd name="T41" fmla="*/ 21 h 28"/>
                <a:gd name="T42" fmla="*/ 13 w 20"/>
                <a:gd name="T43" fmla="*/ 21 h 28"/>
                <a:gd name="T44" fmla="*/ 15 w 20"/>
                <a:gd name="T45" fmla="*/ 22 h 28"/>
                <a:gd name="T46" fmla="*/ 6 w 20"/>
                <a:gd name="T47" fmla="*/ 12 h 28"/>
                <a:gd name="T48" fmla="*/ 7 w 20"/>
                <a:gd name="T49" fmla="*/ 13 h 28"/>
                <a:gd name="T50" fmla="*/ 4 w 20"/>
                <a:gd name="T51" fmla="*/ 7 h 28"/>
                <a:gd name="T52" fmla="*/ 4 w 20"/>
                <a:gd name="T53" fmla="*/ 8 h 28"/>
                <a:gd name="T54" fmla="*/ 4 w 20"/>
                <a:gd name="T55" fmla="*/ 8 h 28"/>
                <a:gd name="T56" fmla="*/ 6 w 20"/>
                <a:gd name="T57" fmla="*/ 5 h 28"/>
                <a:gd name="T58" fmla="*/ 4 w 20"/>
                <a:gd name="T59" fmla="*/ 7 h 28"/>
                <a:gd name="T60" fmla="*/ 7 w 20"/>
                <a:gd name="T61" fmla="*/ 4 h 28"/>
                <a:gd name="T62" fmla="*/ 7 w 20"/>
                <a:gd name="T63" fmla="*/ 4 h 28"/>
                <a:gd name="T64" fmla="*/ 8 w 20"/>
                <a:gd name="T65" fmla="*/ 4 h 28"/>
                <a:gd name="T66" fmla="*/ 7 w 20"/>
                <a:gd name="T67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" h="28">
                  <a:moveTo>
                    <a:pt x="16" y="27"/>
                  </a:moveTo>
                  <a:cubicBezTo>
                    <a:pt x="14" y="27"/>
                    <a:pt x="11" y="26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3"/>
                    <a:pt x="0" y="10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1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0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9"/>
                    <a:pt x="9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3" y="15"/>
                    <a:pt x="15" y="17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19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6" y="27"/>
                    <a:pt x="16" y="27"/>
                    <a:pt x="16" y="27"/>
                  </a:cubicBezTo>
                  <a:close/>
                  <a:moveTo>
                    <a:pt x="15" y="22"/>
                  </a:move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4" y="22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2"/>
                    <a:pt x="15" y="22"/>
                    <a:pt x="15" y="22"/>
                  </a:cubicBezTo>
                  <a:close/>
                  <a:moveTo>
                    <a:pt x="7" y="13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7" y="13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4" y="7"/>
                  </a:moveTo>
                  <a:cubicBezTo>
                    <a:pt x="5" y="6"/>
                    <a:pt x="5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lose/>
                  <a:moveTo>
                    <a:pt x="7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0"/>
            <p:cNvSpPr/>
            <p:nvPr/>
          </p:nvSpPr>
          <p:spPr bwMode="auto">
            <a:xfrm>
              <a:off x="1662" y="2025"/>
              <a:ext cx="16" cy="28"/>
            </a:xfrm>
            <a:custGeom>
              <a:avLst/>
              <a:gdLst>
                <a:gd name="T0" fmla="*/ 0 w 16"/>
                <a:gd name="T1" fmla="*/ 28 h 28"/>
                <a:gd name="T2" fmla="*/ 0 w 16"/>
                <a:gd name="T3" fmla="*/ 0 h 28"/>
                <a:gd name="T4" fmla="*/ 16 w 16"/>
                <a:gd name="T5" fmla="*/ 0 h 28"/>
                <a:gd name="T6" fmla="*/ 16 w 16"/>
                <a:gd name="T7" fmla="*/ 28 h 28"/>
                <a:gd name="T8" fmla="*/ 0 w 16"/>
                <a:gd name="T9" fmla="*/ 28 h 28"/>
                <a:gd name="T10" fmla="*/ 0 w 16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8">
                  <a:moveTo>
                    <a:pt x="0" y="28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28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1"/>
            <p:cNvSpPr>
              <a:spLocks noEditPoints="1"/>
            </p:cNvSpPr>
            <p:nvPr/>
          </p:nvSpPr>
          <p:spPr bwMode="auto">
            <a:xfrm>
              <a:off x="1654" y="2017"/>
              <a:ext cx="32" cy="44"/>
            </a:xfrm>
            <a:custGeom>
              <a:avLst/>
              <a:gdLst>
                <a:gd name="T0" fmla="*/ 24 w 32"/>
                <a:gd name="T1" fmla="*/ 44 h 44"/>
                <a:gd name="T2" fmla="*/ 8 w 32"/>
                <a:gd name="T3" fmla="*/ 44 h 44"/>
                <a:gd name="T4" fmla="*/ 8 w 32"/>
                <a:gd name="T5" fmla="*/ 36 h 44"/>
                <a:gd name="T6" fmla="*/ 16 w 32"/>
                <a:gd name="T7" fmla="*/ 36 h 44"/>
                <a:gd name="T8" fmla="*/ 8 w 32"/>
                <a:gd name="T9" fmla="*/ 36 h 44"/>
                <a:gd name="T10" fmla="*/ 8 w 32"/>
                <a:gd name="T11" fmla="*/ 44 h 44"/>
                <a:gd name="T12" fmla="*/ 0 w 32"/>
                <a:gd name="T13" fmla="*/ 44 h 44"/>
                <a:gd name="T14" fmla="*/ 0 w 32"/>
                <a:gd name="T15" fmla="*/ 0 h 44"/>
                <a:gd name="T16" fmla="*/ 32 w 32"/>
                <a:gd name="T17" fmla="*/ 0 h 44"/>
                <a:gd name="T18" fmla="*/ 32 w 32"/>
                <a:gd name="T19" fmla="*/ 44 h 44"/>
                <a:gd name="T20" fmla="*/ 24 w 32"/>
                <a:gd name="T21" fmla="*/ 44 h 44"/>
                <a:gd name="T22" fmla="*/ 24 w 32"/>
                <a:gd name="T23" fmla="*/ 44 h 44"/>
                <a:gd name="T24" fmla="*/ 16 w 32"/>
                <a:gd name="T25" fmla="*/ 28 h 44"/>
                <a:gd name="T26" fmla="*/ 16 w 32"/>
                <a:gd name="T27" fmla="*/ 16 h 44"/>
                <a:gd name="T28" fmla="*/ 16 w 32"/>
                <a:gd name="T29" fmla="*/ 28 h 44"/>
                <a:gd name="T30" fmla="*/ 16 w 32"/>
                <a:gd name="T31" fmla="*/ 2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44">
                  <a:moveTo>
                    <a:pt x="24" y="44"/>
                  </a:moveTo>
                  <a:lnTo>
                    <a:pt x="8" y="44"/>
                  </a:lnTo>
                  <a:lnTo>
                    <a:pt x="8" y="36"/>
                  </a:lnTo>
                  <a:lnTo>
                    <a:pt x="16" y="36"/>
                  </a:lnTo>
                  <a:lnTo>
                    <a:pt x="8" y="36"/>
                  </a:lnTo>
                  <a:lnTo>
                    <a:pt x="8" y="44"/>
                  </a:lnTo>
                  <a:lnTo>
                    <a:pt x="0" y="44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44"/>
                  </a:lnTo>
                  <a:lnTo>
                    <a:pt x="24" y="44"/>
                  </a:lnTo>
                  <a:lnTo>
                    <a:pt x="24" y="44"/>
                  </a:lnTo>
                  <a:close/>
                  <a:moveTo>
                    <a:pt x="16" y="28"/>
                  </a:moveTo>
                  <a:lnTo>
                    <a:pt x="16" y="16"/>
                  </a:lnTo>
                  <a:lnTo>
                    <a:pt x="16" y="28"/>
                  </a:lnTo>
                  <a:lnTo>
                    <a:pt x="16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2"/>
            <p:cNvSpPr/>
            <p:nvPr/>
          </p:nvSpPr>
          <p:spPr bwMode="auto">
            <a:xfrm>
              <a:off x="1542" y="2045"/>
              <a:ext cx="387" cy="522"/>
            </a:xfrm>
            <a:custGeom>
              <a:avLst/>
              <a:gdLst>
                <a:gd name="T0" fmla="*/ 0 w 97"/>
                <a:gd name="T1" fmla="*/ 65 h 131"/>
                <a:gd name="T2" fmla="*/ 7 w 97"/>
                <a:gd name="T3" fmla="*/ 22 h 131"/>
                <a:gd name="T4" fmla="*/ 7 w 97"/>
                <a:gd name="T5" fmla="*/ 22 h 131"/>
                <a:gd name="T6" fmla="*/ 32 w 97"/>
                <a:gd name="T7" fmla="*/ 0 h 131"/>
                <a:gd name="T8" fmla="*/ 32 w 97"/>
                <a:gd name="T9" fmla="*/ 0 h 131"/>
                <a:gd name="T10" fmla="*/ 95 w 97"/>
                <a:gd name="T11" fmla="*/ 54 h 131"/>
                <a:gd name="T12" fmla="*/ 95 w 97"/>
                <a:gd name="T13" fmla="*/ 54 h 131"/>
                <a:gd name="T14" fmla="*/ 93 w 97"/>
                <a:gd name="T15" fmla="*/ 54 h 131"/>
                <a:gd name="T16" fmla="*/ 91 w 97"/>
                <a:gd name="T17" fmla="*/ 55 h 131"/>
                <a:gd name="T18" fmla="*/ 32 w 97"/>
                <a:gd name="T19" fmla="*/ 4 h 131"/>
                <a:gd name="T20" fmla="*/ 32 w 97"/>
                <a:gd name="T21" fmla="*/ 4 h 131"/>
                <a:gd name="T22" fmla="*/ 10 w 97"/>
                <a:gd name="T23" fmla="*/ 23 h 131"/>
                <a:gd name="T24" fmla="*/ 10 w 97"/>
                <a:gd name="T25" fmla="*/ 23 h 131"/>
                <a:gd name="T26" fmla="*/ 4 w 97"/>
                <a:gd name="T27" fmla="*/ 65 h 131"/>
                <a:gd name="T28" fmla="*/ 4 w 97"/>
                <a:gd name="T29" fmla="*/ 65 h 131"/>
                <a:gd name="T30" fmla="*/ 24 w 97"/>
                <a:gd name="T31" fmla="*/ 107 h 131"/>
                <a:gd name="T32" fmla="*/ 24 w 97"/>
                <a:gd name="T33" fmla="*/ 107 h 131"/>
                <a:gd name="T34" fmla="*/ 59 w 97"/>
                <a:gd name="T35" fmla="*/ 127 h 131"/>
                <a:gd name="T36" fmla="*/ 59 w 97"/>
                <a:gd name="T37" fmla="*/ 127 h 131"/>
                <a:gd name="T38" fmla="*/ 83 w 97"/>
                <a:gd name="T39" fmla="*/ 109 h 131"/>
                <a:gd name="T40" fmla="*/ 83 w 97"/>
                <a:gd name="T41" fmla="*/ 109 h 131"/>
                <a:gd name="T42" fmla="*/ 93 w 97"/>
                <a:gd name="T43" fmla="*/ 71 h 131"/>
                <a:gd name="T44" fmla="*/ 93 w 97"/>
                <a:gd name="T45" fmla="*/ 71 h 131"/>
                <a:gd name="T46" fmla="*/ 91 w 97"/>
                <a:gd name="T47" fmla="*/ 55 h 131"/>
                <a:gd name="T48" fmla="*/ 91 w 97"/>
                <a:gd name="T49" fmla="*/ 55 h 131"/>
                <a:gd name="T50" fmla="*/ 93 w 97"/>
                <a:gd name="T51" fmla="*/ 54 h 131"/>
                <a:gd name="T52" fmla="*/ 95 w 97"/>
                <a:gd name="T53" fmla="*/ 54 h 131"/>
                <a:gd name="T54" fmla="*/ 97 w 97"/>
                <a:gd name="T55" fmla="*/ 71 h 131"/>
                <a:gd name="T56" fmla="*/ 97 w 97"/>
                <a:gd name="T57" fmla="*/ 71 h 131"/>
                <a:gd name="T58" fmla="*/ 59 w 97"/>
                <a:gd name="T59" fmla="*/ 131 h 131"/>
                <a:gd name="T60" fmla="*/ 59 w 97"/>
                <a:gd name="T61" fmla="*/ 131 h 131"/>
                <a:gd name="T62" fmla="*/ 0 w 97"/>
                <a:gd name="T63" fmla="*/ 6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7" h="131">
                  <a:moveTo>
                    <a:pt x="0" y="65"/>
                  </a:moveTo>
                  <a:cubicBezTo>
                    <a:pt x="0" y="50"/>
                    <a:pt x="2" y="34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9"/>
                    <a:pt x="20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56" y="0"/>
                    <a:pt x="85" y="24"/>
                    <a:pt x="95" y="54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82" y="27"/>
                    <a:pt x="53" y="4"/>
                    <a:pt x="32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22" y="4"/>
                    <a:pt x="15" y="11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6" y="35"/>
                    <a:pt x="4" y="50"/>
                    <a:pt x="4" y="65"/>
                  </a:cubicBezTo>
                  <a:cubicBezTo>
                    <a:pt x="4" y="65"/>
                    <a:pt x="4" y="65"/>
                    <a:pt x="4" y="65"/>
                  </a:cubicBezTo>
                  <a:cubicBezTo>
                    <a:pt x="4" y="80"/>
                    <a:pt x="12" y="95"/>
                    <a:pt x="24" y="107"/>
                  </a:cubicBezTo>
                  <a:cubicBezTo>
                    <a:pt x="24" y="107"/>
                    <a:pt x="24" y="107"/>
                    <a:pt x="24" y="107"/>
                  </a:cubicBezTo>
                  <a:cubicBezTo>
                    <a:pt x="35" y="119"/>
                    <a:pt x="49" y="127"/>
                    <a:pt x="59" y="127"/>
                  </a:cubicBezTo>
                  <a:cubicBezTo>
                    <a:pt x="59" y="127"/>
                    <a:pt x="59" y="127"/>
                    <a:pt x="59" y="127"/>
                  </a:cubicBezTo>
                  <a:cubicBezTo>
                    <a:pt x="68" y="127"/>
                    <a:pt x="76" y="120"/>
                    <a:pt x="83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9" y="98"/>
                    <a:pt x="93" y="84"/>
                    <a:pt x="93" y="71"/>
                  </a:cubicBezTo>
                  <a:cubicBezTo>
                    <a:pt x="93" y="71"/>
                    <a:pt x="93" y="71"/>
                    <a:pt x="93" y="71"/>
                  </a:cubicBezTo>
                  <a:cubicBezTo>
                    <a:pt x="93" y="65"/>
                    <a:pt x="92" y="60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6" y="59"/>
                    <a:pt x="97" y="65"/>
                    <a:pt x="97" y="71"/>
                  </a:cubicBezTo>
                  <a:cubicBezTo>
                    <a:pt x="97" y="71"/>
                    <a:pt x="97" y="71"/>
                    <a:pt x="97" y="71"/>
                  </a:cubicBezTo>
                  <a:cubicBezTo>
                    <a:pt x="97" y="99"/>
                    <a:pt x="80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35" y="130"/>
                    <a:pt x="0" y="97"/>
                    <a:pt x="0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3"/>
            <p:cNvSpPr>
              <a:spLocks noEditPoints="1"/>
            </p:cNvSpPr>
            <p:nvPr/>
          </p:nvSpPr>
          <p:spPr bwMode="auto">
            <a:xfrm>
              <a:off x="1534" y="2037"/>
              <a:ext cx="403" cy="538"/>
            </a:xfrm>
            <a:custGeom>
              <a:avLst/>
              <a:gdLst>
                <a:gd name="T0" fmla="*/ 2 w 101"/>
                <a:gd name="T1" fmla="*/ 67 h 135"/>
                <a:gd name="T2" fmla="*/ 7 w 101"/>
                <a:gd name="T3" fmla="*/ 23 h 135"/>
                <a:gd name="T4" fmla="*/ 34 w 101"/>
                <a:gd name="T5" fmla="*/ 0 h 135"/>
                <a:gd name="T6" fmla="*/ 34 w 101"/>
                <a:gd name="T7" fmla="*/ 0 h 135"/>
                <a:gd name="T8" fmla="*/ 34 w 101"/>
                <a:gd name="T9" fmla="*/ 0 h 135"/>
                <a:gd name="T10" fmla="*/ 98 w 101"/>
                <a:gd name="T11" fmla="*/ 53 h 135"/>
                <a:gd name="T12" fmla="*/ 98 w 101"/>
                <a:gd name="T13" fmla="*/ 55 h 135"/>
                <a:gd name="T14" fmla="*/ 99 w 101"/>
                <a:gd name="T15" fmla="*/ 55 h 135"/>
                <a:gd name="T16" fmla="*/ 99 w 101"/>
                <a:gd name="T17" fmla="*/ 57 h 135"/>
                <a:gd name="T18" fmla="*/ 101 w 101"/>
                <a:gd name="T19" fmla="*/ 73 h 135"/>
                <a:gd name="T20" fmla="*/ 61 w 101"/>
                <a:gd name="T21" fmla="*/ 135 h 135"/>
                <a:gd name="T22" fmla="*/ 61 w 101"/>
                <a:gd name="T23" fmla="*/ 131 h 135"/>
                <a:gd name="T24" fmla="*/ 93 w 101"/>
                <a:gd name="T25" fmla="*/ 97 h 135"/>
                <a:gd name="T26" fmla="*/ 86 w 101"/>
                <a:gd name="T27" fmla="*/ 112 h 135"/>
                <a:gd name="T28" fmla="*/ 62 w 101"/>
                <a:gd name="T29" fmla="*/ 131 h 135"/>
                <a:gd name="T30" fmla="*/ 61 w 101"/>
                <a:gd name="T31" fmla="*/ 131 h 135"/>
                <a:gd name="T32" fmla="*/ 61 w 101"/>
                <a:gd name="T33" fmla="*/ 131 h 135"/>
                <a:gd name="T34" fmla="*/ 61 w 101"/>
                <a:gd name="T35" fmla="*/ 131 h 135"/>
                <a:gd name="T36" fmla="*/ 24 w 101"/>
                <a:gd name="T37" fmla="*/ 110 h 135"/>
                <a:gd name="T38" fmla="*/ 14 w 101"/>
                <a:gd name="T39" fmla="*/ 97 h 135"/>
                <a:gd name="T40" fmla="*/ 61 w 101"/>
                <a:gd name="T41" fmla="*/ 131 h 135"/>
                <a:gd name="T42" fmla="*/ 61 w 101"/>
                <a:gd name="T43" fmla="*/ 127 h 135"/>
                <a:gd name="T44" fmla="*/ 62 w 101"/>
                <a:gd name="T45" fmla="*/ 127 h 135"/>
                <a:gd name="T46" fmla="*/ 83 w 101"/>
                <a:gd name="T47" fmla="*/ 110 h 135"/>
                <a:gd name="T48" fmla="*/ 93 w 101"/>
                <a:gd name="T49" fmla="*/ 73 h 135"/>
                <a:gd name="T50" fmla="*/ 93 w 101"/>
                <a:gd name="T51" fmla="*/ 73 h 135"/>
                <a:gd name="T52" fmla="*/ 91 w 101"/>
                <a:gd name="T53" fmla="*/ 58 h 135"/>
                <a:gd name="T54" fmla="*/ 91 w 101"/>
                <a:gd name="T55" fmla="*/ 57 h 135"/>
                <a:gd name="T56" fmla="*/ 34 w 101"/>
                <a:gd name="T57" fmla="*/ 8 h 135"/>
                <a:gd name="T58" fmla="*/ 34 w 101"/>
                <a:gd name="T59" fmla="*/ 8 h 135"/>
                <a:gd name="T60" fmla="*/ 14 w 101"/>
                <a:gd name="T61" fmla="*/ 26 h 135"/>
                <a:gd name="T62" fmla="*/ 8 w 101"/>
                <a:gd name="T63" fmla="*/ 67 h 135"/>
                <a:gd name="T64" fmla="*/ 8 w 101"/>
                <a:gd name="T65" fmla="*/ 68 h 135"/>
                <a:gd name="T66" fmla="*/ 27 w 101"/>
                <a:gd name="T67" fmla="*/ 108 h 135"/>
                <a:gd name="T68" fmla="*/ 61 w 101"/>
                <a:gd name="T69" fmla="*/ 127 h 135"/>
                <a:gd name="T70" fmla="*/ 93 w 101"/>
                <a:gd name="T71" fmla="*/ 97 h 135"/>
                <a:gd name="T72" fmla="*/ 93 w 101"/>
                <a:gd name="T73" fmla="*/ 97 h 135"/>
                <a:gd name="T74" fmla="*/ 93 w 101"/>
                <a:gd name="T75" fmla="*/ 96 h 135"/>
                <a:gd name="T76" fmla="*/ 93 w 101"/>
                <a:gd name="T77" fmla="*/ 96 h 135"/>
                <a:gd name="T78" fmla="*/ 97 w 101"/>
                <a:gd name="T79" fmla="*/ 72 h 135"/>
                <a:gd name="T80" fmla="*/ 95 w 101"/>
                <a:gd name="T81" fmla="*/ 58 h 135"/>
                <a:gd name="T82" fmla="*/ 97 w 101"/>
                <a:gd name="T83" fmla="*/ 72 h 135"/>
                <a:gd name="T84" fmla="*/ 65 w 101"/>
                <a:gd name="T85" fmla="*/ 16 h 135"/>
                <a:gd name="T86" fmla="*/ 92 w 101"/>
                <a:gd name="T87" fmla="*/ 50 h 135"/>
                <a:gd name="T88" fmla="*/ 6 w 101"/>
                <a:gd name="T89" fmla="*/ 41 h 135"/>
                <a:gd name="T90" fmla="*/ 6 w 101"/>
                <a:gd name="T91" fmla="*/ 41 h 135"/>
                <a:gd name="T92" fmla="*/ 6 w 101"/>
                <a:gd name="T93" fmla="*/ 40 h 135"/>
                <a:gd name="T94" fmla="*/ 10 w 101"/>
                <a:gd name="T95" fmla="*/ 24 h 135"/>
                <a:gd name="T96" fmla="*/ 34 w 101"/>
                <a:gd name="T97" fmla="*/ 4 h 135"/>
                <a:gd name="T98" fmla="*/ 34 w 101"/>
                <a:gd name="T99" fmla="*/ 4 h 135"/>
                <a:gd name="T100" fmla="*/ 10 w 101"/>
                <a:gd name="T101" fmla="*/ 24 h 135"/>
                <a:gd name="T102" fmla="*/ 65 w 101"/>
                <a:gd name="T103" fmla="*/ 15 h 135"/>
                <a:gd name="T104" fmla="*/ 65 w 101"/>
                <a:gd name="T105" fmla="*/ 16 h 135"/>
                <a:gd name="T106" fmla="*/ 64 w 101"/>
                <a:gd name="T107" fmla="*/ 15 h 135"/>
                <a:gd name="T108" fmla="*/ 65 w 101"/>
                <a:gd name="T109" fmla="*/ 15 h 135"/>
                <a:gd name="T110" fmla="*/ 64 w 101"/>
                <a:gd name="T111" fmla="*/ 15 h 135"/>
                <a:gd name="T112" fmla="*/ 64 w 101"/>
                <a:gd name="T113" fmla="*/ 15 h 135"/>
                <a:gd name="T114" fmla="*/ 64 w 101"/>
                <a:gd name="T115" fmla="*/ 15 h 135"/>
                <a:gd name="T116" fmla="*/ 64 w 101"/>
                <a:gd name="T117" fmla="*/ 1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" h="135">
                  <a:moveTo>
                    <a:pt x="0" y="67"/>
                  </a:moveTo>
                  <a:cubicBezTo>
                    <a:pt x="2" y="67"/>
                    <a:pt x="2" y="67"/>
                    <a:pt x="2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52"/>
                    <a:pt x="2" y="36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2" y="10"/>
                    <a:pt x="20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59" y="0"/>
                    <a:pt x="88" y="24"/>
                    <a:pt x="98" y="53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98" y="55"/>
                    <a:pt x="98" y="55"/>
                    <a:pt x="98" y="55"/>
                  </a:cubicBezTo>
                  <a:cubicBezTo>
                    <a:pt x="98" y="55"/>
                    <a:pt x="98" y="55"/>
                    <a:pt x="99" y="55"/>
                  </a:cubicBezTo>
                  <a:cubicBezTo>
                    <a:pt x="99" y="55"/>
                    <a:pt x="99" y="55"/>
                    <a:pt x="99" y="55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100" y="62"/>
                    <a:pt x="101" y="67"/>
                    <a:pt x="101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1" y="102"/>
                    <a:pt x="85" y="134"/>
                    <a:pt x="61" y="135"/>
                  </a:cubicBezTo>
                  <a:cubicBezTo>
                    <a:pt x="61" y="135"/>
                    <a:pt x="61" y="135"/>
                    <a:pt x="61" y="135"/>
                  </a:cubicBezTo>
                  <a:cubicBezTo>
                    <a:pt x="36" y="134"/>
                    <a:pt x="1" y="101"/>
                    <a:pt x="0" y="67"/>
                  </a:cubicBezTo>
                  <a:close/>
                  <a:moveTo>
                    <a:pt x="61" y="131"/>
                  </a:moveTo>
                  <a:cubicBezTo>
                    <a:pt x="75" y="131"/>
                    <a:pt x="87" y="116"/>
                    <a:pt x="93" y="97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1" y="103"/>
                    <a:pt x="89" y="108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0" y="123"/>
                    <a:pt x="71" y="131"/>
                    <a:pt x="62" y="131"/>
                  </a:cubicBezTo>
                  <a:cubicBezTo>
                    <a:pt x="62" y="131"/>
                    <a:pt x="62" y="131"/>
                    <a:pt x="62" y="131"/>
                  </a:cubicBezTo>
                  <a:cubicBezTo>
                    <a:pt x="62" y="131"/>
                    <a:pt x="62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50" y="131"/>
                    <a:pt x="36" y="122"/>
                    <a:pt x="24" y="110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20" y="106"/>
                    <a:pt x="17" y="102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26" y="116"/>
                    <a:pt x="46" y="131"/>
                    <a:pt x="61" y="131"/>
                  </a:cubicBezTo>
                  <a:close/>
                  <a:moveTo>
                    <a:pt x="61" y="127"/>
                  </a:moveTo>
                  <a:cubicBezTo>
                    <a:pt x="61" y="127"/>
                    <a:pt x="61" y="127"/>
                    <a:pt x="61" y="127"/>
                  </a:cubicBezTo>
                  <a:cubicBezTo>
                    <a:pt x="61" y="127"/>
                    <a:pt x="61" y="127"/>
                    <a:pt x="61" y="127"/>
                  </a:cubicBezTo>
                  <a:cubicBezTo>
                    <a:pt x="61" y="127"/>
                    <a:pt x="61" y="127"/>
                    <a:pt x="62" y="127"/>
                  </a:cubicBezTo>
                  <a:cubicBezTo>
                    <a:pt x="62" y="127"/>
                    <a:pt x="62" y="127"/>
                    <a:pt x="62" y="127"/>
                  </a:cubicBezTo>
                  <a:cubicBezTo>
                    <a:pt x="69" y="127"/>
                    <a:pt x="77" y="120"/>
                    <a:pt x="83" y="110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9" y="100"/>
                    <a:pt x="93" y="86"/>
                    <a:pt x="93" y="73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3" y="67"/>
                    <a:pt x="92" y="62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82" y="30"/>
                    <a:pt x="5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25" y="8"/>
                    <a:pt x="19" y="14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0" y="37"/>
                    <a:pt x="8" y="52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81"/>
                    <a:pt x="16" y="96"/>
                    <a:pt x="27" y="108"/>
                  </a:cubicBezTo>
                  <a:cubicBezTo>
                    <a:pt x="27" y="108"/>
                    <a:pt x="27" y="108"/>
                    <a:pt x="27" y="108"/>
                  </a:cubicBezTo>
                  <a:cubicBezTo>
                    <a:pt x="38" y="119"/>
                    <a:pt x="52" y="127"/>
                    <a:pt x="61" y="127"/>
                  </a:cubicBezTo>
                  <a:cubicBezTo>
                    <a:pt x="61" y="127"/>
                    <a:pt x="61" y="127"/>
                    <a:pt x="61" y="127"/>
                  </a:cubicBezTo>
                  <a:cubicBezTo>
                    <a:pt x="61" y="127"/>
                    <a:pt x="61" y="127"/>
                    <a:pt x="61" y="127"/>
                  </a:cubicBezTo>
                  <a:close/>
                  <a:moveTo>
                    <a:pt x="93" y="97"/>
                  </a:moveTo>
                  <a:cubicBezTo>
                    <a:pt x="93" y="97"/>
                    <a:pt x="93" y="97"/>
                    <a:pt x="93" y="97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7"/>
                    <a:pt x="93" y="97"/>
                    <a:pt x="93" y="97"/>
                  </a:cubicBezTo>
                  <a:close/>
                  <a:moveTo>
                    <a:pt x="93" y="96"/>
                  </a:moveTo>
                  <a:cubicBezTo>
                    <a:pt x="93" y="96"/>
                    <a:pt x="93" y="96"/>
                    <a:pt x="93" y="96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6"/>
                    <a:pt x="93" y="96"/>
                    <a:pt x="93" y="96"/>
                  </a:cubicBezTo>
                  <a:close/>
                  <a:moveTo>
                    <a:pt x="97" y="72"/>
                  </a:moveTo>
                  <a:cubicBezTo>
                    <a:pt x="97" y="67"/>
                    <a:pt x="96" y="63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6" y="63"/>
                    <a:pt x="97" y="67"/>
                    <a:pt x="97" y="72"/>
                  </a:cubicBezTo>
                  <a:close/>
                  <a:moveTo>
                    <a:pt x="92" y="50"/>
                  </a:moveTo>
                  <a:cubicBezTo>
                    <a:pt x="86" y="36"/>
                    <a:pt x="76" y="24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76" y="24"/>
                    <a:pt x="86" y="36"/>
                    <a:pt x="92" y="50"/>
                  </a:cubicBezTo>
                  <a:close/>
                  <a:moveTo>
                    <a:pt x="6" y="41"/>
                  </a:moveTo>
                  <a:cubicBezTo>
                    <a:pt x="6" y="41"/>
                    <a:pt x="6" y="41"/>
                    <a:pt x="6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1"/>
                    <a:pt x="6" y="41"/>
                    <a:pt x="6" y="41"/>
                  </a:cubicBezTo>
                  <a:close/>
                  <a:moveTo>
                    <a:pt x="10" y="24"/>
                  </a:moveTo>
                  <a:cubicBezTo>
                    <a:pt x="9" y="29"/>
                    <a:pt x="7" y="35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7" y="35"/>
                    <a:pt x="9" y="29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5" y="12"/>
                    <a:pt x="23" y="4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3" y="4"/>
                    <a:pt x="15" y="12"/>
                    <a:pt x="10" y="24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6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5" y="15"/>
                  </a:move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5" y="15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74"/>
            <p:cNvSpPr/>
            <p:nvPr/>
          </p:nvSpPr>
          <p:spPr bwMode="auto">
            <a:xfrm>
              <a:off x="1598" y="2037"/>
              <a:ext cx="128" cy="107"/>
            </a:xfrm>
            <a:custGeom>
              <a:avLst/>
              <a:gdLst>
                <a:gd name="T0" fmla="*/ 0 w 128"/>
                <a:gd name="T1" fmla="*/ 48 h 107"/>
                <a:gd name="T2" fmla="*/ 16 w 128"/>
                <a:gd name="T3" fmla="*/ 40 h 107"/>
                <a:gd name="T4" fmla="*/ 32 w 128"/>
                <a:gd name="T5" fmla="*/ 72 h 107"/>
                <a:gd name="T6" fmla="*/ 72 w 128"/>
                <a:gd name="T7" fmla="*/ 0 h 107"/>
                <a:gd name="T8" fmla="*/ 108 w 128"/>
                <a:gd name="T9" fmla="*/ 52 h 107"/>
                <a:gd name="T10" fmla="*/ 112 w 128"/>
                <a:gd name="T11" fmla="*/ 24 h 107"/>
                <a:gd name="T12" fmla="*/ 128 w 128"/>
                <a:gd name="T13" fmla="*/ 28 h 107"/>
                <a:gd name="T14" fmla="*/ 116 w 128"/>
                <a:gd name="T15" fmla="*/ 91 h 107"/>
                <a:gd name="T16" fmla="*/ 72 w 128"/>
                <a:gd name="T17" fmla="*/ 32 h 107"/>
                <a:gd name="T18" fmla="*/ 32 w 128"/>
                <a:gd name="T19" fmla="*/ 107 h 107"/>
                <a:gd name="T20" fmla="*/ 0 w 128"/>
                <a:gd name="T21" fmla="*/ 48 h 107"/>
                <a:gd name="T22" fmla="*/ 0 w 128"/>
                <a:gd name="T23" fmla="*/ 4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107">
                  <a:moveTo>
                    <a:pt x="0" y="48"/>
                  </a:moveTo>
                  <a:lnTo>
                    <a:pt x="16" y="40"/>
                  </a:lnTo>
                  <a:lnTo>
                    <a:pt x="32" y="72"/>
                  </a:lnTo>
                  <a:lnTo>
                    <a:pt x="72" y="0"/>
                  </a:lnTo>
                  <a:lnTo>
                    <a:pt x="108" y="52"/>
                  </a:lnTo>
                  <a:lnTo>
                    <a:pt x="112" y="24"/>
                  </a:lnTo>
                  <a:lnTo>
                    <a:pt x="128" y="28"/>
                  </a:lnTo>
                  <a:lnTo>
                    <a:pt x="116" y="91"/>
                  </a:lnTo>
                  <a:lnTo>
                    <a:pt x="72" y="32"/>
                  </a:lnTo>
                  <a:lnTo>
                    <a:pt x="32" y="107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75"/>
            <p:cNvSpPr>
              <a:spLocks noEditPoints="1"/>
            </p:cNvSpPr>
            <p:nvPr/>
          </p:nvSpPr>
          <p:spPr bwMode="auto">
            <a:xfrm>
              <a:off x="1590" y="2021"/>
              <a:ext cx="148" cy="139"/>
            </a:xfrm>
            <a:custGeom>
              <a:avLst/>
              <a:gdLst>
                <a:gd name="T0" fmla="*/ 0 w 148"/>
                <a:gd name="T1" fmla="*/ 68 h 139"/>
                <a:gd name="T2" fmla="*/ 8 w 148"/>
                <a:gd name="T3" fmla="*/ 64 h 139"/>
                <a:gd name="T4" fmla="*/ 12 w 148"/>
                <a:gd name="T5" fmla="*/ 72 h 139"/>
                <a:gd name="T6" fmla="*/ 8 w 148"/>
                <a:gd name="T7" fmla="*/ 64 h 139"/>
                <a:gd name="T8" fmla="*/ 0 w 148"/>
                <a:gd name="T9" fmla="*/ 68 h 139"/>
                <a:gd name="T10" fmla="*/ 0 w 148"/>
                <a:gd name="T11" fmla="*/ 64 h 139"/>
                <a:gd name="T12" fmla="*/ 28 w 148"/>
                <a:gd name="T13" fmla="*/ 48 h 139"/>
                <a:gd name="T14" fmla="*/ 40 w 148"/>
                <a:gd name="T15" fmla="*/ 72 h 139"/>
                <a:gd name="T16" fmla="*/ 80 w 148"/>
                <a:gd name="T17" fmla="*/ 0 h 139"/>
                <a:gd name="T18" fmla="*/ 112 w 148"/>
                <a:gd name="T19" fmla="*/ 48 h 139"/>
                <a:gd name="T20" fmla="*/ 116 w 148"/>
                <a:gd name="T21" fmla="*/ 28 h 139"/>
                <a:gd name="T22" fmla="*/ 148 w 148"/>
                <a:gd name="T23" fmla="*/ 36 h 139"/>
                <a:gd name="T24" fmla="*/ 128 w 148"/>
                <a:gd name="T25" fmla="*/ 127 h 139"/>
                <a:gd name="T26" fmla="*/ 80 w 148"/>
                <a:gd name="T27" fmla="*/ 64 h 139"/>
                <a:gd name="T28" fmla="*/ 40 w 148"/>
                <a:gd name="T29" fmla="*/ 139 h 139"/>
                <a:gd name="T30" fmla="*/ 0 w 148"/>
                <a:gd name="T31" fmla="*/ 68 h 139"/>
                <a:gd name="T32" fmla="*/ 0 w 148"/>
                <a:gd name="T33" fmla="*/ 68 h 139"/>
                <a:gd name="T34" fmla="*/ 40 w 148"/>
                <a:gd name="T35" fmla="*/ 104 h 139"/>
                <a:gd name="T36" fmla="*/ 80 w 148"/>
                <a:gd name="T37" fmla="*/ 32 h 139"/>
                <a:gd name="T38" fmla="*/ 120 w 148"/>
                <a:gd name="T39" fmla="*/ 88 h 139"/>
                <a:gd name="T40" fmla="*/ 128 w 148"/>
                <a:gd name="T41" fmla="*/ 48 h 139"/>
                <a:gd name="T42" fmla="*/ 120 w 148"/>
                <a:gd name="T43" fmla="*/ 88 h 139"/>
                <a:gd name="T44" fmla="*/ 80 w 148"/>
                <a:gd name="T45" fmla="*/ 32 h 139"/>
                <a:gd name="T46" fmla="*/ 40 w 148"/>
                <a:gd name="T47" fmla="*/ 104 h 139"/>
                <a:gd name="T48" fmla="*/ 40 w 148"/>
                <a:gd name="T49" fmla="*/ 10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8" h="139">
                  <a:moveTo>
                    <a:pt x="0" y="68"/>
                  </a:moveTo>
                  <a:lnTo>
                    <a:pt x="8" y="64"/>
                  </a:lnTo>
                  <a:lnTo>
                    <a:pt x="12" y="72"/>
                  </a:lnTo>
                  <a:lnTo>
                    <a:pt x="8" y="64"/>
                  </a:lnTo>
                  <a:lnTo>
                    <a:pt x="0" y="68"/>
                  </a:lnTo>
                  <a:lnTo>
                    <a:pt x="0" y="64"/>
                  </a:lnTo>
                  <a:lnTo>
                    <a:pt x="28" y="48"/>
                  </a:lnTo>
                  <a:lnTo>
                    <a:pt x="40" y="72"/>
                  </a:lnTo>
                  <a:lnTo>
                    <a:pt x="80" y="0"/>
                  </a:lnTo>
                  <a:lnTo>
                    <a:pt x="112" y="48"/>
                  </a:lnTo>
                  <a:lnTo>
                    <a:pt x="116" y="28"/>
                  </a:lnTo>
                  <a:lnTo>
                    <a:pt x="148" y="36"/>
                  </a:lnTo>
                  <a:lnTo>
                    <a:pt x="128" y="127"/>
                  </a:lnTo>
                  <a:lnTo>
                    <a:pt x="80" y="64"/>
                  </a:lnTo>
                  <a:lnTo>
                    <a:pt x="40" y="139"/>
                  </a:lnTo>
                  <a:lnTo>
                    <a:pt x="0" y="68"/>
                  </a:lnTo>
                  <a:lnTo>
                    <a:pt x="0" y="68"/>
                  </a:lnTo>
                  <a:close/>
                  <a:moveTo>
                    <a:pt x="40" y="104"/>
                  </a:moveTo>
                  <a:lnTo>
                    <a:pt x="80" y="32"/>
                  </a:lnTo>
                  <a:lnTo>
                    <a:pt x="120" y="88"/>
                  </a:lnTo>
                  <a:lnTo>
                    <a:pt x="128" y="48"/>
                  </a:lnTo>
                  <a:lnTo>
                    <a:pt x="120" y="88"/>
                  </a:lnTo>
                  <a:lnTo>
                    <a:pt x="80" y="32"/>
                  </a:lnTo>
                  <a:lnTo>
                    <a:pt x="40" y="104"/>
                  </a:lnTo>
                  <a:lnTo>
                    <a:pt x="40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76"/>
            <p:cNvSpPr/>
            <p:nvPr/>
          </p:nvSpPr>
          <p:spPr bwMode="auto">
            <a:xfrm>
              <a:off x="1718" y="1870"/>
              <a:ext cx="503" cy="191"/>
            </a:xfrm>
            <a:custGeom>
              <a:avLst/>
              <a:gdLst>
                <a:gd name="T0" fmla="*/ 0 w 503"/>
                <a:gd name="T1" fmla="*/ 175 h 191"/>
                <a:gd name="T2" fmla="*/ 499 w 503"/>
                <a:gd name="T3" fmla="*/ 0 h 191"/>
                <a:gd name="T4" fmla="*/ 503 w 503"/>
                <a:gd name="T5" fmla="*/ 16 h 191"/>
                <a:gd name="T6" fmla="*/ 4 w 503"/>
                <a:gd name="T7" fmla="*/ 191 h 191"/>
                <a:gd name="T8" fmla="*/ 0 w 503"/>
                <a:gd name="T9" fmla="*/ 175 h 191"/>
                <a:gd name="T10" fmla="*/ 0 w 503"/>
                <a:gd name="T11" fmla="*/ 175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3" h="191">
                  <a:moveTo>
                    <a:pt x="0" y="175"/>
                  </a:moveTo>
                  <a:lnTo>
                    <a:pt x="499" y="0"/>
                  </a:lnTo>
                  <a:lnTo>
                    <a:pt x="503" y="16"/>
                  </a:lnTo>
                  <a:lnTo>
                    <a:pt x="4" y="191"/>
                  </a:lnTo>
                  <a:lnTo>
                    <a:pt x="0" y="175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77"/>
            <p:cNvSpPr>
              <a:spLocks noEditPoints="1"/>
            </p:cNvSpPr>
            <p:nvPr/>
          </p:nvSpPr>
          <p:spPr bwMode="auto">
            <a:xfrm>
              <a:off x="1706" y="1858"/>
              <a:ext cx="527" cy="211"/>
            </a:xfrm>
            <a:custGeom>
              <a:avLst/>
              <a:gdLst>
                <a:gd name="T0" fmla="*/ 8 w 527"/>
                <a:gd name="T1" fmla="*/ 207 h 211"/>
                <a:gd name="T2" fmla="*/ 4 w 527"/>
                <a:gd name="T3" fmla="*/ 191 h 211"/>
                <a:gd name="T4" fmla="*/ 12 w 527"/>
                <a:gd name="T5" fmla="*/ 187 h 211"/>
                <a:gd name="T6" fmla="*/ 12 w 527"/>
                <a:gd name="T7" fmla="*/ 195 h 211"/>
                <a:gd name="T8" fmla="*/ 12 w 527"/>
                <a:gd name="T9" fmla="*/ 187 h 211"/>
                <a:gd name="T10" fmla="*/ 4 w 527"/>
                <a:gd name="T11" fmla="*/ 191 h 211"/>
                <a:gd name="T12" fmla="*/ 0 w 527"/>
                <a:gd name="T13" fmla="*/ 183 h 211"/>
                <a:gd name="T14" fmla="*/ 515 w 527"/>
                <a:gd name="T15" fmla="*/ 0 h 211"/>
                <a:gd name="T16" fmla="*/ 527 w 527"/>
                <a:gd name="T17" fmla="*/ 32 h 211"/>
                <a:gd name="T18" fmla="*/ 12 w 527"/>
                <a:gd name="T19" fmla="*/ 211 h 211"/>
                <a:gd name="T20" fmla="*/ 8 w 527"/>
                <a:gd name="T21" fmla="*/ 207 h 211"/>
                <a:gd name="T22" fmla="*/ 8 w 527"/>
                <a:gd name="T23" fmla="*/ 207 h 211"/>
                <a:gd name="T24" fmla="*/ 20 w 527"/>
                <a:gd name="T25" fmla="*/ 191 h 211"/>
                <a:gd name="T26" fmla="*/ 507 w 527"/>
                <a:gd name="T27" fmla="*/ 20 h 211"/>
                <a:gd name="T28" fmla="*/ 507 w 527"/>
                <a:gd name="T29" fmla="*/ 20 h 211"/>
                <a:gd name="T30" fmla="*/ 20 w 527"/>
                <a:gd name="T31" fmla="*/ 191 h 211"/>
                <a:gd name="T32" fmla="*/ 20 w 527"/>
                <a:gd name="T33" fmla="*/ 191 h 211"/>
                <a:gd name="T34" fmla="*/ 20 w 527"/>
                <a:gd name="T35" fmla="*/ 19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27" h="211">
                  <a:moveTo>
                    <a:pt x="8" y="207"/>
                  </a:moveTo>
                  <a:lnTo>
                    <a:pt x="4" y="191"/>
                  </a:lnTo>
                  <a:lnTo>
                    <a:pt x="12" y="187"/>
                  </a:lnTo>
                  <a:lnTo>
                    <a:pt x="12" y="195"/>
                  </a:lnTo>
                  <a:lnTo>
                    <a:pt x="12" y="187"/>
                  </a:lnTo>
                  <a:lnTo>
                    <a:pt x="4" y="191"/>
                  </a:lnTo>
                  <a:lnTo>
                    <a:pt x="0" y="183"/>
                  </a:lnTo>
                  <a:lnTo>
                    <a:pt x="515" y="0"/>
                  </a:lnTo>
                  <a:lnTo>
                    <a:pt x="527" y="32"/>
                  </a:lnTo>
                  <a:lnTo>
                    <a:pt x="12" y="211"/>
                  </a:lnTo>
                  <a:lnTo>
                    <a:pt x="8" y="207"/>
                  </a:lnTo>
                  <a:lnTo>
                    <a:pt x="8" y="207"/>
                  </a:lnTo>
                  <a:close/>
                  <a:moveTo>
                    <a:pt x="20" y="191"/>
                  </a:moveTo>
                  <a:lnTo>
                    <a:pt x="507" y="20"/>
                  </a:lnTo>
                  <a:lnTo>
                    <a:pt x="507" y="20"/>
                  </a:lnTo>
                  <a:lnTo>
                    <a:pt x="20" y="191"/>
                  </a:lnTo>
                  <a:lnTo>
                    <a:pt x="20" y="191"/>
                  </a:lnTo>
                  <a:lnTo>
                    <a:pt x="20" y="1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78"/>
            <p:cNvSpPr/>
            <p:nvPr/>
          </p:nvSpPr>
          <p:spPr bwMode="auto">
            <a:xfrm>
              <a:off x="1202" y="2121"/>
              <a:ext cx="380" cy="286"/>
            </a:xfrm>
            <a:custGeom>
              <a:avLst/>
              <a:gdLst>
                <a:gd name="T0" fmla="*/ 0 w 380"/>
                <a:gd name="T1" fmla="*/ 270 h 286"/>
                <a:gd name="T2" fmla="*/ 372 w 380"/>
                <a:gd name="T3" fmla="*/ 0 h 286"/>
                <a:gd name="T4" fmla="*/ 380 w 380"/>
                <a:gd name="T5" fmla="*/ 11 h 286"/>
                <a:gd name="T6" fmla="*/ 12 w 380"/>
                <a:gd name="T7" fmla="*/ 286 h 286"/>
                <a:gd name="T8" fmla="*/ 0 w 380"/>
                <a:gd name="T9" fmla="*/ 270 h 286"/>
                <a:gd name="T10" fmla="*/ 0 w 380"/>
                <a:gd name="T11" fmla="*/ 27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0" h="286">
                  <a:moveTo>
                    <a:pt x="0" y="270"/>
                  </a:moveTo>
                  <a:lnTo>
                    <a:pt x="372" y="0"/>
                  </a:lnTo>
                  <a:lnTo>
                    <a:pt x="380" y="11"/>
                  </a:lnTo>
                  <a:lnTo>
                    <a:pt x="12" y="286"/>
                  </a:lnTo>
                  <a:lnTo>
                    <a:pt x="0" y="270"/>
                  </a:lnTo>
                  <a:lnTo>
                    <a:pt x="0" y="2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79"/>
            <p:cNvSpPr>
              <a:spLocks noEditPoints="1"/>
            </p:cNvSpPr>
            <p:nvPr/>
          </p:nvSpPr>
          <p:spPr bwMode="auto">
            <a:xfrm>
              <a:off x="1190" y="2109"/>
              <a:ext cx="404" cy="306"/>
            </a:xfrm>
            <a:custGeom>
              <a:avLst/>
              <a:gdLst>
                <a:gd name="T0" fmla="*/ 8 w 404"/>
                <a:gd name="T1" fmla="*/ 286 h 306"/>
                <a:gd name="T2" fmla="*/ 12 w 404"/>
                <a:gd name="T3" fmla="*/ 282 h 306"/>
                <a:gd name="T4" fmla="*/ 16 w 404"/>
                <a:gd name="T5" fmla="*/ 290 h 306"/>
                <a:gd name="T6" fmla="*/ 12 w 404"/>
                <a:gd name="T7" fmla="*/ 282 h 306"/>
                <a:gd name="T8" fmla="*/ 8 w 404"/>
                <a:gd name="T9" fmla="*/ 286 h 306"/>
                <a:gd name="T10" fmla="*/ 0 w 404"/>
                <a:gd name="T11" fmla="*/ 282 h 306"/>
                <a:gd name="T12" fmla="*/ 384 w 404"/>
                <a:gd name="T13" fmla="*/ 0 h 306"/>
                <a:gd name="T14" fmla="*/ 404 w 404"/>
                <a:gd name="T15" fmla="*/ 23 h 306"/>
                <a:gd name="T16" fmla="*/ 20 w 404"/>
                <a:gd name="T17" fmla="*/ 306 h 306"/>
                <a:gd name="T18" fmla="*/ 8 w 404"/>
                <a:gd name="T19" fmla="*/ 286 h 306"/>
                <a:gd name="T20" fmla="*/ 8 w 404"/>
                <a:gd name="T21" fmla="*/ 286 h 306"/>
                <a:gd name="T22" fmla="*/ 24 w 404"/>
                <a:gd name="T23" fmla="*/ 286 h 306"/>
                <a:gd name="T24" fmla="*/ 384 w 404"/>
                <a:gd name="T25" fmla="*/ 23 h 306"/>
                <a:gd name="T26" fmla="*/ 24 w 404"/>
                <a:gd name="T27" fmla="*/ 286 h 306"/>
                <a:gd name="T28" fmla="*/ 24 w 404"/>
                <a:gd name="T29" fmla="*/ 286 h 306"/>
                <a:gd name="T30" fmla="*/ 24 w 404"/>
                <a:gd name="T31" fmla="*/ 286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4" h="306">
                  <a:moveTo>
                    <a:pt x="8" y="286"/>
                  </a:moveTo>
                  <a:lnTo>
                    <a:pt x="12" y="282"/>
                  </a:lnTo>
                  <a:lnTo>
                    <a:pt x="16" y="290"/>
                  </a:lnTo>
                  <a:lnTo>
                    <a:pt x="12" y="282"/>
                  </a:lnTo>
                  <a:lnTo>
                    <a:pt x="8" y="286"/>
                  </a:lnTo>
                  <a:lnTo>
                    <a:pt x="0" y="282"/>
                  </a:lnTo>
                  <a:lnTo>
                    <a:pt x="384" y="0"/>
                  </a:lnTo>
                  <a:lnTo>
                    <a:pt x="404" y="23"/>
                  </a:lnTo>
                  <a:lnTo>
                    <a:pt x="20" y="306"/>
                  </a:lnTo>
                  <a:lnTo>
                    <a:pt x="8" y="286"/>
                  </a:lnTo>
                  <a:lnTo>
                    <a:pt x="8" y="286"/>
                  </a:lnTo>
                  <a:close/>
                  <a:moveTo>
                    <a:pt x="24" y="286"/>
                  </a:moveTo>
                  <a:lnTo>
                    <a:pt x="384" y="23"/>
                  </a:lnTo>
                  <a:lnTo>
                    <a:pt x="24" y="286"/>
                  </a:lnTo>
                  <a:lnTo>
                    <a:pt x="24" y="286"/>
                  </a:lnTo>
                  <a:lnTo>
                    <a:pt x="24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0"/>
            <p:cNvSpPr>
              <a:spLocks noEditPoints="1"/>
            </p:cNvSpPr>
            <p:nvPr/>
          </p:nvSpPr>
          <p:spPr bwMode="auto">
            <a:xfrm>
              <a:off x="1270" y="2340"/>
              <a:ext cx="20" cy="47"/>
            </a:xfrm>
            <a:custGeom>
              <a:avLst/>
              <a:gdLst>
                <a:gd name="T0" fmla="*/ 0 w 5"/>
                <a:gd name="T1" fmla="*/ 5 h 12"/>
                <a:gd name="T2" fmla="*/ 0 w 5"/>
                <a:gd name="T3" fmla="*/ 2 h 12"/>
                <a:gd name="T4" fmla="*/ 0 w 5"/>
                <a:gd name="T5" fmla="*/ 2 h 12"/>
                <a:gd name="T6" fmla="*/ 0 w 5"/>
                <a:gd name="T7" fmla="*/ 2 h 12"/>
                <a:gd name="T8" fmla="*/ 0 w 5"/>
                <a:gd name="T9" fmla="*/ 2 h 12"/>
                <a:gd name="T10" fmla="*/ 1 w 5"/>
                <a:gd name="T11" fmla="*/ 0 h 12"/>
                <a:gd name="T12" fmla="*/ 1 w 5"/>
                <a:gd name="T13" fmla="*/ 0 h 12"/>
                <a:gd name="T14" fmla="*/ 2 w 5"/>
                <a:gd name="T15" fmla="*/ 0 h 12"/>
                <a:gd name="T16" fmla="*/ 2 w 5"/>
                <a:gd name="T17" fmla="*/ 0 h 12"/>
                <a:gd name="T18" fmla="*/ 4 w 5"/>
                <a:gd name="T19" fmla="*/ 1 h 12"/>
                <a:gd name="T20" fmla="*/ 4 w 5"/>
                <a:gd name="T21" fmla="*/ 1 h 12"/>
                <a:gd name="T22" fmla="*/ 4 w 5"/>
                <a:gd name="T23" fmla="*/ 2 h 12"/>
                <a:gd name="T24" fmla="*/ 4 w 5"/>
                <a:gd name="T25" fmla="*/ 2 h 12"/>
                <a:gd name="T26" fmla="*/ 4 w 5"/>
                <a:gd name="T27" fmla="*/ 5 h 12"/>
                <a:gd name="T28" fmla="*/ 4 w 5"/>
                <a:gd name="T29" fmla="*/ 5 h 12"/>
                <a:gd name="T30" fmla="*/ 5 w 5"/>
                <a:gd name="T31" fmla="*/ 9 h 12"/>
                <a:gd name="T32" fmla="*/ 5 w 5"/>
                <a:gd name="T33" fmla="*/ 9 h 12"/>
                <a:gd name="T34" fmla="*/ 2 w 5"/>
                <a:gd name="T35" fmla="*/ 12 h 12"/>
                <a:gd name="T36" fmla="*/ 0 w 5"/>
                <a:gd name="T37" fmla="*/ 5 h 12"/>
                <a:gd name="T38" fmla="*/ 4 w 5"/>
                <a:gd name="T39" fmla="*/ 3 h 12"/>
                <a:gd name="T40" fmla="*/ 2 w 5"/>
                <a:gd name="T41" fmla="*/ 2 h 12"/>
                <a:gd name="T42" fmla="*/ 4 w 5"/>
                <a:gd name="T43" fmla="*/ 3 h 12"/>
                <a:gd name="T44" fmla="*/ 2 w 5"/>
                <a:gd name="T45" fmla="*/ 2 h 12"/>
                <a:gd name="T46" fmla="*/ 2 w 5"/>
                <a:gd name="T47" fmla="*/ 2 h 12"/>
                <a:gd name="T48" fmla="*/ 2 w 5"/>
                <a:gd name="T49" fmla="*/ 2 h 12"/>
                <a:gd name="T50" fmla="*/ 2 w 5"/>
                <a:gd name="T51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12">
                  <a:moveTo>
                    <a:pt x="0" y="5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7"/>
                    <a:pt x="4" y="8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0"/>
                    <a:pt x="0" y="7"/>
                    <a:pt x="0" y="5"/>
                  </a:cubicBezTo>
                  <a:close/>
                  <a:moveTo>
                    <a:pt x="4" y="3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lose/>
                  <a:moveTo>
                    <a:pt x="2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1"/>
            <p:cNvSpPr>
              <a:spLocks noEditPoints="1"/>
            </p:cNvSpPr>
            <p:nvPr/>
          </p:nvSpPr>
          <p:spPr bwMode="auto">
            <a:xfrm>
              <a:off x="1262" y="2332"/>
              <a:ext cx="40" cy="67"/>
            </a:xfrm>
            <a:custGeom>
              <a:avLst/>
              <a:gdLst>
                <a:gd name="T0" fmla="*/ 3 w 10"/>
                <a:gd name="T1" fmla="*/ 15 h 17"/>
                <a:gd name="T2" fmla="*/ 0 w 10"/>
                <a:gd name="T3" fmla="*/ 7 h 17"/>
                <a:gd name="T4" fmla="*/ 0 w 10"/>
                <a:gd name="T5" fmla="*/ 7 h 17"/>
                <a:gd name="T6" fmla="*/ 2 w 10"/>
                <a:gd name="T7" fmla="*/ 7 h 17"/>
                <a:gd name="T8" fmla="*/ 0 w 10"/>
                <a:gd name="T9" fmla="*/ 7 h 17"/>
                <a:gd name="T10" fmla="*/ 0 w 10"/>
                <a:gd name="T11" fmla="*/ 4 h 17"/>
                <a:gd name="T12" fmla="*/ 0 w 10"/>
                <a:gd name="T13" fmla="*/ 4 h 17"/>
                <a:gd name="T14" fmla="*/ 0 w 10"/>
                <a:gd name="T15" fmla="*/ 4 h 17"/>
                <a:gd name="T16" fmla="*/ 0 w 10"/>
                <a:gd name="T17" fmla="*/ 4 h 17"/>
                <a:gd name="T18" fmla="*/ 1 w 10"/>
                <a:gd name="T19" fmla="*/ 1 h 17"/>
                <a:gd name="T20" fmla="*/ 1 w 10"/>
                <a:gd name="T21" fmla="*/ 1 h 17"/>
                <a:gd name="T22" fmla="*/ 4 w 10"/>
                <a:gd name="T23" fmla="*/ 0 h 17"/>
                <a:gd name="T24" fmla="*/ 4 w 10"/>
                <a:gd name="T25" fmla="*/ 0 h 17"/>
                <a:gd name="T26" fmla="*/ 8 w 10"/>
                <a:gd name="T27" fmla="*/ 3 h 17"/>
                <a:gd name="T28" fmla="*/ 8 w 10"/>
                <a:gd name="T29" fmla="*/ 3 h 17"/>
                <a:gd name="T30" fmla="*/ 8 w 10"/>
                <a:gd name="T31" fmla="*/ 4 h 17"/>
                <a:gd name="T32" fmla="*/ 8 w 10"/>
                <a:gd name="T33" fmla="*/ 4 h 17"/>
                <a:gd name="T34" fmla="*/ 8 w 10"/>
                <a:gd name="T35" fmla="*/ 4 h 17"/>
                <a:gd name="T36" fmla="*/ 8 w 10"/>
                <a:gd name="T37" fmla="*/ 4 h 17"/>
                <a:gd name="T38" fmla="*/ 8 w 10"/>
                <a:gd name="T39" fmla="*/ 8 h 17"/>
                <a:gd name="T40" fmla="*/ 8 w 10"/>
                <a:gd name="T41" fmla="*/ 8 h 17"/>
                <a:gd name="T42" fmla="*/ 8 w 10"/>
                <a:gd name="T43" fmla="*/ 8 h 17"/>
                <a:gd name="T44" fmla="*/ 8 w 10"/>
                <a:gd name="T45" fmla="*/ 9 h 17"/>
                <a:gd name="T46" fmla="*/ 8 w 10"/>
                <a:gd name="T47" fmla="*/ 9 h 17"/>
                <a:gd name="T48" fmla="*/ 8 w 10"/>
                <a:gd name="T49" fmla="*/ 9 h 17"/>
                <a:gd name="T50" fmla="*/ 10 w 10"/>
                <a:gd name="T51" fmla="*/ 11 h 17"/>
                <a:gd name="T52" fmla="*/ 4 w 10"/>
                <a:gd name="T53" fmla="*/ 17 h 17"/>
                <a:gd name="T54" fmla="*/ 3 w 10"/>
                <a:gd name="T55" fmla="*/ 15 h 17"/>
                <a:gd name="T56" fmla="*/ 4 w 10"/>
                <a:gd name="T57" fmla="*/ 9 h 17"/>
                <a:gd name="T58" fmla="*/ 4 w 10"/>
                <a:gd name="T59" fmla="*/ 8 h 17"/>
                <a:gd name="T60" fmla="*/ 4 w 10"/>
                <a:gd name="T61" fmla="*/ 8 h 17"/>
                <a:gd name="T62" fmla="*/ 4 w 10"/>
                <a:gd name="T63" fmla="*/ 9 h 17"/>
                <a:gd name="T64" fmla="*/ 4 w 10"/>
                <a:gd name="T65" fmla="*/ 7 h 17"/>
                <a:gd name="T66" fmla="*/ 4 w 10"/>
                <a:gd name="T67" fmla="*/ 6 h 17"/>
                <a:gd name="T68" fmla="*/ 4 w 10"/>
                <a:gd name="T69" fmla="*/ 6 h 17"/>
                <a:gd name="T70" fmla="*/ 4 w 10"/>
                <a:gd name="T71" fmla="*/ 6 h 17"/>
                <a:gd name="T72" fmla="*/ 4 w 10"/>
                <a:gd name="T73" fmla="*/ 7 h 17"/>
                <a:gd name="T74" fmla="*/ 6 w 10"/>
                <a:gd name="T75" fmla="*/ 5 h 17"/>
                <a:gd name="T76" fmla="*/ 7 w 10"/>
                <a:gd name="T77" fmla="*/ 4 h 17"/>
                <a:gd name="T78" fmla="*/ 6 w 10"/>
                <a:gd name="T79" fmla="*/ 5 h 17"/>
                <a:gd name="T80" fmla="*/ 6 w 10"/>
                <a:gd name="T81" fmla="*/ 5 h 17"/>
                <a:gd name="T82" fmla="*/ 7 w 10"/>
                <a:gd name="T83" fmla="*/ 4 h 17"/>
                <a:gd name="T84" fmla="*/ 6 w 10"/>
                <a:gd name="T8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" h="17">
                  <a:moveTo>
                    <a:pt x="3" y="15"/>
                  </a:moveTo>
                  <a:cubicBezTo>
                    <a:pt x="0" y="13"/>
                    <a:pt x="0" y="9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5"/>
                    <a:pt x="8" y="6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5"/>
                    <a:pt x="3" y="15"/>
                    <a:pt x="3" y="15"/>
                  </a:cubicBezTo>
                  <a:close/>
                  <a:moveTo>
                    <a:pt x="4" y="9"/>
                  </a:moveTo>
                  <a:cubicBezTo>
                    <a:pt x="4" y="9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9"/>
                    <a:pt x="4" y="9"/>
                  </a:cubicBezTo>
                  <a:close/>
                  <a:moveTo>
                    <a:pt x="4" y="7"/>
                  </a:moveTo>
                  <a:cubicBezTo>
                    <a:pt x="4" y="7"/>
                    <a:pt x="4" y="7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6" y="5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6" y="5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2"/>
            <p:cNvSpPr>
              <a:spLocks noEditPoints="1"/>
            </p:cNvSpPr>
            <p:nvPr/>
          </p:nvSpPr>
          <p:spPr bwMode="auto">
            <a:xfrm>
              <a:off x="1654" y="2065"/>
              <a:ext cx="104" cy="374"/>
            </a:xfrm>
            <a:custGeom>
              <a:avLst/>
              <a:gdLst>
                <a:gd name="T0" fmla="*/ 24 w 104"/>
                <a:gd name="T1" fmla="*/ 287 h 374"/>
                <a:gd name="T2" fmla="*/ 32 w 104"/>
                <a:gd name="T3" fmla="*/ 283 h 374"/>
                <a:gd name="T4" fmla="*/ 40 w 104"/>
                <a:gd name="T5" fmla="*/ 283 h 374"/>
                <a:gd name="T6" fmla="*/ 32 w 104"/>
                <a:gd name="T7" fmla="*/ 283 h 374"/>
                <a:gd name="T8" fmla="*/ 24 w 104"/>
                <a:gd name="T9" fmla="*/ 287 h 374"/>
                <a:gd name="T10" fmla="*/ 24 w 104"/>
                <a:gd name="T11" fmla="*/ 287 h 374"/>
                <a:gd name="T12" fmla="*/ 0 w 104"/>
                <a:gd name="T13" fmla="*/ 0 h 374"/>
                <a:gd name="T14" fmla="*/ 16 w 104"/>
                <a:gd name="T15" fmla="*/ 0 h 374"/>
                <a:gd name="T16" fmla="*/ 104 w 104"/>
                <a:gd name="T17" fmla="*/ 283 h 374"/>
                <a:gd name="T18" fmla="*/ 104 w 104"/>
                <a:gd name="T19" fmla="*/ 374 h 374"/>
                <a:gd name="T20" fmla="*/ 24 w 104"/>
                <a:gd name="T21" fmla="*/ 287 h 374"/>
                <a:gd name="T22" fmla="*/ 24 w 104"/>
                <a:gd name="T23" fmla="*/ 287 h 374"/>
                <a:gd name="T24" fmla="*/ 88 w 104"/>
                <a:gd name="T25" fmla="*/ 330 h 374"/>
                <a:gd name="T26" fmla="*/ 88 w 104"/>
                <a:gd name="T27" fmla="*/ 283 h 374"/>
                <a:gd name="T28" fmla="*/ 24 w 104"/>
                <a:gd name="T29" fmla="*/ 75 h 374"/>
                <a:gd name="T30" fmla="*/ 40 w 104"/>
                <a:gd name="T31" fmla="*/ 279 h 374"/>
                <a:gd name="T32" fmla="*/ 88 w 104"/>
                <a:gd name="T33" fmla="*/ 330 h 374"/>
                <a:gd name="T34" fmla="*/ 88 w 104"/>
                <a:gd name="T35" fmla="*/ 33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374">
                  <a:moveTo>
                    <a:pt x="24" y="287"/>
                  </a:moveTo>
                  <a:lnTo>
                    <a:pt x="32" y="283"/>
                  </a:lnTo>
                  <a:lnTo>
                    <a:pt x="40" y="283"/>
                  </a:lnTo>
                  <a:lnTo>
                    <a:pt x="32" y="283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0" y="0"/>
                  </a:lnTo>
                  <a:lnTo>
                    <a:pt x="16" y="0"/>
                  </a:lnTo>
                  <a:lnTo>
                    <a:pt x="104" y="283"/>
                  </a:lnTo>
                  <a:lnTo>
                    <a:pt x="104" y="374"/>
                  </a:lnTo>
                  <a:lnTo>
                    <a:pt x="24" y="287"/>
                  </a:lnTo>
                  <a:lnTo>
                    <a:pt x="24" y="287"/>
                  </a:lnTo>
                  <a:close/>
                  <a:moveTo>
                    <a:pt x="88" y="330"/>
                  </a:moveTo>
                  <a:lnTo>
                    <a:pt x="88" y="283"/>
                  </a:lnTo>
                  <a:lnTo>
                    <a:pt x="24" y="75"/>
                  </a:lnTo>
                  <a:lnTo>
                    <a:pt x="40" y="279"/>
                  </a:lnTo>
                  <a:lnTo>
                    <a:pt x="88" y="330"/>
                  </a:lnTo>
                  <a:lnTo>
                    <a:pt x="88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3"/>
            <p:cNvSpPr>
              <a:spLocks noEditPoints="1"/>
            </p:cNvSpPr>
            <p:nvPr/>
          </p:nvSpPr>
          <p:spPr bwMode="auto">
            <a:xfrm>
              <a:off x="1646" y="2053"/>
              <a:ext cx="120" cy="406"/>
            </a:xfrm>
            <a:custGeom>
              <a:avLst/>
              <a:gdLst>
                <a:gd name="T0" fmla="*/ 28 w 120"/>
                <a:gd name="T1" fmla="*/ 306 h 406"/>
                <a:gd name="T2" fmla="*/ 24 w 120"/>
                <a:gd name="T3" fmla="*/ 303 h 406"/>
                <a:gd name="T4" fmla="*/ 24 w 120"/>
                <a:gd name="T5" fmla="*/ 303 h 406"/>
                <a:gd name="T6" fmla="*/ 24 w 120"/>
                <a:gd name="T7" fmla="*/ 299 h 406"/>
                <a:gd name="T8" fmla="*/ 24 w 120"/>
                <a:gd name="T9" fmla="*/ 299 h 406"/>
                <a:gd name="T10" fmla="*/ 0 w 120"/>
                <a:gd name="T11" fmla="*/ 8 h 406"/>
                <a:gd name="T12" fmla="*/ 28 w 120"/>
                <a:gd name="T13" fmla="*/ 0 h 406"/>
                <a:gd name="T14" fmla="*/ 120 w 120"/>
                <a:gd name="T15" fmla="*/ 291 h 406"/>
                <a:gd name="T16" fmla="*/ 120 w 120"/>
                <a:gd name="T17" fmla="*/ 406 h 406"/>
                <a:gd name="T18" fmla="*/ 28 w 120"/>
                <a:gd name="T19" fmla="*/ 306 h 406"/>
                <a:gd name="T20" fmla="*/ 28 w 120"/>
                <a:gd name="T21" fmla="*/ 306 h 406"/>
                <a:gd name="T22" fmla="*/ 104 w 120"/>
                <a:gd name="T23" fmla="*/ 362 h 406"/>
                <a:gd name="T24" fmla="*/ 104 w 120"/>
                <a:gd name="T25" fmla="*/ 295 h 406"/>
                <a:gd name="T26" fmla="*/ 104 w 120"/>
                <a:gd name="T27" fmla="*/ 342 h 406"/>
                <a:gd name="T28" fmla="*/ 104 w 120"/>
                <a:gd name="T29" fmla="*/ 362 h 406"/>
                <a:gd name="T30" fmla="*/ 48 w 120"/>
                <a:gd name="T31" fmla="*/ 303 h 406"/>
                <a:gd name="T32" fmla="*/ 48 w 120"/>
                <a:gd name="T33" fmla="*/ 303 h 406"/>
                <a:gd name="T34" fmla="*/ 104 w 120"/>
                <a:gd name="T35" fmla="*/ 362 h 406"/>
                <a:gd name="T36" fmla="*/ 104 w 120"/>
                <a:gd name="T37" fmla="*/ 362 h 406"/>
                <a:gd name="T38" fmla="*/ 96 w 120"/>
                <a:gd name="T39" fmla="*/ 342 h 406"/>
                <a:gd name="T40" fmla="*/ 100 w 120"/>
                <a:gd name="T41" fmla="*/ 338 h 406"/>
                <a:gd name="T42" fmla="*/ 96 w 120"/>
                <a:gd name="T43" fmla="*/ 342 h 406"/>
                <a:gd name="T44" fmla="*/ 96 w 120"/>
                <a:gd name="T45" fmla="*/ 342 h 406"/>
                <a:gd name="T46" fmla="*/ 56 w 120"/>
                <a:gd name="T47" fmla="*/ 287 h 406"/>
                <a:gd name="T48" fmla="*/ 88 w 120"/>
                <a:gd name="T49" fmla="*/ 322 h 406"/>
                <a:gd name="T50" fmla="*/ 88 w 120"/>
                <a:gd name="T51" fmla="*/ 295 h 406"/>
                <a:gd name="T52" fmla="*/ 44 w 120"/>
                <a:gd name="T53" fmla="*/ 159 h 406"/>
                <a:gd name="T54" fmla="*/ 56 w 120"/>
                <a:gd name="T55" fmla="*/ 287 h 406"/>
                <a:gd name="T56" fmla="*/ 56 w 120"/>
                <a:gd name="T57" fmla="*/ 287 h 406"/>
                <a:gd name="T58" fmla="*/ 40 w 120"/>
                <a:gd name="T59" fmla="*/ 287 h 406"/>
                <a:gd name="T60" fmla="*/ 40 w 120"/>
                <a:gd name="T61" fmla="*/ 275 h 406"/>
                <a:gd name="T62" fmla="*/ 40 w 120"/>
                <a:gd name="T63" fmla="*/ 287 h 406"/>
                <a:gd name="T64" fmla="*/ 40 w 120"/>
                <a:gd name="T65" fmla="*/ 287 h 406"/>
                <a:gd name="T66" fmla="*/ 16 w 120"/>
                <a:gd name="T67" fmla="*/ 20 h 406"/>
                <a:gd name="T68" fmla="*/ 24 w 120"/>
                <a:gd name="T69" fmla="*/ 87 h 406"/>
                <a:gd name="T70" fmla="*/ 40 w 120"/>
                <a:gd name="T71" fmla="*/ 83 h 406"/>
                <a:gd name="T72" fmla="*/ 20 w 120"/>
                <a:gd name="T73" fmla="*/ 20 h 406"/>
                <a:gd name="T74" fmla="*/ 16 w 120"/>
                <a:gd name="T75" fmla="*/ 20 h 406"/>
                <a:gd name="T76" fmla="*/ 16 w 120"/>
                <a:gd name="T77" fmla="*/ 2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0" h="406">
                  <a:moveTo>
                    <a:pt x="28" y="306"/>
                  </a:moveTo>
                  <a:lnTo>
                    <a:pt x="24" y="303"/>
                  </a:lnTo>
                  <a:lnTo>
                    <a:pt x="24" y="303"/>
                  </a:lnTo>
                  <a:lnTo>
                    <a:pt x="24" y="299"/>
                  </a:lnTo>
                  <a:lnTo>
                    <a:pt x="24" y="299"/>
                  </a:lnTo>
                  <a:lnTo>
                    <a:pt x="0" y="8"/>
                  </a:lnTo>
                  <a:lnTo>
                    <a:pt x="28" y="0"/>
                  </a:lnTo>
                  <a:lnTo>
                    <a:pt x="120" y="291"/>
                  </a:lnTo>
                  <a:lnTo>
                    <a:pt x="120" y="406"/>
                  </a:lnTo>
                  <a:lnTo>
                    <a:pt x="28" y="306"/>
                  </a:lnTo>
                  <a:lnTo>
                    <a:pt x="28" y="306"/>
                  </a:lnTo>
                  <a:close/>
                  <a:moveTo>
                    <a:pt x="104" y="362"/>
                  </a:moveTo>
                  <a:lnTo>
                    <a:pt x="104" y="295"/>
                  </a:lnTo>
                  <a:lnTo>
                    <a:pt x="104" y="342"/>
                  </a:lnTo>
                  <a:lnTo>
                    <a:pt x="104" y="362"/>
                  </a:lnTo>
                  <a:lnTo>
                    <a:pt x="48" y="303"/>
                  </a:lnTo>
                  <a:lnTo>
                    <a:pt x="48" y="303"/>
                  </a:lnTo>
                  <a:lnTo>
                    <a:pt x="104" y="362"/>
                  </a:lnTo>
                  <a:lnTo>
                    <a:pt x="104" y="362"/>
                  </a:lnTo>
                  <a:close/>
                  <a:moveTo>
                    <a:pt x="96" y="342"/>
                  </a:moveTo>
                  <a:lnTo>
                    <a:pt x="100" y="338"/>
                  </a:lnTo>
                  <a:lnTo>
                    <a:pt x="96" y="342"/>
                  </a:lnTo>
                  <a:lnTo>
                    <a:pt x="96" y="342"/>
                  </a:lnTo>
                  <a:close/>
                  <a:moveTo>
                    <a:pt x="56" y="287"/>
                  </a:moveTo>
                  <a:lnTo>
                    <a:pt x="88" y="322"/>
                  </a:lnTo>
                  <a:lnTo>
                    <a:pt x="88" y="295"/>
                  </a:lnTo>
                  <a:lnTo>
                    <a:pt x="44" y="159"/>
                  </a:lnTo>
                  <a:lnTo>
                    <a:pt x="56" y="287"/>
                  </a:lnTo>
                  <a:lnTo>
                    <a:pt x="56" y="287"/>
                  </a:lnTo>
                  <a:close/>
                  <a:moveTo>
                    <a:pt x="40" y="287"/>
                  </a:moveTo>
                  <a:lnTo>
                    <a:pt x="40" y="275"/>
                  </a:lnTo>
                  <a:lnTo>
                    <a:pt x="40" y="287"/>
                  </a:lnTo>
                  <a:lnTo>
                    <a:pt x="40" y="287"/>
                  </a:lnTo>
                  <a:close/>
                  <a:moveTo>
                    <a:pt x="16" y="20"/>
                  </a:moveTo>
                  <a:lnTo>
                    <a:pt x="24" y="87"/>
                  </a:lnTo>
                  <a:lnTo>
                    <a:pt x="40" y="83"/>
                  </a:lnTo>
                  <a:lnTo>
                    <a:pt x="20" y="20"/>
                  </a:lnTo>
                  <a:lnTo>
                    <a:pt x="16" y="20"/>
                  </a:lnTo>
                  <a:lnTo>
                    <a:pt x="1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84"/>
            <p:cNvSpPr/>
            <p:nvPr/>
          </p:nvSpPr>
          <p:spPr bwMode="auto">
            <a:xfrm>
              <a:off x="1662" y="2559"/>
              <a:ext cx="84" cy="601"/>
            </a:xfrm>
            <a:custGeom>
              <a:avLst/>
              <a:gdLst>
                <a:gd name="T0" fmla="*/ 0 w 21"/>
                <a:gd name="T1" fmla="*/ 147 h 151"/>
                <a:gd name="T2" fmla="*/ 16 w 21"/>
                <a:gd name="T3" fmla="*/ 143 h 151"/>
                <a:gd name="T4" fmla="*/ 9 w 21"/>
                <a:gd name="T5" fmla="*/ 96 h 151"/>
                <a:gd name="T6" fmla="*/ 9 w 21"/>
                <a:gd name="T7" fmla="*/ 96 h 151"/>
                <a:gd name="T8" fmla="*/ 3 w 21"/>
                <a:gd name="T9" fmla="*/ 3 h 151"/>
                <a:gd name="T10" fmla="*/ 3 w 21"/>
                <a:gd name="T11" fmla="*/ 3 h 151"/>
                <a:gd name="T12" fmla="*/ 3 w 21"/>
                <a:gd name="T13" fmla="*/ 0 h 151"/>
                <a:gd name="T14" fmla="*/ 3 w 21"/>
                <a:gd name="T15" fmla="*/ 0 h 151"/>
                <a:gd name="T16" fmla="*/ 3 w 21"/>
                <a:gd name="T17" fmla="*/ 0 h 151"/>
                <a:gd name="T18" fmla="*/ 7 w 21"/>
                <a:gd name="T19" fmla="*/ 0 h 151"/>
                <a:gd name="T20" fmla="*/ 7 w 21"/>
                <a:gd name="T21" fmla="*/ 3 h 151"/>
                <a:gd name="T22" fmla="*/ 7 w 21"/>
                <a:gd name="T23" fmla="*/ 3 h 151"/>
                <a:gd name="T24" fmla="*/ 13 w 21"/>
                <a:gd name="T25" fmla="*/ 94 h 151"/>
                <a:gd name="T26" fmla="*/ 13 w 21"/>
                <a:gd name="T27" fmla="*/ 94 h 151"/>
                <a:gd name="T28" fmla="*/ 20 w 21"/>
                <a:gd name="T29" fmla="*/ 145 h 151"/>
                <a:gd name="T30" fmla="*/ 20 w 21"/>
                <a:gd name="T31" fmla="*/ 145 h 151"/>
                <a:gd name="T32" fmla="*/ 21 w 21"/>
                <a:gd name="T33" fmla="*/ 146 h 151"/>
                <a:gd name="T34" fmla="*/ 1 w 21"/>
                <a:gd name="T35" fmla="*/ 151 h 151"/>
                <a:gd name="T36" fmla="*/ 0 w 21"/>
                <a:gd name="T37" fmla="*/ 14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151">
                  <a:moveTo>
                    <a:pt x="0" y="147"/>
                  </a:moveTo>
                  <a:cubicBezTo>
                    <a:pt x="16" y="143"/>
                    <a:pt x="16" y="143"/>
                    <a:pt x="16" y="143"/>
                  </a:cubicBezTo>
                  <a:cubicBezTo>
                    <a:pt x="16" y="137"/>
                    <a:pt x="15" y="11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3" y="74"/>
                    <a:pt x="3" y="17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1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7"/>
                    <a:pt x="7" y="74"/>
                    <a:pt x="13" y="94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20" y="119"/>
                    <a:pt x="20" y="144"/>
                    <a:pt x="20" y="145"/>
                  </a:cubicBezTo>
                  <a:cubicBezTo>
                    <a:pt x="20" y="145"/>
                    <a:pt x="20" y="145"/>
                    <a:pt x="20" y="145"/>
                  </a:cubicBezTo>
                  <a:cubicBezTo>
                    <a:pt x="21" y="146"/>
                    <a:pt x="21" y="146"/>
                    <a:pt x="21" y="146"/>
                  </a:cubicBezTo>
                  <a:cubicBezTo>
                    <a:pt x="1" y="151"/>
                    <a:pt x="1" y="151"/>
                    <a:pt x="1" y="151"/>
                  </a:cubicBezTo>
                  <a:cubicBezTo>
                    <a:pt x="0" y="147"/>
                    <a:pt x="0" y="147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85"/>
            <p:cNvSpPr>
              <a:spLocks noEditPoints="1"/>
            </p:cNvSpPr>
            <p:nvPr/>
          </p:nvSpPr>
          <p:spPr bwMode="auto">
            <a:xfrm>
              <a:off x="1650" y="2551"/>
              <a:ext cx="104" cy="617"/>
            </a:xfrm>
            <a:custGeom>
              <a:avLst/>
              <a:gdLst>
                <a:gd name="T0" fmla="*/ 2 w 26"/>
                <a:gd name="T1" fmla="*/ 153 h 155"/>
                <a:gd name="T2" fmla="*/ 1 w 26"/>
                <a:gd name="T3" fmla="*/ 149 h 155"/>
                <a:gd name="T4" fmla="*/ 3 w 26"/>
                <a:gd name="T5" fmla="*/ 149 h 155"/>
                <a:gd name="T6" fmla="*/ 3 w 26"/>
                <a:gd name="T7" fmla="*/ 151 h 155"/>
                <a:gd name="T8" fmla="*/ 3 w 26"/>
                <a:gd name="T9" fmla="*/ 149 h 155"/>
                <a:gd name="T10" fmla="*/ 1 w 26"/>
                <a:gd name="T11" fmla="*/ 149 h 155"/>
                <a:gd name="T12" fmla="*/ 0 w 26"/>
                <a:gd name="T13" fmla="*/ 147 h 155"/>
                <a:gd name="T14" fmla="*/ 17 w 26"/>
                <a:gd name="T15" fmla="*/ 143 h 155"/>
                <a:gd name="T16" fmla="*/ 10 w 26"/>
                <a:gd name="T17" fmla="*/ 98 h 155"/>
                <a:gd name="T18" fmla="*/ 10 w 26"/>
                <a:gd name="T19" fmla="*/ 98 h 155"/>
                <a:gd name="T20" fmla="*/ 4 w 26"/>
                <a:gd name="T21" fmla="*/ 5 h 155"/>
                <a:gd name="T22" fmla="*/ 4 w 26"/>
                <a:gd name="T23" fmla="*/ 5 h 155"/>
                <a:gd name="T24" fmla="*/ 4 w 26"/>
                <a:gd name="T25" fmla="*/ 4 h 155"/>
                <a:gd name="T26" fmla="*/ 4 w 26"/>
                <a:gd name="T27" fmla="*/ 4 h 155"/>
                <a:gd name="T28" fmla="*/ 4 w 26"/>
                <a:gd name="T29" fmla="*/ 2 h 155"/>
                <a:gd name="T30" fmla="*/ 4 w 26"/>
                <a:gd name="T31" fmla="*/ 2 h 155"/>
                <a:gd name="T32" fmla="*/ 4 w 26"/>
                <a:gd name="T33" fmla="*/ 1 h 155"/>
                <a:gd name="T34" fmla="*/ 4 w 26"/>
                <a:gd name="T35" fmla="*/ 1 h 155"/>
                <a:gd name="T36" fmla="*/ 6 w 26"/>
                <a:gd name="T37" fmla="*/ 0 h 155"/>
                <a:gd name="T38" fmla="*/ 6 w 26"/>
                <a:gd name="T39" fmla="*/ 0 h 155"/>
                <a:gd name="T40" fmla="*/ 6 w 26"/>
                <a:gd name="T41" fmla="*/ 0 h 155"/>
                <a:gd name="T42" fmla="*/ 6 w 26"/>
                <a:gd name="T43" fmla="*/ 0 h 155"/>
                <a:gd name="T44" fmla="*/ 12 w 26"/>
                <a:gd name="T45" fmla="*/ 0 h 155"/>
                <a:gd name="T46" fmla="*/ 12 w 26"/>
                <a:gd name="T47" fmla="*/ 2 h 155"/>
                <a:gd name="T48" fmla="*/ 12 w 26"/>
                <a:gd name="T49" fmla="*/ 5 h 155"/>
                <a:gd name="T50" fmla="*/ 12 w 26"/>
                <a:gd name="T51" fmla="*/ 5 h 155"/>
                <a:gd name="T52" fmla="*/ 12 w 26"/>
                <a:gd name="T53" fmla="*/ 6 h 155"/>
                <a:gd name="T54" fmla="*/ 12 w 26"/>
                <a:gd name="T55" fmla="*/ 6 h 155"/>
                <a:gd name="T56" fmla="*/ 18 w 26"/>
                <a:gd name="T57" fmla="*/ 96 h 155"/>
                <a:gd name="T58" fmla="*/ 18 w 26"/>
                <a:gd name="T59" fmla="*/ 96 h 155"/>
                <a:gd name="T60" fmla="*/ 25 w 26"/>
                <a:gd name="T61" fmla="*/ 146 h 155"/>
                <a:gd name="T62" fmla="*/ 25 w 26"/>
                <a:gd name="T63" fmla="*/ 146 h 155"/>
                <a:gd name="T64" fmla="*/ 26 w 26"/>
                <a:gd name="T65" fmla="*/ 150 h 155"/>
                <a:gd name="T66" fmla="*/ 2 w 26"/>
                <a:gd name="T67" fmla="*/ 155 h 155"/>
                <a:gd name="T68" fmla="*/ 2 w 26"/>
                <a:gd name="T69" fmla="*/ 153 h 155"/>
                <a:gd name="T70" fmla="*/ 5 w 26"/>
                <a:gd name="T71" fmla="*/ 150 h 155"/>
                <a:gd name="T72" fmla="*/ 21 w 26"/>
                <a:gd name="T73" fmla="*/ 147 h 155"/>
                <a:gd name="T74" fmla="*/ 21 w 26"/>
                <a:gd name="T75" fmla="*/ 147 h 155"/>
                <a:gd name="T76" fmla="*/ 21 w 26"/>
                <a:gd name="T77" fmla="*/ 147 h 155"/>
                <a:gd name="T78" fmla="*/ 5 w 26"/>
                <a:gd name="T79" fmla="*/ 150 h 155"/>
                <a:gd name="T80" fmla="*/ 5 w 26"/>
                <a:gd name="T81" fmla="*/ 150 h 155"/>
                <a:gd name="T82" fmla="*/ 21 w 26"/>
                <a:gd name="T83" fmla="*/ 145 h 155"/>
                <a:gd name="T84" fmla="*/ 21 w 26"/>
                <a:gd name="T85" fmla="*/ 146 h 155"/>
                <a:gd name="T86" fmla="*/ 17 w 26"/>
                <a:gd name="T87" fmla="*/ 110 h 155"/>
                <a:gd name="T88" fmla="*/ 17 w 26"/>
                <a:gd name="T89" fmla="*/ 110 h 155"/>
                <a:gd name="T90" fmla="*/ 21 w 26"/>
                <a:gd name="T91" fmla="*/ 145 h 155"/>
                <a:gd name="T92" fmla="*/ 17 w 26"/>
                <a:gd name="T93" fmla="*/ 110 h 155"/>
                <a:gd name="T94" fmla="*/ 17 w 26"/>
                <a:gd name="T95" fmla="*/ 110 h 155"/>
                <a:gd name="T96" fmla="*/ 17 w 26"/>
                <a:gd name="T97" fmla="*/ 110 h 155"/>
                <a:gd name="T98" fmla="*/ 17 w 26"/>
                <a:gd name="T99" fmla="*/ 110 h 155"/>
                <a:gd name="T100" fmla="*/ 8 w 26"/>
                <a:gd name="T101" fmla="*/ 4 h 155"/>
                <a:gd name="T102" fmla="*/ 8 w 26"/>
                <a:gd name="T103" fmla="*/ 5 h 155"/>
                <a:gd name="T104" fmla="*/ 8 w 26"/>
                <a:gd name="T105" fmla="*/ 5 h 155"/>
                <a:gd name="T106" fmla="*/ 8 w 26"/>
                <a:gd name="T107" fmla="*/ 4 h 155"/>
                <a:gd name="T108" fmla="*/ 8 w 26"/>
                <a:gd name="T109" fmla="*/ 4 h 155"/>
                <a:gd name="T110" fmla="*/ 8 w 26"/>
                <a:gd name="T111" fmla="*/ 4 h 155"/>
                <a:gd name="T112" fmla="*/ 8 w 26"/>
                <a:gd name="T113" fmla="*/ 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" h="155">
                  <a:moveTo>
                    <a:pt x="2" y="153"/>
                  </a:moveTo>
                  <a:cubicBezTo>
                    <a:pt x="1" y="149"/>
                    <a:pt x="1" y="149"/>
                    <a:pt x="1" y="149"/>
                  </a:cubicBezTo>
                  <a:cubicBezTo>
                    <a:pt x="3" y="149"/>
                    <a:pt x="3" y="149"/>
                    <a:pt x="3" y="149"/>
                  </a:cubicBezTo>
                  <a:cubicBezTo>
                    <a:pt x="3" y="151"/>
                    <a:pt x="3" y="151"/>
                    <a:pt x="3" y="151"/>
                  </a:cubicBezTo>
                  <a:cubicBezTo>
                    <a:pt x="3" y="149"/>
                    <a:pt x="3" y="149"/>
                    <a:pt x="3" y="149"/>
                  </a:cubicBezTo>
                  <a:cubicBezTo>
                    <a:pt x="1" y="149"/>
                    <a:pt x="1" y="149"/>
                    <a:pt x="1" y="149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17" y="143"/>
                    <a:pt x="17" y="143"/>
                    <a:pt x="17" y="143"/>
                  </a:cubicBezTo>
                  <a:cubicBezTo>
                    <a:pt x="17" y="136"/>
                    <a:pt x="15" y="116"/>
                    <a:pt x="10" y="98"/>
                  </a:cubicBezTo>
                  <a:cubicBezTo>
                    <a:pt x="10" y="98"/>
                    <a:pt x="10" y="98"/>
                    <a:pt x="10" y="98"/>
                  </a:cubicBezTo>
                  <a:cubicBezTo>
                    <a:pt x="4" y="76"/>
                    <a:pt x="4" y="19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3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1"/>
                    <a:pt x="12" y="77"/>
                    <a:pt x="18" y="96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25" y="121"/>
                    <a:pt x="25" y="146"/>
                    <a:pt x="25" y="146"/>
                  </a:cubicBezTo>
                  <a:cubicBezTo>
                    <a:pt x="25" y="146"/>
                    <a:pt x="25" y="146"/>
                    <a:pt x="25" y="146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3"/>
                    <a:pt x="2" y="153"/>
                    <a:pt x="2" y="153"/>
                  </a:cubicBezTo>
                  <a:close/>
                  <a:moveTo>
                    <a:pt x="5" y="150"/>
                  </a:moveTo>
                  <a:cubicBezTo>
                    <a:pt x="21" y="147"/>
                    <a:pt x="21" y="147"/>
                    <a:pt x="21" y="147"/>
                  </a:cubicBezTo>
                  <a:cubicBezTo>
                    <a:pt x="21" y="147"/>
                    <a:pt x="21" y="147"/>
                    <a:pt x="21" y="147"/>
                  </a:cubicBezTo>
                  <a:cubicBezTo>
                    <a:pt x="21" y="147"/>
                    <a:pt x="21" y="147"/>
                    <a:pt x="21" y="147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0"/>
                    <a:pt x="5" y="150"/>
                    <a:pt x="5" y="150"/>
                  </a:cubicBezTo>
                  <a:close/>
                  <a:moveTo>
                    <a:pt x="21" y="145"/>
                  </a:moveTo>
                  <a:cubicBezTo>
                    <a:pt x="21" y="146"/>
                    <a:pt x="21" y="146"/>
                    <a:pt x="21" y="146"/>
                  </a:cubicBezTo>
                  <a:cubicBezTo>
                    <a:pt x="21" y="143"/>
                    <a:pt x="21" y="128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20" y="126"/>
                    <a:pt x="21" y="140"/>
                    <a:pt x="21" y="145"/>
                  </a:cubicBezTo>
                  <a:close/>
                  <a:moveTo>
                    <a:pt x="17" y="110"/>
                  </a:moveTo>
                  <a:cubicBezTo>
                    <a:pt x="17" y="110"/>
                    <a:pt x="17" y="110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86"/>
            <p:cNvSpPr/>
            <p:nvPr/>
          </p:nvSpPr>
          <p:spPr bwMode="auto">
            <a:xfrm>
              <a:off x="1865" y="2379"/>
              <a:ext cx="444" cy="160"/>
            </a:xfrm>
            <a:custGeom>
              <a:avLst/>
              <a:gdLst>
                <a:gd name="T0" fmla="*/ 87 w 111"/>
                <a:gd name="T1" fmla="*/ 38 h 40"/>
                <a:gd name="T2" fmla="*/ 79 w 111"/>
                <a:gd name="T3" fmla="*/ 27 h 40"/>
                <a:gd name="T4" fmla="*/ 79 w 111"/>
                <a:gd name="T5" fmla="*/ 27 h 40"/>
                <a:gd name="T6" fmla="*/ 58 w 111"/>
                <a:gd name="T7" fmla="*/ 7 h 40"/>
                <a:gd name="T8" fmla="*/ 58 w 111"/>
                <a:gd name="T9" fmla="*/ 7 h 40"/>
                <a:gd name="T10" fmla="*/ 49 w 111"/>
                <a:gd name="T11" fmla="*/ 4 h 40"/>
                <a:gd name="T12" fmla="*/ 49 w 111"/>
                <a:gd name="T13" fmla="*/ 4 h 40"/>
                <a:gd name="T14" fmla="*/ 19 w 111"/>
                <a:gd name="T15" fmla="*/ 15 h 40"/>
                <a:gd name="T16" fmla="*/ 19 w 111"/>
                <a:gd name="T17" fmla="*/ 15 h 40"/>
                <a:gd name="T18" fmla="*/ 2 w 111"/>
                <a:gd name="T19" fmla="*/ 25 h 40"/>
                <a:gd name="T20" fmla="*/ 2 w 111"/>
                <a:gd name="T21" fmla="*/ 25 h 40"/>
                <a:gd name="T22" fmla="*/ 0 w 111"/>
                <a:gd name="T23" fmla="*/ 22 h 40"/>
                <a:gd name="T24" fmla="*/ 49 w 111"/>
                <a:gd name="T25" fmla="*/ 0 h 40"/>
                <a:gd name="T26" fmla="*/ 49 w 111"/>
                <a:gd name="T27" fmla="*/ 0 h 40"/>
                <a:gd name="T28" fmla="*/ 60 w 111"/>
                <a:gd name="T29" fmla="*/ 3 h 40"/>
                <a:gd name="T30" fmla="*/ 60 w 111"/>
                <a:gd name="T31" fmla="*/ 3 h 40"/>
                <a:gd name="T32" fmla="*/ 89 w 111"/>
                <a:gd name="T33" fmla="*/ 35 h 40"/>
                <a:gd name="T34" fmla="*/ 89 w 111"/>
                <a:gd name="T35" fmla="*/ 35 h 40"/>
                <a:gd name="T36" fmla="*/ 109 w 111"/>
                <a:gd name="T37" fmla="*/ 25 h 40"/>
                <a:gd name="T38" fmla="*/ 111 w 111"/>
                <a:gd name="T39" fmla="*/ 29 h 40"/>
                <a:gd name="T40" fmla="*/ 88 w 111"/>
                <a:gd name="T41" fmla="*/ 40 h 40"/>
                <a:gd name="T42" fmla="*/ 87 w 111"/>
                <a:gd name="T43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1" h="40">
                  <a:moveTo>
                    <a:pt x="87" y="38"/>
                  </a:moveTo>
                  <a:cubicBezTo>
                    <a:pt x="87" y="38"/>
                    <a:pt x="84" y="33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4" y="21"/>
                    <a:pt x="67" y="13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6" y="5"/>
                    <a:pt x="53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0" y="4"/>
                    <a:pt x="28" y="9"/>
                    <a:pt x="19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9" y="20"/>
                    <a:pt x="2" y="25"/>
                    <a:pt x="2" y="25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28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3" y="0"/>
                    <a:pt x="57" y="1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76" y="14"/>
                    <a:pt x="86" y="30"/>
                    <a:pt x="89" y="35"/>
                  </a:cubicBezTo>
                  <a:cubicBezTo>
                    <a:pt x="89" y="35"/>
                    <a:pt x="89" y="35"/>
                    <a:pt x="89" y="3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1" y="29"/>
                    <a:pt x="111" y="29"/>
                    <a:pt x="111" y="29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38"/>
                    <a:pt x="87" y="38"/>
                    <a:pt x="8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87"/>
            <p:cNvSpPr>
              <a:spLocks noEditPoints="1"/>
            </p:cNvSpPr>
            <p:nvPr/>
          </p:nvSpPr>
          <p:spPr bwMode="auto">
            <a:xfrm>
              <a:off x="1849" y="2371"/>
              <a:ext cx="472" cy="176"/>
            </a:xfrm>
            <a:custGeom>
              <a:avLst/>
              <a:gdLst>
                <a:gd name="T0" fmla="*/ 89 w 118"/>
                <a:gd name="T1" fmla="*/ 41 h 44"/>
                <a:gd name="T2" fmla="*/ 89 w 118"/>
                <a:gd name="T3" fmla="*/ 41 h 44"/>
                <a:gd name="T4" fmla="*/ 89 w 118"/>
                <a:gd name="T5" fmla="*/ 41 h 44"/>
                <a:gd name="T6" fmla="*/ 89 w 118"/>
                <a:gd name="T7" fmla="*/ 40 h 44"/>
                <a:gd name="T8" fmla="*/ 87 w 118"/>
                <a:gd name="T9" fmla="*/ 38 h 44"/>
                <a:gd name="T10" fmla="*/ 81 w 118"/>
                <a:gd name="T11" fmla="*/ 30 h 44"/>
                <a:gd name="T12" fmla="*/ 61 w 118"/>
                <a:gd name="T13" fmla="*/ 10 h 44"/>
                <a:gd name="T14" fmla="*/ 53 w 118"/>
                <a:gd name="T15" fmla="*/ 8 h 44"/>
                <a:gd name="T16" fmla="*/ 24 w 118"/>
                <a:gd name="T17" fmla="*/ 18 h 44"/>
                <a:gd name="T18" fmla="*/ 8 w 118"/>
                <a:gd name="T19" fmla="*/ 29 h 44"/>
                <a:gd name="T20" fmla="*/ 7 w 118"/>
                <a:gd name="T21" fmla="*/ 29 h 44"/>
                <a:gd name="T22" fmla="*/ 6 w 118"/>
                <a:gd name="T23" fmla="*/ 30 h 44"/>
                <a:gd name="T24" fmla="*/ 3 w 118"/>
                <a:gd name="T25" fmla="*/ 22 h 44"/>
                <a:gd name="T26" fmla="*/ 4 w 118"/>
                <a:gd name="T27" fmla="*/ 22 h 44"/>
                <a:gd name="T28" fmla="*/ 8 w 118"/>
                <a:gd name="T29" fmla="*/ 19 h 44"/>
                <a:gd name="T30" fmla="*/ 20 w 118"/>
                <a:gd name="T31" fmla="*/ 11 h 44"/>
                <a:gd name="T32" fmla="*/ 53 w 118"/>
                <a:gd name="T33" fmla="*/ 0 h 44"/>
                <a:gd name="T34" fmla="*/ 66 w 118"/>
                <a:gd name="T35" fmla="*/ 4 h 44"/>
                <a:gd name="T36" fmla="*/ 94 w 118"/>
                <a:gd name="T37" fmla="*/ 34 h 44"/>
                <a:gd name="T38" fmla="*/ 118 w 118"/>
                <a:gd name="T39" fmla="*/ 32 h 44"/>
                <a:gd name="T40" fmla="*/ 90 w 118"/>
                <a:gd name="T41" fmla="*/ 43 h 44"/>
                <a:gd name="T42" fmla="*/ 89 w 118"/>
                <a:gd name="T43" fmla="*/ 41 h 44"/>
                <a:gd name="T44" fmla="*/ 91 w 118"/>
                <a:gd name="T45" fmla="*/ 40 h 44"/>
                <a:gd name="T46" fmla="*/ 91 w 118"/>
                <a:gd name="T47" fmla="*/ 40 h 44"/>
                <a:gd name="T48" fmla="*/ 91 w 118"/>
                <a:gd name="T49" fmla="*/ 40 h 44"/>
                <a:gd name="T50" fmla="*/ 112 w 118"/>
                <a:gd name="T51" fmla="*/ 30 h 44"/>
                <a:gd name="T52" fmla="*/ 92 w 118"/>
                <a:gd name="T53" fmla="*/ 38 h 44"/>
                <a:gd name="T54" fmla="*/ 81 w 118"/>
                <a:gd name="T55" fmla="*/ 23 h 44"/>
                <a:gd name="T56" fmla="*/ 85 w 118"/>
                <a:gd name="T57" fmla="*/ 28 h 44"/>
                <a:gd name="T58" fmla="*/ 92 w 118"/>
                <a:gd name="T59" fmla="*/ 39 h 44"/>
                <a:gd name="T60" fmla="*/ 93 w 118"/>
                <a:gd name="T61" fmla="*/ 39 h 44"/>
                <a:gd name="T62" fmla="*/ 93 w 118"/>
                <a:gd name="T63" fmla="*/ 39 h 44"/>
                <a:gd name="T64" fmla="*/ 93 w 118"/>
                <a:gd name="T65" fmla="*/ 39 h 44"/>
                <a:gd name="T66" fmla="*/ 7 w 118"/>
                <a:gd name="T67" fmla="*/ 25 h 44"/>
                <a:gd name="T68" fmla="*/ 7 w 118"/>
                <a:gd name="T69" fmla="*/ 25 h 44"/>
                <a:gd name="T70" fmla="*/ 8 w 118"/>
                <a:gd name="T71" fmla="*/ 23 h 44"/>
                <a:gd name="T72" fmla="*/ 10 w 118"/>
                <a:gd name="T73" fmla="*/ 22 h 44"/>
                <a:gd name="T74" fmla="*/ 19 w 118"/>
                <a:gd name="T75" fmla="*/ 17 h 44"/>
                <a:gd name="T76" fmla="*/ 81 w 118"/>
                <a:gd name="T77" fmla="*/ 23 h 44"/>
                <a:gd name="T78" fmla="*/ 80 w 118"/>
                <a:gd name="T79" fmla="*/ 23 h 44"/>
                <a:gd name="T80" fmla="*/ 80 w 118"/>
                <a:gd name="T81" fmla="*/ 22 h 44"/>
                <a:gd name="T82" fmla="*/ 80 w 118"/>
                <a:gd name="T83" fmla="*/ 22 h 44"/>
                <a:gd name="T84" fmla="*/ 59 w 118"/>
                <a:gd name="T85" fmla="*/ 5 h 44"/>
                <a:gd name="T86" fmla="*/ 53 w 118"/>
                <a:gd name="T87" fmla="*/ 4 h 44"/>
                <a:gd name="T88" fmla="*/ 53 w 118"/>
                <a:gd name="T89" fmla="*/ 4 h 44"/>
                <a:gd name="T90" fmla="*/ 53 w 118"/>
                <a:gd name="T91" fmla="*/ 4 h 44"/>
                <a:gd name="T92" fmla="*/ 53 w 118"/>
                <a:gd name="T93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8" h="44">
                  <a:moveTo>
                    <a:pt x="90" y="43"/>
                  </a:move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0"/>
                    <a:pt x="88" y="39"/>
                    <a:pt x="87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6" y="36"/>
                    <a:pt x="84" y="33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7" y="24"/>
                    <a:pt x="69" y="16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59" y="9"/>
                    <a:pt x="56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4" y="8"/>
                    <a:pt x="33" y="13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15" y="24"/>
                    <a:pt x="8" y="29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8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6" y="20"/>
                    <a:pt x="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1" y="17"/>
                    <a:pt x="15" y="14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30" y="6"/>
                    <a:pt x="42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7" y="0"/>
                    <a:pt x="62" y="1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80" y="14"/>
                    <a:pt x="90" y="28"/>
                    <a:pt x="94" y="34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90" y="43"/>
                    <a:pt x="90" y="43"/>
                    <a:pt x="90" y="43"/>
                  </a:cubicBezTo>
                  <a:close/>
                  <a:moveTo>
                    <a:pt x="91" y="40"/>
                  </a:moveTo>
                  <a:cubicBezTo>
                    <a:pt x="89" y="41"/>
                    <a:pt x="89" y="41"/>
                    <a:pt x="89" y="41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lose/>
                  <a:moveTo>
                    <a:pt x="91" y="40"/>
                  </a:moveTo>
                  <a:cubicBezTo>
                    <a:pt x="92" y="38"/>
                    <a:pt x="92" y="38"/>
                    <a:pt x="92" y="38"/>
                  </a:cubicBezTo>
                  <a:cubicBezTo>
                    <a:pt x="91" y="40"/>
                    <a:pt x="91" y="40"/>
                    <a:pt x="91" y="40"/>
                  </a:cubicBezTo>
                  <a:close/>
                  <a:moveTo>
                    <a:pt x="93" y="39"/>
                  </a:moveTo>
                  <a:cubicBezTo>
                    <a:pt x="112" y="30"/>
                    <a:pt x="112" y="30"/>
                    <a:pt x="112" y="30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0" y="35"/>
                    <a:pt x="86" y="29"/>
                    <a:pt x="81" y="23"/>
                  </a:cubicBezTo>
                  <a:cubicBezTo>
                    <a:pt x="81" y="23"/>
                    <a:pt x="81" y="23"/>
                    <a:pt x="81" y="23"/>
                  </a:cubicBezTo>
                  <a:cubicBezTo>
                    <a:pt x="82" y="25"/>
                    <a:pt x="83" y="26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9" y="33"/>
                    <a:pt x="92" y="37"/>
                    <a:pt x="92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7" y="25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lose/>
                  <a:moveTo>
                    <a:pt x="8" y="23"/>
                  </a:moveTo>
                  <a:cubicBezTo>
                    <a:pt x="9" y="23"/>
                    <a:pt x="9" y="23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2" y="21"/>
                    <a:pt x="15" y="19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19"/>
                    <a:pt x="11" y="22"/>
                    <a:pt x="8" y="23"/>
                  </a:cubicBezTo>
                  <a:close/>
                  <a:moveTo>
                    <a:pt x="81" y="23"/>
                  </a:moveTo>
                  <a:cubicBezTo>
                    <a:pt x="81" y="23"/>
                    <a:pt x="81" y="23"/>
                    <a:pt x="80" y="23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1" y="23"/>
                    <a:pt x="81" y="23"/>
                    <a:pt x="81" y="23"/>
                  </a:cubicBezTo>
                  <a:close/>
                  <a:moveTo>
                    <a:pt x="80" y="22"/>
                  </a:move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lose/>
                  <a:moveTo>
                    <a:pt x="59" y="5"/>
                  </a:moveTo>
                  <a:cubicBezTo>
                    <a:pt x="57" y="4"/>
                    <a:pt x="55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57" y="4"/>
                    <a:pt x="59" y="5"/>
                  </a:cubicBezTo>
                  <a:close/>
                  <a:moveTo>
                    <a:pt x="53" y="4"/>
                  </a:move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88"/>
            <p:cNvSpPr/>
            <p:nvPr/>
          </p:nvSpPr>
          <p:spPr bwMode="auto">
            <a:xfrm>
              <a:off x="2193" y="1822"/>
              <a:ext cx="100" cy="68"/>
            </a:xfrm>
            <a:custGeom>
              <a:avLst/>
              <a:gdLst>
                <a:gd name="T0" fmla="*/ 0 w 100"/>
                <a:gd name="T1" fmla="*/ 68 h 68"/>
                <a:gd name="T2" fmla="*/ 32 w 100"/>
                <a:gd name="T3" fmla="*/ 0 h 68"/>
                <a:gd name="T4" fmla="*/ 48 w 100"/>
                <a:gd name="T5" fmla="*/ 8 h 68"/>
                <a:gd name="T6" fmla="*/ 28 w 100"/>
                <a:gd name="T7" fmla="*/ 52 h 68"/>
                <a:gd name="T8" fmla="*/ 100 w 100"/>
                <a:gd name="T9" fmla="*/ 52 h 68"/>
                <a:gd name="T10" fmla="*/ 100 w 100"/>
                <a:gd name="T11" fmla="*/ 68 h 68"/>
                <a:gd name="T12" fmla="*/ 0 w 100"/>
                <a:gd name="T13" fmla="*/ 68 h 68"/>
                <a:gd name="T14" fmla="*/ 0 w 100"/>
                <a:gd name="T15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68">
                  <a:moveTo>
                    <a:pt x="0" y="68"/>
                  </a:moveTo>
                  <a:lnTo>
                    <a:pt x="32" y="0"/>
                  </a:lnTo>
                  <a:lnTo>
                    <a:pt x="48" y="8"/>
                  </a:lnTo>
                  <a:lnTo>
                    <a:pt x="28" y="52"/>
                  </a:lnTo>
                  <a:lnTo>
                    <a:pt x="100" y="52"/>
                  </a:lnTo>
                  <a:lnTo>
                    <a:pt x="100" y="68"/>
                  </a:lnTo>
                  <a:lnTo>
                    <a:pt x="0" y="68"/>
                  </a:lnTo>
                  <a:lnTo>
                    <a:pt x="0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9"/>
            <p:cNvSpPr/>
            <p:nvPr/>
          </p:nvSpPr>
          <p:spPr bwMode="auto">
            <a:xfrm>
              <a:off x="2181" y="1810"/>
              <a:ext cx="120" cy="87"/>
            </a:xfrm>
            <a:custGeom>
              <a:avLst/>
              <a:gdLst>
                <a:gd name="T0" fmla="*/ 12 w 120"/>
                <a:gd name="T1" fmla="*/ 87 h 87"/>
                <a:gd name="T2" fmla="*/ 12 w 120"/>
                <a:gd name="T3" fmla="*/ 80 h 87"/>
                <a:gd name="T4" fmla="*/ 20 w 120"/>
                <a:gd name="T5" fmla="*/ 83 h 87"/>
                <a:gd name="T6" fmla="*/ 12 w 120"/>
                <a:gd name="T7" fmla="*/ 80 h 87"/>
                <a:gd name="T8" fmla="*/ 12 w 120"/>
                <a:gd name="T9" fmla="*/ 87 h 87"/>
                <a:gd name="T10" fmla="*/ 0 w 120"/>
                <a:gd name="T11" fmla="*/ 87 h 87"/>
                <a:gd name="T12" fmla="*/ 40 w 120"/>
                <a:gd name="T13" fmla="*/ 0 h 87"/>
                <a:gd name="T14" fmla="*/ 68 w 120"/>
                <a:gd name="T15" fmla="*/ 16 h 87"/>
                <a:gd name="T16" fmla="*/ 52 w 120"/>
                <a:gd name="T17" fmla="*/ 56 h 87"/>
                <a:gd name="T18" fmla="*/ 120 w 120"/>
                <a:gd name="T19" fmla="*/ 56 h 87"/>
                <a:gd name="T20" fmla="*/ 120 w 120"/>
                <a:gd name="T21" fmla="*/ 87 h 87"/>
                <a:gd name="T22" fmla="*/ 12 w 120"/>
                <a:gd name="T23" fmla="*/ 87 h 87"/>
                <a:gd name="T24" fmla="*/ 12 w 120"/>
                <a:gd name="T2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87">
                  <a:moveTo>
                    <a:pt x="12" y="87"/>
                  </a:moveTo>
                  <a:lnTo>
                    <a:pt x="12" y="80"/>
                  </a:lnTo>
                  <a:lnTo>
                    <a:pt x="20" y="83"/>
                  </a:lnTo>
                  <a:lnTo>
                    <a:pt x="12" y="80"/>
                  </a:lnTo>
                  <a:lnTo>
                    <a:pt x="12" y="87"/>
                  </a:lnTo>
                  <a:lnTo>
                    <a:pt x="0" y="87"/>
                  </a:lnTo>
                  <a:lnTo>
                    <a:pt x="40" y="0"/>
                  </a:lnTo>
                  <a:lnTo>
                    <a:pt x="68" y="16"/>
                  </a:lnTo>
                  <a:lnTo>
                    <a:pt x="52" y="56"/>
                  </a:lnTo>
                  <a:lnTo>
                    <a:pt x="120" y="56"/>
                  </a:lnTo>
                  <a:lnTo>
                    <a:pt x="120" y="87"/>
                  </a:lnTo>
                  <a:lnTo>
                    <a:pt x="12" y="87"/>
                  </a:lnTo>
                  <a:lnTo>
                    <a:pt x="12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0"/>
            <p:cNvSpPr/>
            <p:nvPr/>
          </p:nvSpPr>
          <p:spPr bwMode="auto">
            <a:xfrm>
              <a:off x="2205" y="1846"/>
              <a:ext cx="64" cy="44"/>
            </a:xfrm>
            <a:custGeom>
              <a:avLst/>
              <a:gdLst>
                <a:gd name="T0" fmla="*/ 0 w 64"/>
                <a:gd name="T1" fmla="*/ 28 h 44"/>
                <a:gd name="T2" fmla="*/ 60 w 64"/>
                <a:gd name="T3" fmla="*/ 0 h 44"/>
                <a:gd name="T4" fmla="*/ 64 w 64"/>
                <a:gd name="T5" fmla="*/ 16 h 44"/>
                <a:gd name="T6" fmla="*/ 4 w 64"/>
                <a:gd name="T7" fmla="*/ 44 h 44"/>
                <a:gd name="T8" fmla="*/ 0 w 64"/>
                <a:gd name="T9" fmla="*/ 28 h 44"/>
                <a:gd name="T10" fmla="*/ 0 w 64"/>
                <a:gd name="T11" fmla="*/ 2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44">
                  <a:moveTo>
                    <a:pt x="0" y="28"/>
                  </a:moveTo>
                  <a:lnTo>
                    <a:pt x="60" y="0"/>
                  </a:lnTo>
                  <a:lnTo>
                    <a:pt x="64" y="16"/>
                  </a:lnTo>
                  <a:lnTo>
                    <a:pt x="4" y="44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1"/>
            <p:cNvSpPr/>
            <p:nvPr/>
          </p:nvSpPr>
          <p:spPr bwMode="auto">
            <a:xfrm>
              <a:off x="2193" y="1834"/>
              <a:ext cx="88" cy="63"/>
            </a:xfrm>
            <a:custGeom>
              <a:avLst/>
              <a:gdLst>
                <a:gd name="T0" fmla="*/ 4 w 88"/>
                <a:gd name="T1" fmla="*/ 44 h 63"/>
                <a:gd name="T2" fmla="*/ 12 w 88"/>
                <a:gd name="T3" fmla="*/ 40 h 63"/>
                <a:gd name="T4" fmla="*/ 16 w 88"/>
                <a:gd name="T5" fmla="*/ 48 h 63"/>
                <a:gd name="T6" fmla="*/ 12 w 88"/>
                <a:gd name="T7" fmla="*/ 40 h 63"/>
                <a:gd name="T8" fmla="*/ 4 w 88"/>
                <a:gd name="T9" fmla="*/ 44 h 63"/>
                <a:gd name="T10" fmla="*/ 0 w 88"/>
                <a:gd name="T11" fmla="*/ 36 h 63"/>
                <a:gd name="T12" fmla="*/ 76 w 88"/>
                <a:gd name="T13" fmla="*/ 0 h 63"/>
                <a:gd name="T14" fmla="*/ 88 w 88"/>
                <a:gd name="T15" fmla="*/ 32 h 63"/>
                <a:gd name="T16" fmla="*/ 16 w 88"/>
                <a:gd name="T17" fmla="*/ 63 h 63"/>
                <a:gd name="T18" fmla="*/ 4 w 88"/>
                <a:gd name="T19" fmla="*/ 44 h 63"/>
                <a:gd name="T20" fmla="*/ 4 w 88"/>
                <a:gd name="T21" fmla="*/ 4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63">
                  <a:moveTo>
                    <a:pt x="4" y="44"/>
                  </a:moveTo>
                  <a:lnTo>
                    <a:pt x="12" y="40"/>
                  </a:lnTo>
                  <a:lnTo>
                    <a:pt x="16" y="48"/>
                  </a:lnTo>
                  <a:lnTo>
                    <a:pt x="12" y="40"/>
                  </a:lnTo>
                  <a:lnTo>
                    <a:pt x="4" y="44"/>
                  </a:lnTo>
                  <a:lnTo>
                    <a:pt x="0" y="36"/>
                  </a:lnTo>
                  <a:lnTo>
                    <a:pt x="76" y="0"/>
                  </a:lnTo>
                  <a:lnTo>
                    <a:pt x="88" y="32"/>
                  </a:lnTo>
                  <a:lnTo>
                    <a:pt x="16" y="63"/>
                  </a:lnTo>
                  <a:lnTo>
                    <a:pt x="4" y="44"/>
                  </a:lnTo>
                  <a:lnTo>
                    <a:pt x="4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36761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7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250"/>
                            </p:stCondLst>
                            <p:childTnLst>
                              <p:par>
                                <p:cTn id="70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0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 animBg="1"/>
      <p:bldP spid="7" grpId="0"/>
      <p:bldP spid="8" grpId="0" animBg="1"/>
      <p:bldP spid="9" grpId="0" animBg="1"/>
      <p:bldP spid="10" grpId="0"/>
      <p:bldP spid="14" grpId="0" animBg="1"/>
      <p:bldP spid="15" grpId="0"/>
      <p:bldP spid="56" grpId="0" animBg="1"/>
      <p:bldP spid="61" grpId="0" animBg="1"/>
      <p:bldP spid="6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任意多边形 48"/>
          <p:cNvSpPr/>
          <p:nvPr/>
        </p:nvSpPr>
        <p:spPr>
          <a:xfrm>
            <a:off x="2855942" y="2924637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2855941" y="4638183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0"/>
          <p:cNvSpPr>
            <a:spLocks noEditPoints="1"/>
          </p:cNvSpPr>
          <p:nvPr/>
        </p:nvSpPr>
        <p:spPr bwMode="auto">
          <a:xfrm>
            <a:off x="3330066" y="2731246"/>
            <a:ext cx="413766" cy="400588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1221244" y="1935962"/>
            <a:ext cx="1572265" cy="3594582"/>
            <a:chOff x="1299" y="1572"/>
            <a:chExt cx="538" cy="1230"/>
          </a:xfrm>
          <a:solidFill>
            <a:srgbClr val="FF3E3E"/>
          </a:solidFill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1349" y="1577"/>
              <a:ext cx="325" cy="363"/>
            </a:xfrm>
            <a:custGeom>
              <a:avLst/>
              <a:gdLst>
                <a:gd name="T0" fmla="*/ 0 w 136"/>
                <a:gd name="T1" fmla="*/ 76 h 153"/>
                <a:gd name="T2" fmla="*/ 68 w 136"/>
                <a:gd name="T3" fmla="*/ 0 h 153"/>
                <a:gd name="T4" fmla="*/ 68 w 136"/>
                <a:gd name="T5" fmla="*/ 0 h 153"/>
                <a:gd name="T6" fmla="*/ 136 w 136"/>
                <a:gd name="T7" fmla="*/ 76 h 153"/>
                <a:gd name="T8" fmla="*/ 136 w 136"/>
                <a:gd name="T9" fmla="*/ 76 h 153"/>
                <a:gd name="T10" fmla="*/ 136 w 136"/>
                <a:gd name="T11" fmla="*/ 76 h 153"/>
                <a:gd name="T12" fmla="*/ 68 w 136"/>
                <a:gd name="T13" fmla="*/ 153 h 153"/>
                <a:gd name="T14" fmla="*/ 68 w 136"/>
                <a:gd name="T15" fmla="*/ 153 h 153"/>
                <a:gd name="T16" fmla="*/ 0 w 136"/>
                <a:gd name="T17" fmla="*/ 76 h 153"/>
                <a:gd name="T18" fmla="*/ 4 w 136"/>
                <a:gd name="T19" fmla="*/ 76 h 153"/>
                <a:gd name="T20" fmla="*/ 68 w 136"/>
                <a:gd name="T21" fmla="*/ 148 h 153"/>
                <a:gd name="T22" fmla="*/ 68 w 136"/>
                <a:gd name="T23" fmla="*/ 148 h 153"/>
                <a:gd name="T24" fmla="*/ 131 w 136"/>
                <a:gd name="T25" fmla="*/ 76 h 153"/>
                <a:gd name="T26" fmla="*/ 131 w 136"/>
                <a:gd name="T27" fmla="*/ 76 h 153"/>
                <a:gd name="T28" fmla="*/ 68 w 136"/>
                <a:gd name="T29" fmla="*/ 5 h 153"/>
                <a:gd name="T30" fmla="*/ 68 w 136"/>
                <a:gd name="T31" fmla="*/ 5 h 153"/>
                <a:gd name="T32" fmla="*/ 4 w 136"/>
                <a:gd name="T33" fmla="*/ 7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6" h="153">
                  <a:moveTo>
                    <a:pt x="0" y="76"/>
                  </a:moveTo>
                  <a:cubicBezTo>
                    <a:pt x="0" y="34"/>
                    <a:pt x="30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06" y="0"/>
                    <a:pt x="136" y="34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118"/>
                    <a:pt x="106" y="153"/>
                    <a:pt x="68" y="153"/>
                  </a:cubicBezTo>
                  <a:cubicBezTo>
                    <a:pt x="68" y="153"/>
                    <a:pt x="68" y="153"/>
                    <a:pt x="68" y="153"/>
                  </a:cubicBezTo>
                  <a:cubicBezTo>
                    <a:pt x="30" y="153"/>
                    <a:pt x="0" y="118"/>
                    <a:pt x="0" y="76"/>
                  </a:cubicBezTo>
                  <a:close/>
                  <a:moveTo>
                    <a:pt x="4" y="76"/>
                  </a:moveTo>
                  <a:cubicBezTo>
                    <a:pt x="4" y="116"/>
                    <a:pt x="33" y="148"/>
                    <a:pt x="68" y="148"/>
                  </a:cubicBezTo>
                  <a:cubicBezTo>
                    <a:pt x="68" y="148"/>
                    <a:pt x="68" y="148"/>
                    <a:pt x="68" y="148"/>
                  </a:cubicBezTo>
                  <a:cubicBezTo>
                    <a:pt x="103" y="148"/>
                    <a:pt x="131" y="116"/>
                    <a:pt x="131" y="76"/>
                  </a:cubicBezTo>
                  <a:cubicBezTo>
                    <a:pt x="131" y="76"/>
                    <a:pt x="131" y="76"/>
                    <a:pt x="131" y="76"/>
                  </a:cubicBezTo>
                  <a:cubicBezTo>
                    <a:pt x="131" y="37"/>
                    <a:pt x="103" y="5"/>
                    <a:pt x="68" y="5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33" y="5"/>
                    <a:pt x="4" y="37"/>
                    <a:pt x="4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1344" y="1572"/>
              <a:ext cx="335" cy="373"/>
            </a:xfrm>
            <a:custGeom>
              <a:avLst/>
              <a:gdLst>
                <a:gd name="T0" fmla="*/ 0 w 140"/>
                <a:gd name="T1" fmla="*/ 78 h 157"/>
                <a:gd name="T2" fmla="*/ 2 w 140"/>
                <a:gd name="T3" fmla="*/ 78 h 157"/>
                <a:gd name="T4" fmla="*/ 0 w 140"/>
                <a:gd name="T5" fmla="*/ 78 h 157"/>
                <a:gd name="T6" fmla="*/ 70 w 140"/>
                <a:gd name="T7" fmla="*/ 0 h 157"/>
                <a:gd name="T8" fmla="*/ 70 w 140"/>
                <a:gd name="T9" fmla="*/ 0 h 157"/>
                <a:gd name="T10" fmla="*/ 140 w 140"/>
                <a:gd name="T11" fmla="*/ 78 h 157"/>
                <a:gd name="T12" fmla="*/ 140 w 140"/>
                <a:gd name="T13" fmla="*/ 78 h 157"/>
                <a:gd name="T14" fmla="*/ 140 w 140"/>
                <a:gd name="T15" fmla="*/ 80 h 157"/>
                <a:gd name="T16" fmla="*/ 140 w 140"/>
                <a:gd name="T17" fmla="*/ 80 h 157"/>
                <a:gd name="T18" fmla="*/ 70 w 140"/>
                <a:gd name="T19" fmla="*/ 157 h 157"/>
                <a:gd name="T20" fmla="*/ 70 w 140"/>
                <a:gd name="T21" fmla="*/ 157 h 157"/>
                <a:gd name="T22" fmla="*/ 0 w 140"/>
                <a:gd name="T23" fmla="*/ 78 h 157"/>
                <a:gd name="T24" fmla="*/ 70 w 140"/>
                <a:gd name="T25" fmla="*/ 153 h 157"/>
                <a:gd name="T26" fmla="*/ 136 w 140"/>
                <a:gd name="T27" fmla="*/ 78 h 157"/>
                <a:gd name="T28" fmla="*/ 136 w 140"/>
                <a:gd name="T29" fmla="*/ 78 h 157"/>
                <a:gd name="T30" fmla="*/ 136 w 140"/>
                <a:gd name="T31" fmla="*/ 77 h 157"/>
                <a:gd name="T32" fmla="*/ 70 w 140"/>
                <a:gd name="T33" fmla="*/ 4 h 157"/>
                <a:gd name="T34" fmla="*/ 70 w 140"/>
                <a:gd name="T35" fmla="*/ 4 h 157"/>
                <a:gd name="T36" fmla="*/ 4 w 140"/>
                <a:gd name="T37" fmla="*/ 78 h 157"/>
                <a:gd name="T38" fmla="*/ 4 w 140"/>
                <a:gd name="T39" fmla="*/ 78 h 157"/>
                <a:gd name="T40" fmla="*/ 70 w 140"/>
                <a:gd name="T41" fmla="*/ 153 h 157"/>
                <a:gd name="T42" fmla="*/ 4 w 140"/>
                <a:gd name="T43" fmla="*/ 78 h 157"/>
                <a:gd name="T44" fmla="*/ 6 w 140"/>
                <a:gd name="T45" fmla="*/ 78 h 157"/>
                <a:gd name="T46" fmla="*/ 4 w 140"/>
                <a:gd name="T47" fmla="*/ 78 h 157"/>
                <a:gd name="T48" fmla="*/ 70 w 140"/>
                <a:gd name="T49" fmla="*/ 5 h 157"/>
                <a:gd name="T50" fmla="*/ 70 w 140"/>
                <a:gd name="T51" fmla="*/ 5 h 157"/>
                <a:gd name="T52" fmla="*/ 135 w 140"/>
                <a:gd name="T53" fmla="*/ 78 h 157"/>
                <a:gd name="T54" fmla="*/ 135 w 140"/>
                <a:gd name="T55" fmla="*/ 78 h 157"/>
                <a:gd name="T56" fmla="*/ 70 w 140"/>
                <a:gd name="T57" fmla="*/ 152 h 157"/>
                <a:gd name="T58" fmla="*/ 70 w 140"/>
                <a:gd name="T59" fmla="*/ 152 h 157"/>
                <a:gd name="T60" fmla="*/ 4 w 140"/>
                <a:gd name="T61" fmla="*/ 78 h 157"/>
                <a:gd name="T62" fmla="*/ 70 w 140"/>
                <a:gd name="T63" fmla="*/ 148 h 157"/>
                <a:gd name="T64" fmla="*/ 131 w 140"/>
                <a:gd name="T65" fmla="*/ 78 h 157"/>
                <a:gd name="T66" fmla="*/ 131 w 140"/>
                <a:gd name="T67" fmla="*/ 78 h 157"/>
                <a:gd name="T68" fmla="*/ 70 w 140"/>
                <a:gd name="T69" fmla="*/ 9 h 157"/>
                <a:gd name="T70" fmla="*/ 70 w 140"/>
                <a:gd name="T71" fmla="*/ 9 h 157"/>
                <a:gd name="T72" fmla="*/ 8 w 140"/>
                <a:gd name="T73" fmla="*/ 78 h 157"/>
                <a:gd name="T74" fmla="*/ 8 w 140"/>
                <a:gd name="T75" fmla="*/ 78 h 157"/>
                <a:gd name="T76" fmla="*/ 70 w 140"/>
                <a:gd name="T77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0" h="157">
                  <a:moveTo>
                    <a:pt x="0" y="78"/>
                  </a:moveTo>
                  <a:cubicBezTo>
                    <a:pt x="2" y="78"/>
                    <a:pt x="2" y="78"/>
                    <a:pt x="2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35"/>
                    <a:pt x="31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09" y="0"/>
                    <a:pt x="140" y="35"/>
                    <a:pt x="140" y="78"/>
                  </a:cubicBezTo>
                  <a:cubicBezTo>
                    <a:pt x="140" y="78"/>
                    <a:pt x="140" y="78"/>
                    <a:pt x="140" y="78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39" y="122"/>
                    <a:pt x="108" y="157"/>
                    <a:pt x="70" y="157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31" y="157"/>
                    <a:pt x="0" y="121"/>
                    <a:pt x="0" y="78"/>
                  </a:cubicBezTo>
                  <a:close/>
                  <a:moveTo>
                    <a:pt x="70" y="153"/>
                  </a:moveTo>
                  <a:cubicBezTo>
                    <a:pt x="106" y="153"/>
                    <a:pt x="136" y="119"/>
                    <a:pt x="136" y="78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36" y="77"/>
                    <a:pt x="136" y="77"/>
                    <a:pt x="136" y="77"/>
                  </a:cubicBezTo>
                  <a:cubicBezTo>
                    <a:pt x="135" y="37"/>
                    <a:pt x="106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33" y="4"/>
                    <a:pt x="4" y="37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119"/>
                    <a:pt x="33" y="153"/>
                    <a:pt x="70" y="153"/>
                  </a:cubicBezTo>
                  <a:close/>
                  <a:moveTo>
                    <a:pt x="4" y="78"/>
                  </a:moveTo>
                  <a:cubicBezTo>
                    <a:pt x="6" y="78"/>
                    <a:pt x="6" y="78"/>
                    <a:pt x="6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38"/>
                    <a:pt x="34" y="5"/>
                    <a:pt x="70" y="5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106" y="5"/>
                    <a:pt x="135" y="38"/>
                    <a:pt x="135" y="78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5" y="119"/>
                    <a:pt x="106" y="152"/>
                    <a:pt x="70" y="152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34" y="152"/>
                    <a:pt x="4" y="119"/>
                    <a:pt x="4" y="78"/>
                  </a:cubicBezTo>
                  <a:close/>
                  <a:moveTo>
                    <a:pt x="70" y="148"/>
                  </a:moveTo>
                  <a:cubicBezTo>
                    <a:pt x="103" y="148"/>
                    <a:pt x="131" y="117"/>
                    <a:pt x="131" y="78"/>
                  </a:cubicBezTo>
                  <a:cubicBezTo>
                    <a:pt x="131" y="78"/>
                    <a:pt x="131" y="78"/>
                    <a:pt x="131" y="78"/>
                  </a:cubicBezTo>
                  <a:cubicBezTo>
                    <a:pt x="131" y="40"/>
                    <a:pt x="103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36" y="9"/>
                    <a:pt x="8" y="39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117"/>
                    <a:pt x="36" y="148"/>
                    <a:pt x="70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1414" y="1650"/>
              <a:ext cx="31" cy="12"/>
            </a:xfrm>
            <a:custGeom>
              <a:avLst/>
              <a:gdLst>
                <a:gd name="T0" fmla="*/ 3 w 13"/>
                <a:gd name="T1" fmla="*/ 5 h 5"/>
                <a:gd name="T2" fmla="*/ 0 w 13"/>
                <a:gd name="T3" fmla="*/ 2 h 5"/>
                <a:gd name="T4" fmla="*/ 0 w 13"/>
                <a:gd name="T5" fmla="*/ 2 h 5"/>
                <a:gd name="T6" fmla="*/ 3 w 13"/>
                <a:gd name="T7" fmla="*/ 0 h 5"/>
                <a:gd name="T8" fmla="*/ 3 w 13"/>
                <a:gd name="T9" fmla="*/ 0 h 5"/>
                <a:gd name="T10" fmla="*/ 10 w 13"/>
                <a:gd name="T11" fmla="*/ 0 h 5"/>
                <a:gd name="T12" fmla="*/ 13 w 13"/>
                <a:gd name="T13" fmla="*/ 2 h 5"/>
                <a:gd name="T14" fmla="*/ 13 w 13"/>
                <a:gd name="T15" fmla="*/ 2 h 5"/>
                <a:gd name="T16" fmla="*/ 10 w 13"/>
                <a:gd name="T17" fmla="*/ 5 h 5"/>
                <a:gd name="T18" fmla="*/ 10 w 13"/>
                <a:gd name="T19" fmla="*/ 5 h 5"/>
                <a:gd name="T20" fmla="*/ 3 w 13"/>
                <a:gd name="T2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5">
                  <a:moveTo>
                    <a:pt x="3" y="5"/>
                  </a:move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4"/>
                    <a:pt x="12" y="5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3" y="5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1409" y="1646"/>
              <a:ext cx="41" cy="21"/>
            </a:xfrm>
            <a:custGeom>
              <a:avLst/>
              <a:gdLst>
                <a:gd name="T0" fmla="*/ 5 w 17"/>
                <a:gd name="T1" fmla="*/ 9 h 9"/>
                <a:gd name="T2" fmla="*/ 5 w 17"/>
                <a:gd name="T3" fmla="*/ 7 h 9"/>
                <a:gd name="T4" fmla="*/ 5 w 17"/>
                <a:gd name="T5" fmla="*/ 5 h 9"/>
                <a:gd name="T6" fmla="*/ 12 w 17"/>
                <a:gd name="T7" fmla="*/ 5 h 9"/>
                <a:gd name="T8" fmla="*/ 13 w 17"/>
                <a:gd name="T9" fmla="*/ 4 h 9"/>
                <a:gd name="T10" fmla="*/ 13 w 17"/>
                <a:gd name="T11" fmla="*/ 4 h 9"/>
                <a:gd name="T12" fmla="*/ 12 w 17"/>
                <a:gd name="T13" fmla="*/ 4 h 9"/>
                <a:gd name="T14" fmla="*/ 12 w 17"/>
                <a:gd name="T15" fmla="*/ 4 h 9"/>
                <a:gd name="T16" fmla="*/ 5 w 17"/>
                <a:gd name="T17" fmla="*/ 4 h 9"/>
                <a:gd name="T18" fmla="*/ 4 w 17"/>
                <a:gd name="T19" fmla="*/ 4 h 9"/>
                <a:gd name="T20" fmla="*/ 4 w 17"/>
                <a:gd name="T21" fmla="*/ 4 h 9"/>
                <a:gd name="T22" fmla="*/ 5 w 17"/>
                <a:gd name="T23" fmla="*/ 5 h 9"/>
                <a:gd name="T24" fmla="*/ 5 w 17"/>
                <a:gd name="T25" fmla="*/ 5 h 9"/>
                <a:gd name="T26" fmla="*/ 5 w 17"/>
                <a:gd name="T27" fmla="*/ 7 h 9"/>
                <a:gd name="T28" fmla="*/ 5 w 17"/>
                <a:gd name="T29" fmla="*/ 9 h 9"/>
                <a:gd name="T30" fmla="*/ 0 w 17"/>
                <a:gd name="T31" fmla="*/ 4 h 9"/>
                <a:gd name="T32" fmla="*/ 0 w 17"/>
                <a:gd name="T33" fmla="*/ 4 h 9"/>
                <a:gd name="T34" fmla="*/ 5 w 17"/>
                <a:gd name="T35" fmla="*/ 0 h 9"/>
                <a:gd name="T36" fmla="*/ 5 w 17"/>
                <a:gd name="T37" fmla="*/ 0 h 9"/>
                <a:gd name="T38" fmla="*/ 12 w 17"/>
                <a:gd name="T39" fmla="*/ 0 h 9"/>
                <a:gd name="T40" fmla="*/ 17 w 17"/>
                <a:gd name="T41" fmla="*/ 4 h 9"/>
                <a:gd name="T42" fmla="*/ 17 w 17"/>
                <a:gd name="T43" fmla="*/ 4 h 9"/>
                <a:gd name="T44" fmla="*/ 12 w 17"/>
                <a:gd name="T45" fmla="*/ 9 h 9"/>
                <a:gd name="T46" fmla="*/ 12 w 17"/>
                <a:gd name="T47" fmla="*/ 9 h 9"/>
                <a:gd name="T48" fmla="*/ 5 w 17"/>
                <a:gd name="T4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9">
                  <a:moveTo>
                    <a:pt x="5" y="9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7"/>
                    <a:pt x="15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5" y="9"/>
                    <a:pt x="5" y="9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1550" y="1627"/>
              <a:ext cx="22" cy="9"/>
            </a:xfrm>
            <a:custGeom>
              <a:avLst/>
              <a:gdLst>
                <a:gd name="T0" fmla="*/ 3 w 9"/>
                <a:gd name="T1" fmla="*/ 4 h 4"/>
                <a:gd name="T2" fmla="*/ 0 w 9"/>
                <a:gd name="T3" fmla="*/ 2 h 4"/>
                <a:gd name="T4" fmla="*/ 0 w 9"/>
                <a:gd name="T5" fmla="*/ 2 h 4"/>
                <a:gd name="T6" fmla="*/ 3 w 9"/>
                <a:gd name="T7" fmla="*/ 0 h 4"/>
                <a:gd name="T8" fmla="*/ 3 w 9"/>
                <a:gd name="T9" fmla="*/ 0 h 4"/>
                <a:gd name="T10" fmla="*/ 6 w 9"/>
                <a:gd name="T11" fmla="*/ 0 h 4"/>
                <a:gd name="T12" fmla="*/ 9 w 9"/>
                <a:gd name="T13" fmla="*/ 2 h 4"/>
                <a:gd name="T14" fmla="*/ 9 w 9"/>
                <a:gd name="T15" fmla="*/ 2 h 4"/>
                <a:gd name="T16" fmla="*/ 6 w 9"/>
                <a:gd name="T17" fmla="*/ 4 h 4"/>
                <a:gd name="T18" fmla="*/ 6 w 9"/>
                <a:gd name="T19" fmla="*/ 4 h 4"/>
                <a:gd name="T20" fmla="*/ 3 w 9"/>
                <a:gd name="T2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3" y="4"/>
                  </a:move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3"/>
                    <a:pt x="8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1545" y="1622"/>
              <a:ext cx="31" cy="19"/>
            </a:xfrm>
            <a:custGeom>
              <a:avLst/>
              <a:gdLst>
                <a:gd name="T0" fmla="*/ 5 w 13"/>
                <a:gd name="T1" fmla="*/ 8 h 8"/>
                <a:gd name="T2" fmla="*/ 5 w 13"/>
                <a:gd name="T3" fmla="*/ 6 h 8"/>
                <a:gd name="T4" fmla="*/ 5 w 13"/>
                <a:gd name="T5" fmla="*/ 4 h 8"/>
                <a:gd name="T6" fmla="*/ 8 w 13"/>
                <a:gd name="T7" fmla="*/ 4 h 8"/>
                <a:gd name="T8" fmla="*/ 9 w 13"/>
                <a:gd name="T9" fmla="*/ 4 h 8"/>
                <a:gd name="T10" fmla="*/ 9 w 13"/>
                <a:gd name="T11" fmla="*/ 4 h 8"/>
                <a:gd name="T12" fmla="*/ 8 w 13"/>
                <a:gd name="T13" fmla="*/ 4 h 8"/>
                <a:gd name="T14" fmla="*/ 8 w 13"/>
                <a:gd name="T15" fmla="*/ 4 h 8"/>
                <a:gd name="T16" fmla="*/ 5 w 13"/>
                <a:gd name="T17" fmla="*/ 4 h 8"/>
                <a:gd name="T18" fmla="*/ 4 w 13"/>
                <a:gd name="T19" fmla="*/ 4 h 8"/>
                <a:gd name="T20" fmla="*/ 4 w 13"/>
                <a:gd name="T21" fmla="*/ 4 h 8"/>
                <a:gd name="T22" fmla="*/ 5 w 13"/>
                <a:gd name="T23" fmla="*/ 4 h 8"/>
                <a:gd name="T24" fmla="*/ 5 w 13"/>
                <a:gd name="T25" fmla="*/ 4 h 8"/>
                <a:gd name="T26" fmla="*/ 5 w 13"/>
                <a:gd name="T27" fmla="*/ 6 h 8"/>
                <a:gd name="T28" fmla="*/ 5 w 13"/>
                <a:gd name="T29" fmla="*/ 8 h 8"/>
                <a:gd name="T30" fmla="*/ 0 w 13"/>
                <a:gd name="T31" fmla="*/ 4 h 8"/>
                <a:gd name="T32" fmla="*/ 0 w 13"/>
                <a:gd name="T33" fmla="*/ 4 h 8"/>
                <a:gd name="T34" fmla="*/ 5 w 13"/>
                <a:gd name="T35" fmla="*/ 0 h 8"/>
                <a:gd name="T36" fmla="*/ 5 w 13"/>
                <a:gd name="T37" fmla="*/ 0 h 8"/>
                <a:gd name="T38" fmla="*/ 8 w 13"/>
                <a:gd name="T39" fmla="*/ 0 h 8"/>
                <a:gd name="T40" fmla="*/ 13 w 13"/>
                <a:gd name="T41" fmla="*/ 4 h 8"/>
                <a:gd name="T42" fmla="*/ 13 w 13"/>
                <a:gd name="T43" fmla="*/ 4 h 8"/>
                <a:gd name="T44" fmla="*/ 8 w 13"/>
                <a:gd name="T45" fmla="*/ 8 h 8"/>
                <a:gd name="T46" fmla="*/ 8 w 13"/>
                <a:gd name="T47" fmla="*/ 8 h 8"/>
                <a:gd name="T48" fmla="*/ 5 w 13"/>
                <a:gd name="T4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8">
                  <a:moveTo>
                    <a:pt x="5" y="8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6"/>
                    <a:pt x="11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1392" y="1684"/>
              <a:ext cx="187" cy="90"/>
            </a:xfrm>
            <a:custGeom>
              <a:avLst/>
              <a:gdLst>
                <a:gd name="T0" fmla="*/ 1 w 78"/>
                <a:gd name="T1" fmla="*/ 23 h 38"/>
                <a:gd name="T2" fmla="*/ 0 w 78"/>
                <a:gd name="T3" fmla="*/ 20 h 38"/>
                <a:gd name="T4" fmla="*/ 0 w 78"/>
                <a:gd name="T5" fmla="*/ 20 h 38"/>
                <a:gd name="T6" fmla="*/ 4 w 78"/>
                <a:gd name="T7" fmla="*/ 19 h 38"/>
                <a:gd name="T8" fmla="*/ 4 w 78"/>
                <a:gd name="T9" fmla="*/ 19 h 38"/>
                <a:gd name="T10" fmla="*/ 14 w 78"/>
                <a:gd name="T11" fmla="*/ 26 h 38"/>
                <a:gd name="T12" fmla="*/ 14 w 78"/>
                <a:gd name="T13" fmla="*/ 26 h 38"/>
                <a:gd name="T14" fmla="*/ 35 w 78"/>
                <a:gd name="T15" fmla="*/ 33 h 38"/>
                <a:gd name="T16" fmla="*/ 35 w 78"/>
                <a:gd name="T17" fmla="*/ 33 h 38"/>
                <a:gd name="T18" fmla="*/ 58 w 78"/>
                <a:gd name="T19" fmla="*/ 20 h 38"/>
                <a:gd name="T20" fmla="*/ 58 w 78"/>
                <a:gd name="T21" fmla="*/ 20 h 38"/>
                <a:gd name="T22" fmla="*/ 73 w 78"/>
                <a:gd name="T23" fmla="*/ 2 h 38"/>
                <a:gd name="T24" fmla="*/ 73 w 78"/>
                <a:gd name="T25" fmla="*/ 2 h 38"/>
                <a:gd name="T26" fmla="*/ 74 w 78"/>
                <a:gd name="T27" fmla="*/ 2 h 38"/>
                <a:gd name="T28" fmla="*/ 74 w 78"/>
                <a:gd name="T29" fmla="*/ 2 h 38"/>
                <a:gd name="T30" fmla="*/ 76 w 78"/>
                <a:gd name="T31" fmla="*/ 0 h 38"/>
                <a:gd name="T32" fmla="*/ 76 w 78"/>
                <a:gd name="T33" fmla="*/ 0 h 38"/>
                <a:gd name="T34" fmla="*/ 78 w 78"/>
                <a:gd name="T35" fmla="*/ 3 h 38"/>
                <a:gd name="T36" fmla="*/ 78 w 78"/>
                <a:gd name="T37" fmla="*/ 3 h 38"/>
                <a:gd name="T38" fmla="*/ 73 w 78"/>
                <a:gd name="T39" fmla="*/ 11 h 38"/>
                <a:gd name="T40" fmla="*/ 73 w 78"/>
                <a:gd name="T41" fmla="*/ 11 h 38"/>
                <a:gd name="T42" fmla="*/ 62 w 78"/>
                <a:gd name="T43" fmla="*/ 22 h 38"/>
                <a:gd name="T44" fmla="*/ 62 w 78"/>
                <a:gd name="T45" fmla="*/ 22 h 38"/>
                <a:gd name="T46" fmla="*/ 35 w 78"/>
                <a:gd name="T47" fmla="*/ 38 h 38"/>
                <a:gd name="T48" fmla="*/ 35 w 78"/>
                <a:gd name="T49" fmla="*/ 38 h 38"/>
                <a:gd name="T50" fmla="*/ 1 w 78"/>
                <a:gd name="T51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8" h="38">
                  <a:moveTo>
                    <a:pt x="1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8" y="23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20" y="30"/>
                    <a:pt x="28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3"/>
                    <a:pt x="50" y="27"/>
                    <a:pt x="58" y="20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5" y="13"/>
                    <a:pt x="72" y="5"/>
                    <a:pt x="73" y="2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1"/>
                    <a:pt x="75" y="0"/>
                    <a:pt x="76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78" y="1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5"/>
                    <a:pt x="76" y="7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0" y="14"/>
                    <a:pt x="67" y="18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54" y="30"/>
                    <a:pt x="44" y="37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18" y="37"/>
                    <a:pt x="1" y="23"/>
                    <a:pt x="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1387" y="1679"/>
              <a:ext cx="197" cy="100"/>
            </a:xfrm>
            <a:custGeom>
              <a:avLst/>
              <a:gdLst>
                <a:gd name="T0" fmla="*/ 2 w 82"/>
                <a:gd name="T1" fmla="*/ 27 h 42"/>
                <a:gd name="T2" fmla="*/ 0 w 82"/>
                <a:gd name="T3" fmla="*/ 23 h 42"/>
                <a:gd name="T4" fmla="*/ 1 w 82"/>
                <a:gd name="T5" fmla="*/ 21 h 42"/>
                <a:gd name="T6" fmla="*/ 4 w 82"/>
                <a:gd name="T7" fmla="*/ 19 h 42"/>
                <a:gd name="T8" fmla="*/ 7 w 82"/>
                <a:gd name="T9" fmla="*/ 20 h 42"/>
                <a:gd name="T10" fmla="*/ 7 w 82"/>
                <a:gd name="T11" fmla="*/ 20 h 42"/>
                <a:gd name="T12" fmla="*/ 7 w 82"/>
                <a:gd name="T13" fmla="*/ 20 h 42"/>
                <a:gd name="T14" fmla="*/ 7 w 82"/>
                <a:gd name="T15" fmla="*/ 20 h 42"/>
                <a:gd name="T16" fmla="*/ 7 w 82"/>
                <a:gd name="T17" fmla="*/ 20 h 42"/>
                <a:gd name="T18" fmla="*/ 7 w 82"/>
                <a:gd name="T19" fmla="*/ 20 h 42"/>
                <a:gd name="T20" fmla="*/ 7 w 82"/>
                <a:gd name="T21" fmla="*/ 20 h 42"/>
                <a:gd name="T22" fmla="*/ 7 w 82"/>
                <a:gd name="T23" fmla="*/ 20 h 42"/>
                <a:gd name="T24" fmla="*/ 8 w 82"/>
                <a:gd name="T25" fmla="*/ 20 h 42"/>
                <a:gd name="T26" fmla="*/ 10 w 82"/>
                <a:gd name="T27" fmla="*/ 22 h 42"/>
                <a:gd name="T28" fmla="*/ 17 w 82"/>
                <a:gd name="T29" fmla="*/ 26 h 42"/>
                <a:gd name="T30" fmla="*/ 36 w 82"/>
                <a:gd name="T31" fmla="*/ 33 h 42"/>
                <a:gd name="T32" fmla="*/ 37 w 82"/>
                <a:gd name="T33" fmla="*/ 33 h 42"/>
                <a:gd name="T34" fmla="*/ 37 w 82"/>
                <a:gd name="T35" fmla="*/ 33 h 42"/>
                <a:gd name="T36" fmla="*/ 37 w 82"/>
                <a:gd name="T37" fmla="*/ 33 h 42"/>
                <a:gd name="T38" fmla="*/ 37 w 82"/>
                <a:gd name="T39" fmla="*/ 33 h 42"/>
                <a:gd name="T40" fmla="*/ 58 w 82"/>
                <a:gd name="T41" fmla="*/ 21 h 42"/>
                <a:gd name="T42" fmla="*/ 74 w 82"/>
                <a:gd name="T43" fmla="*/ 3 h 42"/>
                <a:gd name="T44" fmla="*/ 74 w 82"/>
                <a:gd name="T45" fmla="*/ 3 h 42"/>
                <a:gd name="T46" fmla="*/ 78 w 82"/>
                <a:gd name="T47" fmla="*/ 0 h 42"/>
                <a:gd name="T48" fmla="*/ 79 w 82"/>
                <a:gd name="T49" fmla="*/ 0 h 42"/>
                <a:gd name="T50" fmla="*/ 82 w 82"/>
                <a:gd name="T51" fmla="*/ 4 h 42"/>
                <a:gd name="T52" fmla="*/ 82 w 82"/>
                <a:gd name="T53" fmla="*/ 5 h 42"/>
                <a:gd name="T54" fmla="*/ 77 w 82"/>
                <a:gd name="T55" fmla="*/ 14 h 42"/>
                <a:gd name="T56" fmla="*/ 66 w 82"/>
                <a:gd name="T57" fmla="*/ 26 h 42"/>
                <a:gd name="T58" fmla="*/ 37 w 82"/>
                <a:gd name="T59" fmla="*/ 42 h 42"/>
                <a:gd name="T60" fmla="*/ 4 w 82"/>
                <a:gd name="T61" fmla="*/ 24 h 42"/>
                <a:gd name="T62" fmla="*/ 4 w 82"/>
                <a:gd name="T63" fmla="*/ 24 h 42"/>
                <a:gd name="T64" fmla="*/ 5 w 82"/>
                <a:gd name="T65" fmla="*/ 24 h 42"/>
                <a:gd name="T66" fmla="*/ 7 w 82"/>
                <a:gd name="T67" fmla="*/ 26 h 42"/>
                <a:gd name="T68" fmla="*/ 15 w 82"/>
                <a:gd name="T69" fmla="*/ 31 h 42"/>
                <a:gd name="T70" fmla="*/ 37 w 82"/>
                <a:gd name="T71" fmla="*/ 38 h 42"/>
                <a:gd name="T72" fmla="*/ 63 w 82"/>
                <a:gd name="T73" fmla="*/ 23 h 42"/>
                <a:gd name="T74" fmla="*/ 74 w 82"/>
                <a:gd name="T75" fmla="*/ 12 h 42"/>
                <a:gd name="T76" fmla="*/ 78 w 82"/>
                <a:gd name="T77" fmla="*/ 5 h 42"/>
                <a:gd name="T78" fmla="*/ 78 w 82"/>
                <a:gd name="T79" fmla="*/ 4 h 42"/>
                <a:gd name="T80" fmla="*/ 78 w 82"/>
                <a:gd name="T81" fmla="*/ 4 h 42"/>
                <a:gd name="T82" fmla="*/ 78 w 82"/>
                <a:gd name="T83" fmla="*/ 4 h 42"/>
                <a:gd name="T84" fmla="*/ 77 w 82"/>
                <a:gd name="T85" fmla="*/ 5 h 42"/>
                <a:gd name="T86" fmla="*/ 77 w 82"/>
                <a:gd name="T87" fmla="*/ 5 h 42"/>
                <a:gd name="T88" fmla="*/ 61 w 82"/>
                <a:gd name="T89" fmla="*/ 24 h 42"/>
                <a:gd name="T90" fmla="*/ 37 w 82"/>
                <a:gd name="T91" fmla="*/ 37 h 42"/>
                <a:gd name="T92" fmla="*/ 37 w 82"/>
                <a:gd name="T93" fmla="*/ 37 h 42"/>
                <a:gd name="T94" fmla="*/ 36 w 82"/>
                <a:gd name="T95" fmla="*/ 37 h 42"/>
                <a:gd name="T96" fmla="*/ 15 w 82"/>
                <a:gd name="T97" fmla="*/ 30 h 42"/>
                <a:gd name="T98" fmla="*/ 8 w 82"/>
                <a:gd name="T99" fmla="*/ 25 h 42"/>
                <a:gd name="T100" fmla="*/ 5 w 82"/>
                <a:gd name="T101" fmla="*/ 23 h 42"/>
                <a:gd name="T102" fmla="*/ 4 w 82"/>
                <a:gd name="T103" fmla="*/ 23 h 42"/>
                <a:gd name="T104" fmla="*/ 4 w 82"/>
                <a:gd name="T105" fmla="*/ 23 h 42"/>
                <a:gd name="T106" fmla="*/ 4 w 82"/>
                <a:gd name="T107" fmla="*/ 23 h 42"/>
                <a:gd name="T108" fmla="*/ 4 w 82"/>
                <a:gd name="T109" fmla="*/ 24 h 42"/>
                <a:gd name="T110" fmla="*/ 2 w 82"/>
                <a:gd name="T111" fmla="*/ 27 h 42"/>
                <a:gd name="T112" fmla="*/ 4 w 82"/>
                <a:gd name="T113" fmla="*/ 24 h 42"/>
                <a:gd name="T114" fmla="*/ 2 w 82"/>
                <a:gd name="T115" fmla="*/ 27 h 42"/>
                <a:gd name="T116" fmla="*/ 5 w 82"/>
                <a:gd name="T117" fmla="*/ 23 h 42"/>
                <a:gd name="T118" fmla="*/ 5 w 82"/>
                <a:gd name="T119" fmla="*/ 23 h 42"/>
                <a:gd name="T120" fmla="*/ 5 w 82"/>
                <a:gd name="T121" fmla="*/ 23 h 42"/>
                <a:gd name="T122" fmla="*/ 4 w 82"/>
                <a:gd name="T123" fmla="*/ 22 h 42"/>
                <a:gd name="T124" fmla="*/ 4 w 82"/>
                <a:gd name="T125" fmla="*/ 2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2" h="42">
                  <a:moveTo>
                    <a:pt x="2" y="27"/>
                  </a:move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0" y="26"/>
                    <a:pt x="0" y="25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2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6" y="19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1"/>
                    <a:pt x="9" y="21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2" y="23"/>
                    <a:pt x="14" y="25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23" y="30"/>
                    <a:pt x="30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41" y="33"/>
                    <a:pt x="51" y="27"/>
                    <a:pt x="58" y="21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6" y="14"/>
                    <a:pt x="73" y="6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1"/>
                    <a:pt x="76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78" y="0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1" y="0"/>
                    <a:pt x="82" y="2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8"/>
                    <a:pt x="80" y="11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4" y="18"/>
                    <a:pt x="70" y="22"/>
                    <a:pt x="66" y="26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57" y="33"/>
                    <a:pt x="47" y="41"/>
                    <a:pt x="37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20" y="41"/>
                    <a:pt x="4" y="29"/>
                    <a:pt x="2" y="27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5"/>
                    <a:pt x="6" y="25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7"/>
                    <a:pt x="11" y="29"/>
                    <a:pt x="15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34"/>
                    <a:pt x="29" y="38"/>
                    <a:pt x="37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44" y="38"/>
                    <a:pt x="55" y="30"/>
                    <a:pt x="63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7" y="19"/>
                    <a:pt x="71" y="15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6" y="8"/>
                    <a:pt x="78" y="6"/>
                    <a:pt x="78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6" y="9"/>
                    <a:pt x="69" y="16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53" y="31"/>
                    <a:pt x="44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29" y="37"/>
                    <a:pt x="21" y="33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2" y="28"/>
                    <a:pt x="10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  <a:moveTo>
                    <a:pt x="2" y="27"/>
                  </a:move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7"/>
                    <a:pt x="2" y="27"/>
                    <a:pt x="2" y="27"/>
                  </a:cubicBezTo>
                  <a:close/>
                  <a:moveTo>
                    <a:pt x="5" y="23"/>
                  </a:move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lose/>
                  <a:moveTo>
                    <a:pt x="4" y="23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1555" y="1674"/>
              <a:ext cx="40" cy="22"/>
            </a:xfrm>
            <a:custGeom>
              <a:avLst/>
              <a:gdLst>
                <a:gd name="T0" fmla="*/ 13 w 17"/>
                <a:gd name="T1" fmla="*/ 9 h 9"/>
                <a:gd name="T2" fmla="*/ 2 w 17"/>
                <a:gd name="T3" fmla="*/ 5 h 9"/>
                <a:gd name="T4" fmla="*/ 0 w 17"/>
                <a:gd name="T5" fmla="*/ 2 h 9"/>
                <a:gd name="T6" fmla="*/ 0 w 17"/>
                <a:gd name="T7" fmla="*/ 2 h 9"/>
                <a:gd name="T8" fmla="*/ 3 w 17"/>
                <a:gd name="T9" fmla="*/ 0 h 9"/>
                <a:gd name="T10" fmla="*/ 3 w 17"/>
                <a:gd name="T11" fmla="*/ 0 h 9"/>
                <a:gd name="T12" fmla="*/ 15 w 17"/>
                <a:gd name="T13" fmla="*/ 4 h 9"/>
                <a:gd name="T14" fmla="*/ 16 w 17"/>
                <a:gd name="T15" fmla="*/ 7 h 9"/>
                <a:gd name="T16" fmla="*/ 16 w 17"/>
                <a:gd name="T17" fmla="*/ 7 h 9"/>
                <a:gd name="T18" fmla="*/ 14 w 17"/>
                <a:gd name="T19" fmla="*/ 9 h 9"/>
                <a:gd name="T20" fmla="*/ 14 w 17"/>
                <a:gd name="T21" fmla="*/ 9 h 9"/>
                <a:gd name="T22" fmla="*/ 13 w 17"/>
                <a:gd name="T2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9">
                  <a:moveTo>
                    <a:pt x="13" y="9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5"/>
                    <a:pt x="17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550" y="1669"/>
              <a:ext cx="48" cy="31"/>
            </a:xfrm>
            <a:custGeom>
              <a:avLst/>
              <a:gdLst>
                <a:gd name="T0" fmla="*/ 16 w 20"/>
                <a:gd name="T1" fmla="*/ 13 h 13"/>
                <a:gd name="T2" fmla="*/ 15 w 20"/>
                <a:gd name="T3" fmla="*/ 13 h 13"/>
                <a:gd name="T4" fmla="*/ 15 w 20"/>
                <a:gd name="T5" fmla="*/ 13 h 13"/>
                <a:gd name="T6" fmla="*/ 15 w 20"/>
                <a:gd name="T7" fmla="*/ 13 h 13"/>
                <a:gd name="T8" fmla="*/ 3 w 20"/>
                <a:gd name="T9" fmla="*/ 9 h 13"/>
                <a:gd name="T10" fmla="*/ 0 w 20"/>
                <a:gd name="T11" fmla="*/ 5 h 13"/>
                <a:gd name="T12" fmla="*/ 0 w 20"/>
                <a:gd name="T13" fmla="*/ 5 h 13"/>
                <a:gd name="T14" fmla="*/ 0 w 20"/>
                <a:gd name="T15" fmla="*/ 3 h 13"/>
                <a:gd name="T16" fmla="*/ 0 w 20"/>
                <a:gd name="T17" fmla="*/ 3 h 13"/>
                <a:gd name="T18" fmla="*/ 4 w 20"/>
                <a:gd name="T19" fmla="*/ 0 h 13"/>
                <a:gd name="T20" fmla="*/ 4 w 20"/>
                <a:gd name="T21" fmla="*/ 0 h 13"/>
                <a:gd name="T22" fmla="*/ 6 w 20"/>
                <a:gd name="T23" fmla="*/ 1 h 13"/>
                <a:gd name="T24" fmla="*/ 6 w 20"/>
                <a:gd name="T25" fmla="*/ 1 h 13"/>
                <a:gd name="T26" fmla="*/ 17 w 20"/>
                <a:gd name="T27" fmla="*/ 4 h 13"/>
                <a:gd name="T28" fmla="*/ 20 w 20"/>
                <a:gd name="T29" fmla="*/ 8 h 13"/>
                <a:gd name="T30" fmla="*/ 20 w 20"/>
                <a:gd name="T31" fmla="*/ 8 h 13"/>
                <a:gd name="T32" fmla="*/ 20 w 20"/>
                <a:gd name="T33" fmla="*/ 10 h 13"/>
                <a:gd name="T34" fmla="*/ 20 w 20"/>
                <a:gd name="T35" fmla="*/ 10 h 13"/>
                <a:gd name="T36" fmla="*/ 16 w 20"/>
                <a:gd name="T37" fmla="*/ 13 h 13"/>
                <a:gd name="T38" fmla="*/ 16 w 20"/>
                <a:gd name="T39" fmla="*/ 13 h 13"/>
                <a:gd name="T40" fmla="*/ 16 w 20"/>
                <a:gd name="T41" fmla="*/ 13 h 13"/>
                <a:gd name="T42" fmla="*/ 4 w 20"/>
                <a:gd name="T43" fmla="*/ 5 h 13"/>
                <a:gd name="T44" fmla="*/ 4 w 20"/>
                <a:gd name="T45" fmla="*/ 5 h 13"/>
                <a:gd name="T46" fmla="*/ 4 w 20"/>
                <a:gd name="T47" fmla="*/ 5 h 13"/>
                <a:gd name="T48" fmla="*/ 16 w 20"/>
                <a:gd name="T49" fmla="*/ 9 h 13"/>
                <a:gd name="T50" fmla="*/ 15 w 20"/>
                <a:gd name="T51" fmla="*/ 11 h 13"/>
                <a:gd name="T52" fmla="*/ 16 w 20"/>
                <a:gd name="T53" fmla="*/ 9 h 13"/>
                <a:gd name="T54" fmla="*/ 16 w 20"/>
                <a:gd name="T55" fmla="*/ 9 h 13"/>
                <a:gd name="T56" fmla="*/ 16 w 20"/>
                <a:gd name="T57" fmla="*/ 9 h 13"/>
                <a:gd name="T58" fmla="*/ 16 w 20"/>
                <a:gd name="T59" fmla="*/ 9 h 13"/>
                <a:gd name="T60" fmla="*/ 16 w 20"/>
                <a:gd name="T61" fmla="*/ 8 h 13"/>
                <a:gd name="T62" fmla="*/ 16 w 20"/>
                <a:gd name="T63" fmla="*/ 8 h 13"/>
                <a:gd name="T64" fmla="*/ 16 w 20"/>
                <a:gd name="T65" fmla="*/ 8 h 13"/>
                <a:gd name="T66" fmla="*/ 16 w 20"/>
                <a:gd name="T67" fmla="*/ 8 h 13"/>
                <a:gd name="T68" fmla="*/ 5 w 20"/>
                <a:gd name="T69" fmla="*/ 4 h 13"/>
                <a:gd name="T70" fmla="*/ 4 w 20"/>
                <a:gd name="T71" fmla="*/ 4 h 13"/>
                <a:gd name="T72" fmla="*/ 4 w 20"/>
                <a:gd name="T73" fmla="*/ 5 h 13"/>
                <a:gd name="T74" fmla="*/ 4 w 20"/>
                <a:gd name="T75" fmla="*/ 5 h 13"/>
                <a:gd name="T76" fmla="*/ 4 w 20"/>
                <a:gd name="T7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" h="13">
                  <a:moveTo>
                    <a:pt x="16" y="13"/>
                  </a:moveTo>
                  <a:cubicBezTo>
                    <a:pt x="16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7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9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2"/>
                    <a:pt x="18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1392" y="1710"/>
              <a:ext cx="24" cy="40"/>
            </a:xfrm>
            <a:custGeom>
              <a:avLst/>
              <a:gdLst>
                <a:gd name="T0" fmla="*/ 1 w 10"/>
                <a:gd name="T1" fmla="*/ 17 h 17"/>
                <a:gd name="T2" fmla="*/ 0 w 10"/>
                <a:gd name="T3" fmla="*/ 14 h 17"/>
                <a:gd name="T4" fmla="*/ 0 w 10"/>
                <a:gd name="T5" fmla="*/ 14 h 17"/>
                <a:gd name="T6" fmla="*/ 6 w 10"/>
                <a:gd name="T7" fmla="*/ 2 h 17"/>
                <a:gd name="T8" fmla="*/ 9 w 10"/>
                <a:gd name="T9" fmla="*/ 1 h 17"/>
                <a:gd name="T10" fmla="*/ 9 w 10"/>
                <a:gd name="T11" fmla="*/ 1 h 17"/>
                <a:gd name="T12" fmla="*/ 10 w 10"/>
                <a:gd name="T13" fmla="*/ 4 h 17"/>
                <a:gd name="T14" fmla="*/ 10 w 10"/>
                <a:gd name="T15" fmla="*/ 4 h 17"/>
                <a:gd name="T16" fmla="*/ 4 w 10"/>
                <a:gd name="T17" fmla="*/ 16 h 17"/>
                <a:gd name="T18" fmla="*/ 2 w 10"/>
                <a:gd name="T19" fmla="*/ 17 h 17"/>
                <a:gd name="T20" fmla="*/ 2 w 10"/>
                <a:gd name="T21" fmla="*/ 17 h 17"/>
                <a:gd name="T22" fmla="*/ 1 w 10"/>
                <a:gd name="T2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7">
                  <a:moveTo>
                    <a:pt x="1" y="17"/>
                  </a:move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8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3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3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1387" y="1707"/>
              <a:ext cx="34" cy="48"/>
            </a:xfrm>
            <a:custGeom>
              <a:avLst/>
              <a:gdLst>
                <a:gd name="T0" fmla="*/ 2 w 14"/>
                <a:gd name="T1" fmla="*/ 19 h 20"/>
                <a:gd name="T2" fmla="*/ 2 w 14"/>
                <a:gd name="T3" fmla="*/ 19 h 20"/>
                <a:gd name="T4" fmla="*/ 0 w 14"/>
                <a:gd name="T5" fmla="*/ 16 h 20"/>
                <a:gd name="T6" fmla="*/ 0 w 14"/>
                <a:gd name="T7" fmla="*/ 16 h 20"/>
                <a:gd name="T8" fmla="*/ 0 w 14"/>
                <a:gd name="T9" fmla="*/ 14 h 20"/>
                <a:gd name="T10" fmla="*/ 0 w 14"/>
                <a:gd name="T11" fmla="*/ 14 h 20"/>
                <a:gd name="T12" fmla="*/ 6 w 14"/>
                <a:gd name="T13" fmla="*/ 2 h 20"/>
                <a:gd name="T14" fmla="*/ 10 w 14"/>
                <a:gd name="T15" fmla="*/ 0 h 20"/>
                <a:gd name="T16" fmla="*/ 10 w 14"/>
                <a:gd name="T17" fmla="*/ 0 h 20"/>
                <a:gd name="T18" fmla="*/ 12 w 14"/>
                <a:gd name="T19" fmla="*/ 0 h 20"/>
                <a:gd name="T20" fmla="*/ 12 w 14"/>
                <a:gd name="T21" fmla="*/ 0 h 20"/>
                <a:gd name="T22" fmla="*/ 14 w 14"/>
                <a:gd name="T23" fmla="*/ 4 h 20"/>
                <a:gd name="T24" fmla="*/ 14 w 14"/>
                <a:gd name="T25" fmla="*/ 4 h 20"/>
                <a:gd name="T26" fmla="*/ 14 w 14"/>
                <a:gd name="T27" fmla="*/ 6 h 20"/>
                <a:gd name="T28" fmla="*/ 14 w 14"/>
                <a:gd name="T29" fmla="*/ 6 h 20"/>
                <a:gd name="T30" fmla="*/ 8 w 14"/>
                <a:gd name="T31" fmla="*/ 17 h 20"/>
                <a:gd name="T32" fmla="*/ 4 w 14"/>
                <a:gd name="T33" fmla="*/ 20 h 20"/>
                <a:gd name="T34" fmla="*/ 4 w 14"/>
                <a:gd name="T35" fmla="*/ 20 h 20"/>
                <a:gd name="T36" fmla="*/ 2 w 14"/>
                <a:gd name="T37" fmla="*/ 19 h 20"/>
                <a:gd name="T38" fmla="*/ 9 w 14"/>
                <a:gd name="T39" fmla="*/ 4 h 20"/>
                <a:gd name="T40" fmla="*/ 4 w 14"/>
                <a:gd name="T41" fmla="*/ 15 h 20"/>
                <a:gd name="T42" fmla="*/ 4 w 14"/>
                <a:gd name="T43" fmla="*/ 16 h 20"/>
                <a:gd name="T44" fmla="*/ 4 w 14"/>
                <a:gd name="T45" fmla="*/ 16 h 20"/>
                <a:gd name="T46" fmla="*/ 4 w 14"/>
                <a:gd name="T47" fmla="*/ 16 h 20"/>
                <a:gd name="T48" fmla="*/ 3 w 14"/>
                <a:gd name="T49" fmla="*/ 18 h 20"/>
                <a:gd name="T50" fmla="*/ 4 w 14"/>
                <a:gd name="T51" fmla="*/ 16 h 20"/>
                <a:gd name="T52" fmla="*/ 4 w 14"/>
                <a:gd name="T53" fmla="*/ 16 h 20"/>
                <a:gd name="T54" fmla="*/ 4 w 14"/>
                <a:gd name="T55" fmla="*/ 16 h 20"/>
                <a:gd name="T56" fmla="*/ 5 w 14"/>
                <a:gd name="T57" fmla="*/ 16 h 20"/>
                <a:gd name="T58" fmla="*/ 5 w 14"/>
                <a:gd name="T59" fmla="*/ 16 h 20"/>
                <a:gd name="T60" fmla="*/ 10 w 14"/>
                <a:gd name="T61" fmla="*/ 4 h 20"/>
                <a:gd name="T62" fmla="*/ 10 w 14"/>
                <a:gd name="T63" fmla="*/ 4 h 20"/>
                <a:gd name="T64" fmla="*/ 10 w 14"/>
                <a:gd name="T65" fmla="*/ 4 h 20"/>
                <a:gd name="T66" fmla="*/ 10 w 14"/>
                <a:gd name="T67" fmla="*/ 4 h 20"/>
                <a:gd name="T68" fmla="*/ 10 w 14"/>
                <a:gd name="T69" fmla="*/ 4 h 20"/>
                <a:gd name="T70" fmla="*/ 10 w 14"/>
                <a:gd name="T71" fmla="*/ 4 h 20"/>
                <a:gd name="T72" fmla="*/ 10 w 14"/>
                <a:gd name="T73" fmla="*/ 4 h 20"/>
                <a:gd name="T74" fmla="*/ 9 w 14"/>
                <a:gd name="T75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" h="20">
                  <a:moveTo>
                    <a:pt x="2" y="1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1"/>
                    <a:pt x="14" y="2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5"/>
                    <a:pt x="14" y="5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9"/>
                    <a:pt x="6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3" y="20"/>
                    <a:pt x="2" y="19"/>
                  </a:cubicBezTo>
                  <a:close/>
                  <a:moveTo>
                    <a:pt x="9" y="4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1497" y="1928"/>
              <a:ext cx="12" cy="57"/>
            </a:xfrm>
            <a:custGeom>
              <a:avLst/>
              <a:gdLst>
                <a:gd name="T0" fmla="*/ 0 w 5"/>
                <a:gd name="T1" fmla="*/ 21 h 24"/>
                <a:gd name="T2" fmla="*/ 0 w 5"/>
                <a:gd name="T3" fmla="*/ 2 h 24"/>
                <a:gd name="T4" fmla="*/ 3 w 5"/>
                <a:gd name="T5" fmla="*/ 0 h 24"/>
                <a:gd name="T6" fmla="*/ 3 w 5"/>
                <a:gd name="T7" fmla="*/ 0 h 24"/>
                <a:gd name="T8" fmla="*/ 5 w 5"/>
                <a:gd name="T9" fmla="*/ 2 h 24"/>
                <a:gd name="T10" fmla="*/ 5 w 5"/>
                <a:gd name="T11" fmla="*/ 2 h 24"/>
                <a:gd name="T12" fmla="*/ 5 w 5"/>
                <a:gd name="T13" fmla="*/ 21 h 24"/>
                <a:gd name="T14" fmla="*/ 3 w 5"/>
                <a:gd name="T15" fmla="*/ 24 h 24"/>
                <a:gd name="T16" fmla="*/ 3 w 5"/>
                <a:gd name="T17" fmla="*/ 24 h 24"/>
                <a:gd name="T18" fmla="*/ 0 w 5"/>
                <a:gd name="T19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4">
                  <a:moveTo>
                    <a:pt x="0" y="2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24"/>
                    <a:pt x="0" y="22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1493" y="1924"/>
              <a:ext cx="21" cy="66"/>
            </a:xfrm>
            <a:custGeom>
              <a:avLst/>
              <a:gdLst>
                <a:gd name="T0" fmla="*/ 0 w 9"/>
                <a:gd name="T1" fmla="*/ 23 h 28"/>
                <a:gd name="T2" fmla="*/ 0 w 9"/>
                <a:gd name="T3" fmla="*/ 4 h 28"/>
                <a:gd name="T4" fmla="*/ 5 w 9"/>
                <a:gd name="T5" fmla="*/ 0 h 28"/>
                <a:gd name="T6" fmla="*/ 5 w 9"/>
                <a:gd name="T7" fmla="*/ 0 h 28"/>
                <a:gd name="T8" fmla="*/ 9 w 9"/>
                <a:gd name="T9" fmla="*/ 4 h 28"/>
                <a:gd name="T10" fmla="*/ 9 w 9"/>
                <a:gd name="T11" fmla="*/ 4 h 28"/>
                <a:gd name="T12" fmla="*/ 9 w 9"/>
                <a:gd name="T13" fmla="*/ 23 h 28"/>
                <a:gd name="T14" fmla="*/ 5 w 9"/>
                <a:gd name="T15" fmla="*/ 28 h 28"/>
                <a:gd name="T16" fmla="*/ 5 w 9"/>
                <a:gd name="T17" fmla="*/ 28 h 28"/>
                <a:gd name="T18" fmla="*/ 0 w 9"/>
                <a:gd name="T19" fmla="*/ 23 h 28"/>
                <a:gd name="T20" fmla="*/ 4 w 9"/>
                <a:gd name="T21" fmla="*/ 23 h 28"/>
                <a:gd name="T22" fmla="*/ 5 w 9"/>
                <a:gd name="T23" fmla="*/ 24 h 28"/>
                <a:gd name="T24" fmla="*/ 5 w 9"/>
                <a:gd name="T25" fmla="*/ 24 h 28"/>
                <a:gd name="T26" fmla="*/ 5 w 9"/>
                <a:gd name="T27" fmla="*/ 23 h 28"/>
                <a:gd name="T28" fmla="*/ 5 w 9"/>
                <a:gd name="T29" fmla="*/ 23 h 28"/>
                <a:gd name="T30" fmla="*/ 5 w 9"/>
                <a:gd name="T31" fmla="*/ 4 h 28"/>
                <a:gd name="T32" fmla="*/ 5 w 9"/>
                <a:gd name="T33" fmla="*/ 4 h 28"/>
                <a:gd name="T34" fmla="*/ 5 w 9"/>
                <a:gd name="T35" fmla="*/ 4 h 28"/>
                <a:gd name="T36" fmla="*/ 4 w 9"/>
                <a:gd name="T37" fmla="*/ 4 h 28"/>
                <a:gd name="T38" fmla="*/ 4 w 9"/>
                <a:gd name="T39" fmla="*/ 4 h 28"/>
                <a:gd name="T40" fmla="*/ 4 w 9"/>
                <a:gd name="T41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28">
                  <a:moveTo>
                    <a:pt x="0" y="2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6"/>
                    <a:pt x="7" y="28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2" y="28"/>
                    <a:pt x="0" y="26"/>
                    <a:pt x="0" y="23"/>
                  </a:cubicBezTo>
                  <a:close/>
                  <a:moveTo>
                    <a:pt x="4" y="23"/>
                  </a:moveTo>
                  <a:cubicBezTo>
                    <a:pt x="4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3"/>
                    <a:pt x="4" y="23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1392" y="1964"/>
              <a:ext cx="227" cy="354"/>
            </a:xfrm>
            <a:custGeom>
              <a:avLst/>
              <a:gdLst>
                <a:gd name="T0" fmla="*/ 14 w 95"/>
                <a:gd name="T1" fmla="*/ 117 h 149"/>
                <a:gd name="T2" fmla="*/ 0 w 95"/>
                <a:gd name="T3" fmla="*/ 56 h 149"/>
                <a:gd name="T4" fmla="*/ 0 w 95"/>
                <a:gd name="T5" fmla="*/ 56 h 149"/>
                <a:gd name="T6" fmla="*/ 15 w 95"/>
                <a:gd name="T7" fmla="*/ 12 h 149"/>
                <a:gd name="T8" fmla="*/ 15 w 95"/>
                <a:gd name="T9" fmla="*/ 12 h 149"/>
                <a:gd name="T10" fmla="*/ 49 w 95"/>
                <a:gd name="T11" fmla="*/ 0 h 149"/>
                <a:gd name="T12" fmla="*/ 49 w 95"/>
                <a:gd name="T13" fmla="*/ 0 h 149"/>
                <a:gd name="T14" fmla="*/ 82 w 95"/>
                <a:gd name="T15" fmla="*/ 12 h 149"/>
                <a:gd name="T16" fmla="*/ 82 w 95"/>
                <a:gd name="T17" fmla="*/ 12 h 149"/>
                <a:gd name="T18" fmla="*/ 95 w 95"/>
                <a:gd name="T19" fmla="*/ 56 h 149"/>
                <a:gd name="T20" fmla="*/ 95 w 95"/>
                <a:gd name="T21" fmla="*/ 56 h 149"/>
                <a:gd name="T22" fmla="*/ 82 w 95"/>
                <a:gd name="T23" fmla="*/ 117 h 149"/>
                <a:gd name="T24" fmla="*/ 82 w 95"/>
                <a:gd name="T25" fmla="*/ 117 h 149"/>
                <a:gd name="T26" fmla="*/ 49 w 95"/>
                <a:gd name="T27" fmla="*/ 149 h 149"/>
                <a:gd name="T28" fmla="*/ 49 w 95"/>
                <a:gd name="T29" fmla="*/ 149 h 149"/>
                <a:gd name="T30" fmla="*/ 14 w 95"/>
                <a:gd name="T31" fmla="*/ 117 h 149"/>
                <a:gd name="T32" fmla="*/ 78 w 95"/>
                <a:gd name="T33" fmla="*/ 115 h 149"/>
                <a:gd name="T34" fmla="*/ 91 w 95"/>
                <a:gd name="T35" fmla="*/ 56 h 149"/>
                <a:gd name="T36" fmla="*/ 91 w 95"/>
                <a:gd name="T37" fmla="*/ 56 h 149"/>
                <a:gd name="T38" fmla="*/ 49 w 95"/>
                <a:gd name="T39" fmla="*/ 4 h 149"/>
                <a:gd name="T40" fmla="*/ 49 w 95"/>
                <a:gd name="T41" fmla="*/ 4 h 149"/>
                <a:gd name="T42" fmla="*/ 5 w 95"/>
                <a:gd name="T43" fmla="*/ 56 h 149"/>
                <a:gd name="T44" fmla="*/ 5 w 95"/>
                <a:gd name="T45" fmla="*/ 56 h 149"/>
                <a:gd name="T46" fmla="*/ 19 w 95"/>
                <a:gd name="T47" fmla="*/ 115 h 149"/>
                <a:gd name="T48" fmla="*/ 19 w 95"/>
                <a:gd name="T49" fmla="*/ 115 h 149"/>
                <a:gd name="T50" fmla="*/ 49 w 95"/>
                <a:gd name="T51" fmla="*/ 144 h 149"/>
                <a:gd name="T52" fmla="*/ 49 w 95"/>
                <a:gd name="T53" fmla="*/ 144 h 149"/>
                <a:gd name="T54" fmla="*/ 78 w 95"/>
                <a:gd name="T55" fmla="*/ 11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149">
                  <a:moveTo>
                    <a:pt x="14" y="117"/>
                  </a:moveTo>
                  <a:cubicBezTo>
                    <a:pt x="6" y="99"/>
                    <a:pt x="0" y="77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36"/>
                    <a:pt x="6" y="21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4" y="3"/>
                    <a:pt x="36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62" y="0"/>
                    <a:pt x="73" y="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90" y="22"/>
                    <a:pt x="95" y="36"/>
                    <a:pt x="95" y="56"/>
                  </a:cubicBezTo>
                  <a:cubicBezTo>
                    <a:pt x="95" y="56"/>
                    <a:pt x="95" y="56"/>
                    <a:pt x="95" y="56"/>
                  </a:cubicBezTo>
                  <a:cubicBezTo>
                    <a:pt x="95" y="76"/>
                    <a:pt x="90" y="99"/>
                    <a:pt x="82" y="117"/>
                  </a:cubicBezTo>
                  <a:cubicBezTo>
                    <a:pt x="82" y="117"/>
                    <a:pt x="82" y="117"/>
                    <a:pt x="82" y="117"/>
                  </a:cubicBezTo>
                  <a:cubicBezTo>
                    <a:pt x="74" y="135"/>
                    <a:pt x="63" y="149"/>
                    <a:pt x="49" y="149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35" y="149"/>
                    <a:pt x="23" y="135"/>
                    <a:pt x="14" y="117"/>
                  </a:cubicBezTo>
                  <a:close/>
                  <a:moveTo>
                    <a:pt x="78" y="115"/>
                  </a:moveTo>
                  <a:cubicBezTo>
                    <a:pt x="86" y="98"/>
                    <a:pt x="91" y="76"/>
                    <a:pt x="91" y="56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0" y="17"/>
                    <a:pt x="72" y="5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26" y="5"/>
                    <a:pt x="5" y="17"/>
                    <a:pt x="5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76"/>
                    <a:pt x="10" y="98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27" y="133"/>
                    <a:pt x="39" y="145"/>
                    <a:pt x="49" y="144"/>
                  </a:cubicBezTo>
                  <a:cubicBezTo>
                    <a:pt x="49" y="144"/>
                    <a:pt x="49" y="144"/>
                    <a:pt x="49" y="144"/>
                  </a:cubicBezTo>
                  <a:cubicBezTo>
                    <a:pt x="59" y="145"/>
                    <a:pt x="70" y="133"/>
                    <a:pt x="78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>
              <a:spLocks noEditPoints="1"/>
            </p:cNvSpPr>
            <p:nvPr/>
          </p:nvSpPr>
          <p:spPr bwMode="auto">
            <a:xfrm>
              <a:off x="1387" y="1959"/>
              <a:ext cx="237" cy="364"/>
            </a:xfrm>
            <a:custGeom>
              <a:avLst/>
              <a:gdLst>
                <a:gd name="T0" fmla="*/ 16 w 99"/>
                <a:gd name="T1" fmla="*/ 119 h 153"/>
                <a:gd name="T2" fmla="*/ 0 w 99"/>
                <a:gd name="T3" fmla="*/ 58 h 153"/>
                <a:gd name="T4" fmla="*/ 0 w 99"/>
                <a:gd name="T5" fmla="*/ 58 h 153"/>
                <a:gd name="T6" fmla="*/ 15 w 99"/>
                <a:gd name="T7" fmla="*/ 13 h 153"/>
                <a:gd name="T8" fmla="*/ 51 w 99"/>
                <a:gd name="T9" fmla="*/ 0 h 153"/>
                <a:gd name="T10" fmla="*/ 51 w 99"/>
                <a:gd name="T11" fmla="*/ 0 h 153"/>
                <a:gd name="T12" fmla="*/ 51 w 99"/>
                <a:gd name="T13" fmla="*/ 0 h 153"/>
                <a:gd name="T14" fmla="*/ 51 w 99"/>
                <a:gd name="T15" fmla="*/ 0 h 153"/>
                <a:gd name="T16" fmla="*/ 85 w 99"/>
                <a:gd name="T17" fmla="*/ 13 h 153"/>
                <a:gd name="T18" fmla="*/ 99 w 99"/>
                <a:gd name="T19" fmla="*/ 58 h 153"/>
                <a:gd name="T20" fmla="*/ 86 w 99"/>
                <a:gd name="T21" fmla="*/ 120 h 153"/>
                <a:gd name="T22" fmla="*/ 51 w 99"/>
                <a:gd name="T23" fmla="*/ 153 h 153"/>
                <a:gd name="T24" fmla="*/ 51 w 99"/>
                <a:gd name="T25" fmla="*/ 149 h 153"/>
                <a:gd name="T26" fmla="*/ 82 w 99"/>
                <a:gd name="T27" fmla="*/ 119 h 153"/>
                <a:gd name="T28" fmla="*/ 95 w 99"/>
                <a:gd name="T29" fmla="*/ 58 h 153"/>
                <a:gd name="T30" fmla="*/ 82 w 99"/>
                <a:gd name="T31" fmla="*/ 16 h 153"/>
                <a:gd name="T32" fmla="*/ 51 w 99"/>
                <a:gd name="T33" fmla="*/ 4 h 153"/>
                <a:gd name="T34" fmla="*/ 51 w 99"/>
                <a:gd name="T35" fmla="*/ 4 h 153"/>
                <a:gd name="T36" fmla="*/ 18 w 99"/>
                <a:gd name="T37" fmla="*/ 16 h 153"/>
                <a:gd name="T38" fmla="*/ 4 w 99"/>
                <a:gd name="T39" fmla="*/ 58 h 153"/>
                <a:gd name="T40" fmla="*/ 18 w 99"/>
                <a:gd name="T41" fmla="*/ 119 h 153"/>
                <a:gd name="T42" fmla="*/ 18 w 99"/>
                <a:gd name="T43" fmla="*/ 119 h 153"/>
                <a:gd name="T44" fmla="*/ 51 w 99"/>
                <a:gd name="T45" fmla="*/ 148 h 153"/>
                <a:gd name="T46" fmla="*/ 51 w 99"/>
                <a:gd name="T47" fmla="*/ 148 h 153"/>
                <a:gd name="T48" fmla="*/ 19 w 99"/>
                <a:gd name="T49" fmla="*/ 118 h 153"/>
                <a:gd name="T50" fmla="*/ 5 w 99"/>
                <a:gd name="T51" fmla="*/ 58 h 153"/>
                <a:gd name="T52" fmla="*/ 5 w 99"/>
                <a:gd name="T53" fmla="*/ 58 h 153"/>
                <a:gd name="T54" fmla="*/ 51 w 99"/>
                <a:gd name="T55" fmla="*/ 4 h 153"/>
                <a:gd name="T56" fmla="*/ 95 w 99"/>
                <a:gd name="T57" fmla="*/ 58 h 153"/>
                <a:gd name="T58" fmla="*/ 95 w 99"/>
                <a:gd name="T59" fmla="*/ 59 h 153"/>
                <a:gd name="T60" fmla="*/ 82 w 99"/>
                <a:gd name="T61" fmla="*/ 118 h 153"/>
                <a:gd name="T62" fmla="*/ 82 w 99"/>
                <a:gd name="T63" fmla="*/ 118 h 153"/>
                <a:gd name="T64" fmla="*/ 51 w 99"/>
                <a:gd name="T65" fmla="*/ 148 h 153"/>
                <a:gd name="T66" fmla="*/ 51 w 99"/>
                <a:gd name="T67" fmla="*/ 144 h 153"/>
                <a:gd name="T68" fmla="*/ 51 w 99"/>
                <a:gd name="T69" fmla="*/ 144 h 153"/>
                <a:gd name="T70" fmla="*/ 78 w 99"/>
                <a:gd name="T71" fmla="*/ 117 h 153"/>
                <a:gd name="T72" fmla="*/ 78 w 99"/>
                <a:gd name="T73" fmla="*/ 117 h 153"/>
                <a:gd name="T74" fmla="*/ 91 w 99"/>
                <a:gd name="T75" fmla="*/ 58 h 153"/>
                <a:gd name="T76" fmla="*/ 91 w 99"/>
                <a:gd name="T77" fmla="*/ 58 h 153"/>
                <a:gd name="T78" fmla="*/ 91 w 99"/>
                <a:gd name="T79" fmla="*/ 58 h 153"/>
                <a:gd name="T80" fmla="*/ 51 w 99"/>
                <a:gd name="T81" fmla="*/ 8 h 153"/>
                <a:gd name="T82" fmla="*/ 9 w 99"/>
                <a:gd name="T83" fmla="*/ 58 h 153"/>
                <a:gd name="T84" fmla="*/ 22 w 99"/>
                <a:gd name="T85" fmla="*/ 117 h 153"/>
                <a:gd name="T86" fmla="*/ 51 w 99"/>
                <a:gd name="T87" fmla="*/ 144 h 153"/>
                <a:gd name="T88" fmla="*/ 51 w 99"/>
                <a:gd name="T89" fmla="*/ 144 h 153"/>
                <a:gd name="T90" fmla="*/ 51 w 99"/>
                <a:gd name="T91" fmla="*/ 14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9" h="153">
                  <a:moveTo>
                    <a:pt x="15" y="120"/>
                  </a:moveTo>
                  <a:cubicBezTo>
                    <a:pt x="16" y="119"/>
                    <a:pt x="16" y="119"/>
                    <a:pt x="16" y="119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6" y="102"/>
                    <a:pt x="0" y="79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37"/>
                    <a:pt x="6" y="22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25" y="3"/>
                    <a:pt x="38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4" y="0"/>
                    <a:pt x="76" y="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94" y="23"/>
                    <a:pt x="99" y="37"/>
                    <a:pt x="99" y="58"/>
                  </a:cubicBezTo>
                  <a:cubicBezTo>
                    <a:pt x="99" y="58"/>
                    <a:pt x="99" y="58"/>
                    <a:pt x="99" y="58"/>
                  </a:cubicBezTo>
                  <a:cubicBezTo>
                    <a:pt x="99" y="79"/>
                    <a:pt x="94" y="102"/>
                    <a:pt x="86" y="120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78" y="138"/>
                    <a:pt x="66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36" y="153"/>
                    <a:pt x="24" y="138"/>
                    <a:pt x="15" y="120"/>
                  </a:cubicBezTo>
                  <a:close/>
                  <a:moveTo>
                    <a:pt x="51" y="149"/>
                  </a:moveTo>
                  <a:cubicBezTo>
                    <a:pt x="63" y="149"/>
                    <a:pt x="74" y="136"/>
                    <a:pt x="82" y="119"/>
                  </a:cubicBezTo>
                  <a:cubicBezTo>
                    <a:pt x="82" y="119"/>
                    <a:pt x="82" y="119"/>
                    <a:pt x="82" y="119"/>
                  </a:cubicBezTo>
                  <a:cubicBezTo>
                    <a:pt x="90" y="101"/>
                    <a:pt x="95" y="7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38"/>
                    <a:pt x="90" y="24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74" y="7"/>
                    <a:pt x="63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39" y="4"/>
                    <a:pt x="27" y="7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0" y="24"/>
                    <a:pt x="4" y="3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78"/>
                    <a:pt x="10" y="101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27" y="136"/>
                    <a:pt x="39" y="149"/>
                    <a:pt x="51" y="149"/>
                  </a:cubicBezTo>
                  <a:close/>
                  <a:moveTo>
                    <a:pt x="51" y="148"/>
                  </a:move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39" y="148"/>
                    <a:pt x="27" y="136"/>
                    <a:pt x="19" y="118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0" y="101"/>
                    <a:pt x="5" y="7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18"/>
                    <a:pt x="27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75" y="4"/>
                    <a:pt x="95" y="1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4" y="79"/>
                    <a:pt x="90" y="101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74" y="136"/>
                    <a:pt x="63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lose/>
                  <a:moveTo>
                    <a:pt x="51" y="144"/>
                  </a:move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60" y="145"/>
                    <a:pt x="71" y="134"/>
                    <a:pt x="78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0" y="117"/>
                    <a:pt x="80" y="117"/>
                    <a:pt x="80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6" y="100"/>
                    <a:pt x="91" y="77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19"/>
                    <a:pt x="73" y="9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28" y="9"/>
                    <a:pt x="9" y="20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77"/>
                    <a:pt x="14" y="100"/>
                    <a:pt x="22" y="117"/>
                  </a:cubicBezTo>
                  <a:cubicBezTo>
                    <a:pt x="22" y="117"/>
                    <a:pt x="22" y="117"/>
                    <a:pt x="22" y="117"/>
                  </a:cubicBezTo>
                  <a:cubicBezTo>
                    <a:pt x="31" y="134"/>
                    <a:pt x="42" y="145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1445" y="1969"/>
              <a:ext cx="107" cy="66"/>
            </a:xfrm>
            <a:custGeom>
              <a:avLst/>
              <a:gdLst>
                <a:gd name="T0" fmla="*/ 1 w 45"/>
                <a:gd name="T1" fmla="*/ 14 h 28"/>
                <a:gd name="T2" fmla="*/ 1 w 45"/>
                <a:gd name="T3" fmla="*/ 10 h 28"/>
                <a:gd name="T4" fmla="*/ 1 w 45"/>
                <a:gd name="T5" fmla="*/ 10 h 28"/>
                <a:gd name="T6" fmla="*/ 4 w 45"/>
                <a:gd name="T7" fmla="*/ 11 h 28"/>
                <a:gd name="T8" fmla="*/ 4 w 45"/>
                <a:gd name="T9" fmla="*/ 11 h 28"/>
                <a:gd name="T10" fmla="*/ 10 w 45"/>
                <a:gd name="T11" fmla="*/ 19 h 28"/>
                <a:gd name="T12" fmla="*/ 21 w 45"/>
                <a:gd name="T13" fmla="*/ 0 h 28"/>
                <a:gd name="T14" fmla="*/ 33 w 45"/>
                <a:gd name="T15" fmla="*/ 16 h 28"/>
                <a:gd name="T16" fmla="*/ 40 w 45"/>
                <a:gd name="T17" fmla="*/ 3 h 28"/>
                <a:gd name="T18" fmla="*/ 43 w 45"/>
                <a:gd name="T19" fmla="*/ 2 h 28"/>
                <a:gd name="T20" fmla="*/ 43 w 45"/>
                <a:gd name="T21" fmla="*/ 2 h 28"/>
                <a:gd name="T22" fmla="*/ 44 w 45"/>
                <a:gd name="T23" fmla="*/ 5 h 28"/>
                <a:gd name="T24" fmla="*/ 44 w 45"/>
                <a:gd name="T25" fmla="*/ 5 h 28"/>
                <a:gd name="T26" fmla="*/ 34 w 45"/>
                <a:gd name="T27" fmla="*/ 25 h 28"/>
                <a:gd name="T28" fmla="*/ 22 w 45"/>
                <a:gd name="T29" fmla="*/ 9 h 28"/>
                <a:gd name="T30" fmla="*/ 11 w 45"/>
                <a:gd name="T31" fmla="*/ 28 h 28"/>
                <a:gd name="T32" fmla="*/ 1 w 45"/>
                <a:gd name="T3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28">
                  <a:moveTo>
                    <a:pt x="1" y="14"/>
                  </a:moveTo>
                  <a:cubicBezTo>
                    <a:pt x="0" y="13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4" y="10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2"/>
                    <a:pt x="42" y="1"/>
                    <a:pt x="43" y="2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4" y="3"/>
                    <a:pt x="45" y="4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" y="14"/>
                    <a:pt x="1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1440" y="1959"/>
              <a:ext cx="115" cy="86"/>
            </a:xfrm>
            <a:custGeom>
              <a:avLst/>
              <a:gdLst>
                <a:gd name="T0" fmla="*/ 1 w 48"/>
                <a:gd name="T1" fmla="*/ 19 h 36"/>
                <a:gd name="T2" fmla="*/ 3 w 48"/>
                <a:gd name="T3" fmla="*/ 18 h 36"/>
                <a:gd name="T4" fmla="*/ 1 w 48"/>
                <a:gd name="T5" fmla="*/ 19 h 36"/>
                <a:gd name="T6" fmla="*/ 0 w 48"/>
                <a:gd name="T7" fmla="*/ 16 h 36"/>
                <a:gd name="T8" fmla="*/ 0 w 48"/>
                <a:gd name="T9" fmla="*/ 16 h 36"/>
                <a:gd name="T10" fmla="*/ 2 w 48"/>
                <a:gd name="T11" fmla="*/ 13 h 36"/>
                <a:gd name="T12" fmla="*/ 2 w 48"/>
                <a:gd name="T13" fmla="*/ 13 h 36"/>
                <a:gd name="T14" fmla="*/ 4 w 48"/>
                <a:gd name="T15" fmla="*/ 12 h 36"/>
                <a:gd name="T16" fmla="*/ 4 w 48"/>
                <a:gd name="T17" fmla="*/ 12 h 36"/>
                <a:gd name="T18" fmla="*/ 8 w 48"/>
                <a:gd name="T19" fmla="*/ 14 h 36"/>
                <a:gd name="T20" fmla="*/ 8 w 48"/>
                <a:gd name="T21" fmla="*/ 14 h 36"/>
                <a:gd name="T22" fmla="*/ 12 w 48"/>
                <a:gd name="T23" fmla="*/ 20 h 36"/>
                <a:gd name="T24" fmla="*/ 23 w 48"/>
                <a:gd name="T25" fmla="*/ 0 h 36"/>
                <a:gd name="T26" fmla="*/ 35 w 48"/>
                <a:gd name="T27" fmla="*/ 16 h 36"/>
                <a:gd name="T28" fmla="*/ 40 w 48"/>
                <a:gd name="T29" fmla="*/ 6 h 36"/>
                <a:gd name="T30" fmla="*/ 44 w 48"/>
                <a:gd name="T31" fmla="*/ 4 h 36"/>
                <a:gd name="T32" fmla="*/ 44 w 48"/>
                <a:gd name="T33" fmla="*/ 4 h 36"/>
                <a:gd name="T34" fmla="*/ 46 w 48"/>
                <a:gd name="T35" fmla="*/ 4 h 36"/>
                <a:gd name="T36" fmla="*/ 46 w 48"/>
                <a:gd name="T37" fmla="*/ 4 h 36"/>
                <a:gd name="T38" fmla="*/ 48 w 48"/>
                <a:gd name="T39" fmla="*/ 8 h 36"/>
                <a:gd name="T40" fmla="*/ 48 w 48"/>
                <a:gd name="T41" fmla="*/ 8 h 36"/>
                <a:gd name="T42" fmla="*/ 48 w 48"/>
                <a:gd name="T43" fmla="*/ 10 h 36"/>
                <a:gd name="T44" fmla="*/ 48 w 48"/>
                <a:gd name="T45" fmla="*/ 10 h 36"/>
                <a:gd name="T46" fmla="*/ 36 w 48"/>
                <a:gd name="T47" fmla="*/ 33 h 36"/>
                <a:gd name="T48" fmla="*/ 24 w 48"/>
                <a:gd name="T49" fmla="*/ 16 h 36"/>
                <a:gd name="T50" fmla="*/ 13 w 48"/>
                <a:gd name="T51" fmla="*/ 36 h 36"/>
                <a:gd name="T52" fmla="*/ 1 w 48"/>
                <a:gd name="T53" fmla="*/ 19 h 36"/>
                <a:gd name="T54" fmla="*/ 13 w 48"/>
                <a:gd name="T55" fmla="*/ 28 h 36"/>
                <a:gd name="T56" fmla="*/ 24 w 48"/>
                <a:gd name="T57" fmla="*/ 9 h 36"/>
                <a:gd name="T58" fmla="*/ 35 w 48"/>
                <a:gd name="T59" fmla="*/ 25 h 36"/>
                <a:gd name="T60" fmla="*/ 44 w 48"/>
                <a:gd name="T61" fmla="*/ 8 h 36"/>
                <a:gd name="T62" fmla="*/ 44 w 48"/>
                <a:gd name="T63" fmla="*/ 8 h 36"/>
                <a:gd name="T64" fmla="*/ 44 w 48"/>
                <a:gd name="T65" fmla="*/ 8 h 36"/>
                <a:gd name="T66" fmla="*/ 44 w 48"/>
                <a:gd name="T67" fmla="*/ 8 h 36"/>
                <a:gd name="T68" fmla="*/ 44 w 48"/>
                <a:gd name="T69" fmla="*/ 8 h 36"/>
                <a:gd name="T70" fmla="*/ 44 w 48"/>
                <a:gd name="T71" fmla="*/ 8 h 36"/>
                <a:gd name="T72" fmla="*/ 44 w 48"/>
                <a:gd name="T73" fmla="*/ 8 h 36"/>
                <a:gd name="T74" fmla="*/ 44 w 48"/>
                <a:gd name="T75" fmla="*/ 8 h 36"/>
                <a:gd name="T76" fmla="*/ 44 w 48"/>
                <a:gd name="T77" fmla="*/ 8 h 36"/>
                <a:gd name="T78" fmla="*/ 35 w 48"/>
                <a:gd name="T79" fmla="*/ 24 h 36"/>
                <a:gd name="T80" fmla="*/ 24 w 48"/>
                <a:gd name="T81" fmla="*/ 7 h 36"/>
                <a:gd name="T82" fmla="*/ 13 w 48"/>
                <a:gd name="T83" fmla="*/ 27 h 36"/>
                <a:gd name="T84" fmla="*/ 5 w 48"/>
                <a:gd name="T85" fmla="*/ 16 h 36"/>
                <a:gd name="T86" fmla="*/ 4 w 48"/>
                <a:gd name="T87" fmla="*/ 16 h 36"/>
                <a:gd name="T88" fmla="*/ 4 w 48"/>
                <a:gd name="T89" fmla="*/ 16 h 36"/>
                <a:gd name="T90" fmla="*/ 4 w 48"/>
                <a:gd name="T91" fmla="*/ 16 h 36"/>
                <a:gd name="T92" fmla="*/ 4 w 48"/>
                <a:gd name="T93" fmla="*/ 16 h 36"/>
                <a:gd name="T94" fmla="*/ 4 w 48"/>
                <a:gd name="T95" fmla="*/ 16 h 36"/>
                <a:gd name="T96" fmla="*/ 4 w 48"/>
                <a:gd name="T97" fmla="*/ 16 h 36"/>
                <a:gd name="T98" fmla="*/ 4 w 48"/>
                <a:gd name="T99" fmla="*/ 16 h 36"/>
                <a:gd name="T100" fmla="*/ 4 w 48"/>
                <a:gd name="T101" fmla="*/ 16 h 36"/>
                <a:gd name="T102" fmla="*/ 4 w 48"/>
                <a:gd name="T103" fmla="*/ 16 h 36"/>
                <a:gd name="T104" fmla="*/ 13 w 48"/>
                <a:gd name="T105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8" h="36">
                  <a:moveTo>
                    <a:pt x="1" y="19"/>
                  </a:moveTo>
                  <a:cubicBezTo>
                    <a:pt x="3" y="18"/>
                    <a:pt x="3" y="18"/>
                    <a:pt x="3" y="1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8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1" y="14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6" y="12"/>
                    <a:pt x="7" y="12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5"/>
                    <a:pt x="42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5" y="4"/>
                    <a:pt x="45" y="4"/>
                    <a:pt x="46" y="4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5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9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" y="19"/>
                    <a:pt x="1" y="19"/>
                    <a:pt x="1" y="19"/>
                  </a:cubicBezTo>
                  <a:close/>
                  <a:moveTo>
                    <a:pt x="13" y="28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13" y="28"/>
                    <a:pt x="13" y="28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>
              <a:spLocks noEditPoints="1"/>
            </p:cNvSpPr>
            <p:nvPr/>
          </p:nvSpPr>
          <p:spPr bwMode="auto">
            <a:xfrm>
              <a:off x="1462" y="1978"/>
              <a:ext cx="88" cy="278"/>
            </a:xfrm>
            <a:custGeom>
              <a:avLst/>
              <a:gdLst>
                <a:gd name="T0" fmla="*/ 3 w 37"/>
                <a:gd name="T1" fmla="*/ 89 h 117"/>
                <a:gd name="T2" fmla="*/ 2 w 37"/>
                <a:gd name="T3" fmla="*/ 90 h 117"/>
                <a:gd name="T4" fmla="*/ 2 w 37"/>
                <a:gd name="T5" fmla="*/ 90 h 117"/>
                <a:gd name="T6" fmla="*/ 0 w 37"/>
                <a:gd name="T7" fmla="*/ 87 h 117"/>
                <a:gd name="T8" fmla="*/ 0 w 37"/>
                <a:gd name="T9" fmla="*/ 87 h 117"/>
                <a:gd name="T10" fmla="*/ 1 w 37"/>
                <a:gd name="T11" fmla="*/ 84 h 117"/>
                <a:gd name="T12" fmla="*/ 0 w 37"/>
                <a:gd name="T13" fmla="*/ 84 h 117"/>
                <a:gd name="T14" fmla="*/ 1 w 37"/>
                <a:gd name="T15" fmla="*/ 81 h 117"/>
                <a:gd name="T16" fmla="*/ 1 w 37"/>
                <a:gd name="T17" fmla="*/ 81 h 117"/>
                <a:gd name="T18" fmla="*/ 12 w 37"/>
                <a:gd name="T19" fmla="*/ 0 h 117"/>
                <a:gd name="T20" fmla="*/ 17 w 37"/>
                <a:gd name="T21" fmla="*/ 0 h 117"/>
                <a:gd name="T22" fmla="*/ 37 w 37"/>
                <a:gd name="T23" fmla="*/ 78 h 117"/>
                <a:gd name="T24" fmla="*/ 18 w 37"/>
                <a:gd name="T25" fmla="*/ 117 h 117"/>
                <a:gd name="T26" fmla="*/ 3 w 37"/>
                <a:gd name="T27" fmla="*/ 89 h 117"/>
                <a:gd name="T28" fmla="*/ 18 w 37"/>
                <a:gd name="T29" fmla="*/ 107 h 117"/>
                <a:gd name="T30" fmla="*/ 32 w 37"/>
                <a:gd name="T31" fmla="*/ 78 h 117"/>
                <a:gd name="T32" fmla="*/ 15 w 37"/>
                <a:gd name="T33" fmla="*/ 12 h 117"/>
                <a:gd name="T34" fmla="*/ 5 w 37"/>
                <a:gd name="T35" fmla="*/ 83 h 117"/>
                <a:gd name="T36" fmla="*/ 18 w 37"/>
                <a:gd name="T37" fmla="*/ 10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" h="117">
                  <a:moveTo>
                    <a:pt x="3" y="89"/>
                  </a:moveTo>
                  <a:cubicBezTo>
                    <a:pt x="3" y="90"/>
                    <a:pt x="3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89"/>
                    <a:pt x="0" y="88"/>
                    <a:pt x="0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4"/>
                    <a:pt x="1" y="84"/>
                    <a:pt x="1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3"/>
                    <a:pt x="0" y="82"/>
                    <a:pt x="1" y="81"/>
                  </a:cubicBezTo>
                  <a:cubicBezTo>
                    <a:pt x="1" y="81"/>
                    <a:pt x="1" y="81"/>
                    <a:pt x="1" y="8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18" y="117"/>
                    <a:pt x="18" y="117"/>
                    <a:pt x="18" y="117"/>
                  </a:cubicBezTo>
                  <a:cubicBezTo>
                    <a:pt x="3" y="89"/>
                    <a:pt x="3" y="89"/>
                    <a:pt x="3" y="89"/>
                  </a:cubicBezTo>
                  <a:close/>
                  <a:moveTo>
                    <a:pt x="18" y="107"/>
                  </a:moveTo>
                  <a:cubicBezTo>
                    <a:pt x="32" y="78"/>
                    <a:pt x="32" y="78"/>
                    <a:pt x="32" y="7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18" y="107"/>
                    <a:pt x="18" y="107"/>
                    <a:pt x="18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>
              <a:spLocks noEditPoints="1"/>
            </p:cNvSpPr>
            <p:nvPr/>
          </p:nvSpPr>
          <p:spPr bwMode="auto">
            <a:xfrm>
              <a:off x="1457" y="1971"/>
              <a:ext cx="100" cy="297"/>
            </a:xfrm>
            <a:custGeom>
              <a:avLst/>
              <a:gdLst>
                <a:gd name="T0" fmla="*/ 4 w 42"/>
                <a:gd name="T1" fmla="*/ 95 h 125"/>
                <a:gd name="T2" fmla="*/ 4 w 42"/>
                <a:gd name="T3" fmla="*/ 95 h 125"/>
                <a:gd name="T4" fmla="*/ 4 w 42"/>
                <a:gd name="T5" fmla="*/ 95 h 125"/>
                <a:gd name="T6" fmla="*/ 0 w 42"/>
                <a:gd name="T7" fmla="*/ 90 h 125"/>
                <a:gd name="T8" fmla="*/ 0 w 42"/>
                <a:gd name="T9" fmla="*/ 90 h 125"/>
                <a:gd name="T10" fmla="*/ 0 w 42"/>
                <a:gd name="T11" fmla="*/ 90 h 125"/>
                <a:gd name="T12" fmla="*/ 0 w 42"/>
                <a:gd name="T13" fmla="*/ 90 h 125"/>
                <a:gd name="T14" fmla="*/ 0 w 42"/>
                <a:gd name="T15" fmla="*/ 88 h 125"/>
                <a:gd name="T16" fmla="*/ 0 w 42"/>
                <a:gd name="T17" fmla="*/ 86 h 125"/>
                <a:gd name="T18" fmla="*/ 0 w 42"/>
                <a:gd name="T19" fmla="*/ 86 h 125"/>
                <a:gd name="T20" fmla="*/ 1 w 42"/>
                <a:gd name="T21" fmla="*/ 83 h 125"/>
                <a:gd name="T22" fmla="*/ 1 w 42"/>
                <a:gd name="T23" fmla="*/ 83 h 125"/>
                <a:gd name="T24" fmla="*/ 13 w 42"/>
                <a:gd name="T25" fmla="*/ 1 h 125"/>
                <a:gd name="T26" fmla="*/ 20 w 42"/>
                <a:gd name="T27" fmla="*/ 0 h 125"/>
                <a:gd name="T28" fmla="*/ 42 w 42"/>
                <a:gd name="T29" fmla="*/ 82 h 125"/>
                <a:gd name="T30" fmla="*/ 20 w 42"/>
                <a:gd name="T31" fmla="*/ 125 h 125"/>
                <a:gd name="T32" fmla="*/ 4 w 42"/>
                <a:gd name="T33" fmla="*/ 95 h 125"/>
                <a:gd name="T34" fmla="*/ 20 w 42"/>
                <a:gd name="T35" fmla="*/ 116 h 125"/>
                <a:gd name="T36" fmla="*/ 37 w 42"/>
                <a:gd name="T37" fmla="*/ 81 h 125"/>
                <a:gd name="T38" fmla="*/ 17 w 42"/>
                <a:gd name="T39" fmla="*/ 5 h 125"/>
                <a:gd name="T40" fmla="*/ 16 w 42"/>
                <a:gd name="T41" fmla="*/ 5 h 125"/>
                <a:gd name="T42" fmla="*/ 5 w 42"/>
                <a:gd name="T43" fmla="*/ 85 h 125"/>
                <a:gd name="T44" fmla="*/ 4 w 42"/>
                <a:gd name="T45" fmla="*/ 86 h 125"/>
                <a:gd name="T46" fmla="*/ 4 w 42"/>
                <a:gd name="T47" fmla="*/ 86 h 125"/>
                <a:gd name="T48" fmla="*/ 4 w 42"/>
                <a:gd name="T49" fmla="*/ 86 h 125"/>
                <a:gd name="T50" fmla="*/ 4 w 42"/>
                <a:gd name="T51" fmla="*/ 86 h 125"/>
                <a:gd name="T52" fmla="*/ 4 w 42"/>
                <a:gd name="T53" fmla="*/ 86 h 125"/>
                <a:gd name="T54" fmla="*/ 5 w 42"/>
                <a:gd name="T55" fmla="*/ 87 h 125"/>
                <a:gd name="T56" fmla="*/ 5 w 42"/>
                <a:gd name="T57" fmla="*/ 88 h 125"/>
                <a:gd name="T58" fmla="*/ 4 w 42"/>
                <a:gd name="T59" fmla="*/ 90 h 125"/>
                <a:gd name="T60" fmla="*/ 4 w 42"/>
                <a:gd name="T61" fmla="*/ 90 h 125"/>
                <a:gd name="T62" fmla="*/ 4 w 42"/>
                <a:gd name="T63" fmla="*/ 90 h 125"/>
                <a:gd name="T64" fmla="*/ 4 w 42"/>
                <a:gd name="T65" fmla="*/ 90 h 125"/>
                <a:gd name="T66" fmla="*/ 4 w 42"/>
                <a:gd name="T67" fmla="*/ 91 h 125"/>
                <a:gd name="T68" fmla="*/ 4 w 42"/>
                <a:gd name="T69" fmla="*/ 91 h 125"/>
                <a:gd name="T70" fmla="*/ 5 w 42"/>
                <a:gd name="T71" fmla="*/ 91 h 125"/>
                <a:gd name="T72" fmla="*/ 5 w 42"/>
                <a:gd name="T73" fmla="*/ 91 h 125"/>
                <a:gd name="T74" fmla="*/ 5 w 42"/>
                <a:gd name="T75" fmla="*/ 91 h 125"/>
                <a:gd name="T76" fmla="*/ 5 w 42"/>
                <a:gd name="T77" fmla="*/ 91 h 125"/>
                <a:gd name="T78" fmla="*/ 6 w 42"/>
                <a:gd name="T79" fmla="*/ 90 h 125"/>
                <a:gd name="T80" fmla="*/ 20 w 42"/>
                <a:gd name="T81" fmla="*/ 116 h 125"/>
                <a:gd name="T82" fmla="*/ 3 w 42"/>
                <a:gd name="T83" fmla="*/ 93 h 125"/>
                <a:gd name="T84" fmla="*/ 5 w 42"/>
                <a:gd name="T85" fmla="*/ 92 h 125"/>
                <a:gd name="T86" fmla="*/ 3 w 42"/>
                <a:gd name="T87" fmla="*/ 93 h 125"/>
                <a:gd name="T88" fmla="*/ 5 w 42"/>
                <a:gd name="T89" fmla="*/ 87 h 125"/>
                <a:gd name="T90" fmla="*/ 15 w 42"/>
                <a:gd name="T91" fmla="*/ 15 h 125"/>
                <a:gd name="T92" fmla="*/ 19 w 42"/>
                <a:gd name="T93" fmla="*/ 15 h 125"/>
                <a:gd name="T94" fmla="*/ 36 w 42"/>
                <a:gd name="T95" fmla="*/ 81 h 125"/>
                <a:gd name="T96" fmla="*/ 21 w 42"/>
                <a:gd name="T97" fmla="*/ 111 h 125"/>
                <a:gd name="T98" fmla="*/ 20 w 42"/>
                <a:gd name="T99" fmla="*/ 114 h 125"/>
                <a:gd name="T100" fmla="*/ 5 w 42"/>
                <a:gd name="T101" fmla="*/ 87 h 125"/>
                <a:gd name="T102" fmla="*/ 20 w 42"/>
                <a:gd name="T103" fmla="*/ 110 h 125"/>
                <a:gd name="T104" fmla="*/ 21 w 42"/>
                <a:gd name="T105" fmla="*/ 109 h 125"/>
                <a:gd name="T106" fmla="*/ 20 w 42"/>
                <a:gd name="T107" fmla="*/ 110 h 125"/>
                <a:gd name="T108" fmla="*/ 9 w 42"/>
                <a:gd name="T109" fmla="*/ 86 h 125"/>
                <a:gd name="T110" fmla="*/ 20 w 42"/>
                <a:gd name="T111" fmla="*/ 106 h 125"/>
                <a:gd name="T112" fmla="*/ 32 w 42"/>
                <a:gd name="T113" fmla="*/ 81 h 125"/>
                <a:gd name="T114" fmla="*/ 18 w 42"/>
                <a:gd name="T115" fmla="*/ 26 h 125"/>
                <a:gd name="T116" fmla="*/ 9 w 42"/>
                <a:gd name="T117" fmla="*/ 8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" h="125">
                  <a:moveTo>
                    <a:pt x="4" y="95"/>
                  </a:moveTo>
                  <a:cubicBezTo>
                    <a:pt x="4" y="95"/>
                    <a:pt x="4" y="95"/>
                    <a:pt x="4" y="95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2" y="94"/>
                    <a:pt x="0" y="92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87"/>
                    <a:pt x="0" y="87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5"/>
                    <a:pt x="0" y="84"/>
                    <a:pt x="1" y="83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4" y="95"/>
                    <a:pt x="4" y="95"/>
                    <a:pt x="4" y="95"/>
                  </a:cubicBezTo>
                  <a:close/>
                  <a:moveTo>
                    <a:pt x="20" y="116"/>
                  </a:moveTo>
                  <a:cubicBezTo>
                    <a:pt x="37" y="81"/>
                    <a:pt x="37" y="81"/>
                    <a:pt x="37" y="81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4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20" y="116"/>
                    <a:pt x="20" y="116"/>
                    <a:pt x="20" y="116"/>
                  </a:cubicBezTo>
                  <a:close/>
                  <a:moveTo>
                    <a:pt x="3" y="93"/>
                  </a:moveTo>
                  <a:cubicBezTo>
                    <a:pt x="5" y="92"/>
                    <a:pt x="5" y="92"/>
                    <a:pt x="5" y="92"/>
                  </a:cubicBezTo>
                  <a:cubicBezTo>
                    <a:pt x="3" y="93"/>
                    <a:pt x="3" y="93"/>
                    <a:pt x="3" y="93"/>
                  </a:cubicBezTo>
                  <a:close/>
                  <a:moveTo>
                    <a:pt x="5" y="87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5" y="87"/>
                    <a:pt x="5" y="87"/>
                    <a:pt x="5" y="87"/>
                  </a:cubicBezTo>
                  <a:close/>
                  <a:moveTo>
                    <a:pt x="20" y="110"/>
                  </a:moveTo>
                  <a:cubicBezTo>
                    <a:pt x="21" y="109"/>
                    <a:pt x="21" y="109"/>
                    <a:pt x="21" y="109"/>
                  </a:cubicBezTo>
                  <a:cubicBezTo>
                    <a:pt x="20" y="110"/>
                    <a:pt x="20" y="110"/>
                    <a:pt x="20" y="110"/>
                  </a:cubicBezTo>
                  <a:close/>
                  <a:moveTo>
                    <a:pt x="9" y="86"/>
                  </a:moveTo>
                  <a:cubicBezTo>
                    <a:pt x="20" y="106"/>
                    <a:pt x="20" y="106"/>
                    <a:pt x="20" y="106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9" y="86"/>
                    <a:pt x="9" y="86"/>
                    <a:pt x="9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1301" y="2028"/>
              <a:ext cx="103" cy="183"/>
            </a:xfrm>
            <a:custGeom>
              <a:avLst/>
              <a:gdLst>
                <a:gd name="T0" fmla="*/ 21 w 43"/>
                <a:gd name="T1" fmla="*/ 77 h 77"/>
                <a:gd name="T2" fmla="*/ 11 w 43"/>
                <a:gd name="T3" fmla="*/ 58 h 77"/>
                <a:gd name="T4" fmla="*/ 11 w 43"/>
                <a:gd name="T5" fmla="*/ 58 h 77"/>
                <a:gd name="T6" fmla="*/ 8 w 43"/>
                <a:gd name="T7" fmla="*/ 33 h 77"/>
                <a:gd name="T8" fmla="*/ 8 w 43"/>
                <a:gd name="T9" fmla="*/ 33 h 77"/>
                <a:gd name="T10" fmla="*/ 8 w 43"/>
                <a:gd name="T11" fmla="*/ 28 h 77"/>
                <a:gd name="T12" fmla="*/ 8 w 43"/>
                <a:gd name="T13" fmla="*/ 28 h 77"/>
                <a:gd name="T14" fmla="*/ 9 w 43"/>
                <a:gd name="T15" fmla="*/ 19 h 77"/>
                <a:gd name="T16" fmla="*/ 1 w 43"/>
                <a:gd name="T17" fmla="*/ 4 h 77"/>
                <a:gd name="T18" fmla="*/ 2 w 43"/>
                <a:gd name="T19" fmla="*/ 1 h 77"/>
                <a:gd name="T20" fmla="*/ 2 w 43"/>
                <a:gd name="T21" fmla="*/ 1 h 77"/>
                <a:gd name="T22" fmla="*/ 5 w 43"/>
                <a:gd name="T23" fmla="*/ 2 h 77"/>
                <a:gd name="T24" fmla="*/ 5 w 43"/>
                <a:gd name="T25" fmla="*/ 2 h 77"/>
                <a:gd name="T26" fmla="*/ 14 w 43"/>
                <a:gd name="T27" fmla="*/ 18 h 77"/>
                <a:gd name="T28" fmla="*/ 13 w 43"/>
                <a:gd name="T29" fmla="*/ 28 h 77"/>
                <a:gd name="T30" fmla="*/ 13 w 43"/>
                <a:gd name="T31" fmla="*/ 33 h 77"/>
                <a:gd name="T32" fmla="*/ 13 w 43"/>
                <a:gd name="T33" fmla="*/ 33 h 77"/>
                <a:gd name="T34" fmla="*/ 15 w 43"/>
                <a:gd name="T35" fmla="*/ 57 h 77"/>
                <a:gd name="T36" fmla="*/ 15 w 43"/>
                <a:gd name="T37" fmla="*/ 57 h 77"/>
                <a:gd name="T38" fmla="*/ 23 w 43"/>
                <a:gd name="T39" fmla="*/ 72 h 77"/>
                <a:gd name="T40" fmla="*/ 23 w 43"/>
                <a:gd name="T41" fmla="*/ 72 h 77"/>
                <a:gd name="T42" fmla="*/ 23 w 43"/>
                <a:gd name="T43" fmla="*/ 72 h 77"/>
                <a:gd name="T44" fmla="*/ 24 w 43"/>
                <a:gd name="T45" fmla="*/ 71 h 77"/>
                <a:gd name="T46" fmla="*/ 24 w 43"/>
                <a:gd name="T47" fmla="*/ 71 h 77"/>
                <a:gd name="T48" fmla="*/ 27 w 43"/>
                <a:gd name="T49" fmla="*/ 66 h 77"/>
                <a:gd name="T50" fmla="*/ 27 w 43"/>
                <a:gd name="T51" fmla="*/ 66 h 77"/>
                <a:gd name="T52" fmla="*/ 33 w 43"/>
                <a:gd name="T53" fmla="*/ 49 h 77"/>
                <a:gd name="T54" fmla="*/ 33 w 43"/>
                <a:gd name="T55" fmla="*/ 49 h 77"/>
                <a:gd name="T56" fmla="*/ 38 w 43"/>
                <a:gd name="T57" fmla="*/ 24 h 77"/>
                <a:gd name="T58" fmla="*/ 38 w 43"/>
                <a:gd name="T59" fmla="*/ 24 h 77"/>
                <a:gd name="T60" fmla="*/ 41 w 43"/>
                <a:gd name="T61" fmla="*/ 22 h 77"/>
                <a:gd name="T62" fmla="*/ 41 w 43"/>
                <a:gd name="T63" fmla="*/ 22 h 77"/>
                <a:gd name="T64" fmla="*/ 43 w 43"/>
                <a:gd name="T65" fmla="*/ 25 h 77"/>
                <a:gd name="T66" fmla="*/ 43 w 43"/>
                <a:gd name="T67" fmla="*/ 25 h 77"/>
                <a:gd name="T68" fmla="*/ 31 w 43"/>
                <a:gd name="T69" fmla="*/ 68 h 77"/>
                <a:gd name="T70" fmla="*/ 31 w 43"/>
                <a:gd name="T71" fmla="*/ 68 h 77"/>
                <a:gd name="T72" fmla="*/ 23 w 43"/>
                <a:gd name="T73" fmla="*/ 77 h 77"/>
                <a:gd name="T74" fmla="*/ 23 w 43"/>
                <a:gd name="T75" fmla="*/ 77 h 77"/>
                <a:gd name="T76" fmla="*/ 21 w 43"/>
                <a:gd name="T7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3" h="77">
                  <a:moveTo>
                    <a:pt x="21" y="77"/>
                  </a:moveTo>
                  <a:cubicBezTo>
                    <a:pt x="15" y="75"/>
                    <a:pt x="13" y="67"/>
                    <a:pt x="11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9" y="49"/>
                    <a:pt x="8" y="39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1"/>
                    <a:pt x="8" y="29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31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9"/>
                    <a:pt x="14" y="49"/>
                    <a:pt x="15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7" y="66"/>
                    <a:pt x="21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5" y="70"/>
                    <a:pt x="26" y="68"/>
                    <a:pt x="27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9" y="61"/>
                    <a:pt x="31" y="55"/>
                    <a:pt x="33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6" y="36"/>
                    <a:pt x="38" y="24"/>
                    <a:pt x="38" y="24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8" y="23"/>
                    <a:pt x="39" y="22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2" y="22"/>
                    <a:pt x="43" y="23"/>
                    <a:pt x="43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5"/>
                    <a:pt x="38" y="53"/>
                    <a:pt x="31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29" y="73"/>
                    <a:pt x="27" y="77"/>
                    <a:pt x="23" y="77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2" y="77"/>
                    <a:pt x="22" y="77"/>
                    <a:pt x="21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1299" y="2026"/>
              <a:ext cx="110" cy="190"/>
            </a:xfrm>
            <a:custGeom>
              <a:avLst/>
              <a:gdLst>
                <a:gd name="T0" fmla="*/ 22 w 46"/>
                <a:gd name="T1" fmla="*/ 78 h 80"/>
                <a:gd name="T2" fmla="*/ 10 w 46"/>
                <a:gd name="T3" fmla="*/ 60 h 80"/>
                <a:gd name="T4" fmla="*/ 7 w 46"/>
                <a:gd name="T5" fmla="*/ 34 h 80"/>
                <a:gd name="T6" fmla="*/ 7 w 46"/>
                <a:gd name="T7" fmla="*/ 28 h 80"/>
                <a:gd name="T8" fmla="*/ 8 w 46"/>
                <a:gd name="T9" fmla="*/ 20 h 80"/>
                <a:gd name="T10" fmla="*/ 0 w 46"/>
                <a:gd name="T11" fmla="*/ 4 h 80"/>
                <a:gd name="T12" fmla="*/ 2 w 46"/>
                <a:gd name="T13" fmla="*/ 0 h 80"/>
                <a:gd name="T14" fmla="*/ 4 w 46"/>
                <a:gd name="T15" fmla="*/ 0 h 80"/>
                <a:gd name="T16" fmla="*/ 8 w 46"/>
                <a:gd name="T17" fmla="*/ 2 h 80"/>
                <a:gd name="T18" fmla="*/ 17 w 46"/>
                <a:gd name="T19" fmla="*/ 18 h 80"/>
                <a:gd name="T20" fmla="*/ 16 w 46"/>
                <a:gd name="T21" fmla="*/ 33 h 80"/>
                <a:gd name="T22" fmla="*/ 16 w 46"/>
                <a:gd name="T23" fmla="*/ 33 h 80"/>
                <a:gd name="T24" fmla="*/ 16 w 46"/>
                <a:gd name="T25" fmla="*/ 34 h 80"/>
                <a:gd name="T26" fmla="*/ 18 w 46"/>
                <a:gd name="T27" fmla="*/ 58 h 80"/>
                <a:gd name="T28" fmla="*/ 23 w 46"/>
                <a:gd name="T29" fmla="*/ 71 h 80"/>
                <a:gd name="T30" fmla="*/ 24 w 46"/>
                <a:gd name="T31" fmla="*/ 71 h 80"/>
                <a:gd name="T32" fmla="*/ 26 w 46"/>
                <a:gd name="T33" fmla="*/ 66 h 80"/>
                <a:gd name="T34" fmla="*/ 32 w 46"/>
                <a:gd name="T35" fmla="*/ 49 h 80"/>
                <a:gd name="T36" fmla="*/ 37 w 46"/>
                <a:gd name="T37" fmla="*/ 24 h 80"/>
                <a:gd name="T38" fmla="*/ 37 w 46"/>
                <a:gd name="T39" fmla="*/ 24 h 80"/>
                <a:gd name="T40" fmla="*/ 41 w 46"/>
                <a:gd name="T41" fmla="*/ 21 h 80"/>
                <a:gd name="T42" fmla="*/ 42 w 46"/>
                <a:gd name="T43" fmla="*/ 21 h 80"/>
                <a:gd name="T44" fmla="*/ 46 w 46"/>
                <a:gd name="T45" fmla="*/ 25 h 80"/>
                <a:gd name="T46" fmla="*/ 46 w 46"/>
                <a:gd name="T47" fmla="*/ 26 h 80"/>
                <a:gd name="T48" fmla="*/ 46 w 46"/>
                <a:gd name="T49" fmla="*/ 26 h 80"/>
                <a:gd name="T50" fmla="*/ 46 w 46"/>
                <a:gd name="T51" fmla="*/ 26 h 80"/>
                <a:gd name="T52" fmla="*/ 45 w 46"/>
                <a:gd name="T53" fmla="*/ 27 h 80"/>
                <a:gd name="T54" fmla="*/ 45 w 46"/>
                <a:gd name="T55" fmla="*/ 31 h 80"/>
                <a:gd name="T56" fmla="*/ 42 w 46"/>
                <a:gd name="T57" fmla="*/ 42 h 80"/>
                <a:gd name="T58" fmla="*/ 34 w 46"/>
                <a:gd name="T59" fmla="*/ 70 h 80"/>
                <a:gd name="T60" fmla="*/ 24 w 46"/>
                <a:gd name="T61" fmla="*/ 80 h 80"/>
                <a:gd name="T62" fmla="*/ 23 w 46"/>
                <a:gd name="T63" fmla="*/ 76 h 80"/>
                <a:gd name="T64" fmla="*/ 30 w 46"/>
                <a:gd name="T65" fmla="*/ 68 h 80"/>
                <a:gd name="T66" fmla="*/ 42 w 46"/>
                <a:gd name="T67" fmla="*/ 25 h 80"/>
                <a:gd name="T68" fmla="*/ 42 w 46"/>
                <a:gd name="T69" fmla="*/ 25 h 80"/>
                <a:gd name="T70" fmla="*/ 41 w 46"/>
                <a:gd name="T71" fmla="*/ 25 h 80"/>
                <a:gd name="T72" fmla="*/ 41 w 46"/>
                <a:gd name="T73" fmla="*/ 25 h 80"/>
                <a:gd name="T74" fmla="*/ 41 w 46"/>
                <a:gd name="T75" fmla="*/ 25 h 80"/>
                <a:gd name="T76" fmla="*/ 41 w 46"/>
                <a:gd name="T77" fmla="*/ 25 h 80"/>
                <a:gd name="T78" fmla="*/ 41 w 46"/>
                <a:gd name="T79" fmla="*/ 26 h 80"/>
                <a:gd name="T80" fmla="*/ 41 w 46"/>
                <a:gd name="T81" fmla="*/ 27 h 80"/>
                <a:gd name="T82" fmla="*/ 39 w 46"/>
                <a:gd name="T83" fmla="*/ 33 h 80"/>
                <a:gd name="T84" fmla="*/ 35 w 46"/>
                <a:gd name="T85" fmla="*/ 50 h 80"/>
                <a:gd name="T86" fmla="*/ 30 w 46"/>
                <a:gd name="T87" fmla="*/ 68 h 80"/>
                <a:gd name="T88" fmla="*/ 27 w 46"/>
                <a:gd name="T89" fmla="*/ 73 h 80"/>
                <a:gd name="T90" fmla="*/ 26 w 46"/>
                <a:gd name="T91" fmla="*/ 75 h 80"/>
                <a:gd name="T92" fmla="*/ 24 w 46"/>
                <a:gd name="T93" fmla="*/ 75 h 80"/>
                <a:gd name="T94" fmla="*/ 18 w 46"/>
                <a:gd name="T95" fmla="*/ 70 h 80"/>
                <a:gd name="T96" fmla="*/ 14 w 46"/>
                <a:gd name="T97" fmla="*/ 59 h 80"/>
                <a:gd name="T98" fmla="*/ 12 w 46"/>
                <a:gd name="T99" fmla="*/ 34 h 80"/>
                <a:gd name="T100" fmla="*/ 12 w 46"/>
                <a:gd name="T101" fmla="*/ 33 h 80"/>
                <a:gd name="T102" fmla="*/ 12 w 46"/>
                <a:gd name="T103" fmla="*/ 29 h 80"/>
                <a:gd name="T104" fmla="*/ 13 w 46"/>
                <a:gd name="T105" fmla="*/ 19 h 80"/>
                <a:gd name="T106" fmla="*/ 4 w 46"/>
                <a:gd name="T107" fmla="*/ 4 h 80"/>
                <a:gd name="T108" fmla="*/ 4 w 46"/>
                <a:gd name="T109" fmla="*/ 4 h 80"/>
                <a:gd name="T110" fmla="*/ 4 w 46"/>
                <a:gd name="T111" fmla="*/ 4 h 80"/>
                <a:gd name="T112" fmla="*/ 4 w 46"/>
                <a:gd name="T113" fmla="*/ 4 h 80"/>
                <a:gd name="T114" fmla="*/ 12 w 46"/>
                <a:gd name="T115" fmla="*/ 19 h 80"/>
                <a:gd name="T116" fmla="*/ 11 w 46"/>
                <a:gd name="T117" fmla="*/ 34 h 80"/>
                <a:gd name="T118" fmla="*/ 14 w 46"/>
                <a:gd name="T119" fmla="*/ 59 h 80"/>
                <a:gd name="T120" fmla="*/ 23 w 46"/>
                <a:gd name="T121" fmla="*/ 76 h 80"/>
                <a:gd name="T122" fmla="*/ 23 w 46"/>
                <a:gd name="T123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" h="80">
                  <a:moveTo>
                    <a:pt x="22" y="80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14" y="77"/>
                    <a:pt x="12" y="68"/>
                    <a:pt x="10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8" y="51"/>
                    <a:pt x="7" y="40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2"/>
                    <a:pt x="7" y="30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7" y="0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40"/>
                    <a:pt x="17" y="50"/>
                    <a:pt x="18" y="58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20" y="64"/>
                    <a:pt x="22" y="69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0"/>
                    <a:pt x="25" y="68"/>
                    <a:pt x="26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8" y="62"/>
                    <a:pt x="30" y="5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5" y="37"/>
                    <a:pt x="37" y="25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2"/>
                    <a:pt x="39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4" y="21"/>
                    <a:pt x="46" y="23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9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4"/>
                    <a:pt x="43" y="38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51"/>
                    <a:pt x="37" y="62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2" y="74"/>
                    <a:pt x="30" y="79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3" y="80"/>
                    <a:pt x="23" y="80"/>
                    <a:pt x="22" y="80"/>
                  </a:cubicBezTo>
                  <a:close/>
                  <a:moveTo>
                    <a:pt x="23" y="76"/>
                  </a:moveTo>
                  <a:cubicBezTo>
                    <a:pt x="27" y="76"/>
                    <a:pt x="28" y="7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7" y="54"/>
                    <a:pt x="41" y="28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6"/>
                    <a:pt x="41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0" y="29"/>
                    <a:pt x="40" y="31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8"/>
                    <a:pt x="37" y="44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4" y="57"/>
                    <a:pt x="32" y="6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9" y="70"/>
                    <a:pt x="28" y="72"/>
                    <a:pt x="27" y="7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26" y="74"/>
                    <a:pt x="26" y="74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1" y="75"/>
                    <a:pt x="20" y="73"/>
                    <a:pt x="18" y="70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7" y="67"/>
                    <a:pt x="15" y="63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3" y="50"/>
                    <a:pt x="12" y="40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2"/>
                    <a:pt x="12" y="30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2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40"/>
                    <a:pt x="12" y="50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6" y="68"/>
                    <a:pt x="18" y="75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323" y="2028"/>
              <a:ext cx="26" cy="55"/>
            </a:xfrm>
            <a:custGeom>
              <a:avLst/>
              <a:gdLst>
                <a:gd name="T0" fmla="*/ 2 w 11"/>
                <a:gd name="T1" fmla="*/ 23 h 23"/>
                <a:gd name="T2" fmla="*/ 0 w 11"/>
                <a:gd name="T3" fmla="*/ 20 h 23"/>
                <a:gd name="T4" fmla="*/ 0 w 11"/>
                <a:gd name="T5" fmla="*/ 20 h 23"/>
                <a:gd name="T6" fmla="*/ 7 w 11"/>
                <a:gd name="T7" fmla="*/ 2 h 23"/>
                <a:gd name="T8" fmla="*/ 10 w 11"/>
                <a:gd name="T9" fmla="*/ 1 h 23"/>
                <a:gd name="T10" fmla="*/ 10 w 11"/>
                <a:gd name="T11" fmla="*/ 1 h 23"/>
                <a:gd name="T12" fmla="*/ 11 w 11"/>
                <a:gd name="T13" fmla="*/ 4 h 23"/>
                <a:gd name="T14" fmla="*/ 11 w 11"/>
                <a:gd name="T15" fmla="*/ 4 h 23"/>
                <a:gd name="T16" fmla="*/ 5 w 11"/>
                <a:gd name="T17" fmla="*/ 21 h 23"/>
                <a:gd name="T18" fmla="*/ 2 w 11"/>
                <a:gd name="T19" fmla="*/ 23 h 23"/>
                <a:gd name="T20" fmla="*/ 2 w 11"/>
                <a:gd name="T21" fmla="*/ 23 h 23"/>
                <a:gd name="T22" fmla="*/ 2 w 11"/>
                <a:gd name="T2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23">
                  <a:moveTo>
                    <a:pt x="2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2"/>
                    <a:pt x="3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>
              <a:spLocks noEditPoints="1"/>
            </p:cNvSpPr>
            <p:nvPr/>
          </p:nvSpPr>
          <p:spPr bwMode="auto">
            <a:xfrm>
              <a:off x="1318" y="2026"/>
              <a:ext cx="36" cy="61"/>
            </a:xfrm>
            <a:custGeom>
              <a:avLst/>
              <a:gdLst>
                <a:gd name="T0" fmla="*/ 4 w 15"/>
                <a:gd name="T1" fmla="*/ 26 h 26"/>
                <a:gd name="T2" fmla="*/ 3 w 15"/>
                <a:gd name="T3" fmla="*/ 26 h 26"/>
                <a:gd name="T4" fmla="*/ 3 w 15"/>
                <a:gd name="T5" fmla="*/ 26 h 26"/>
                <a:gd name="T6" fmla="*/ 3 w 15"/>
                <a:gd name="T7" fmla="*/ 26 h 26"/>
                <a:gd name="T8" fmla="*/ 0 w 15"/>
                <a:gd name="T9" fmla="*/ 22 h 26"/>
                <a:gd name="T10" fmla="*/ 0 w 15"/>
                <a:gd name="T11" fmla="*/ 22 h 26"/>
                <a:gd name="T12" fmla="*/ 0 w 15"/>
                <a:gd name="T13" fmla="*/ 20 h 26"/>
                <a:gd name="T14" fmla="*/ 0 w 15"/>
                <a:gd name="T15" fmla="*/ 20 h 26"/>
                <a:gd name="T16" fmla="*/ 7 w 15"/>
                <a:gd name="T17" fmla="*/ 2 h 26"/>
                <a:gd name="T18" fmla="*/ 11 w 15"/>
                <a:gd name="T19" fmla="*/ 0 h 26"/>
                <a:gd name="T20" fmla="*/ 11 w 15"/>
                <a:gd name="T21" fmla="*/ 0 h 26"/>
                <a:gd name="T22" fmla="*/ 12 w 15"/>
                <a:gd name="T23" fmla="*/ 0 h 26"/>
                <a:gd name="T24" fmla="*/ 12 w 15"/>
                <a:gd name="T25" fmla="*/ 0 h 26"/>
                <a:gd name="T26" fmla="*/ 15 w 15"/>
                <a:gd name="T27" fmla="*/ 4 h 26"/>
                <a:gd name="T28" fmla="*/ 15 w 15"/>
                <a:gd name="T29" fmla="*/ 4 h 26"/>
                <a:gd name="T30" fmla="*/ 15 w 15"/>
                <a:gd name="T31" fmla="*/ 5 h 26"/>
                <a:gd name="T32" fmla="*/ 15 w 15"/>
                <a:gd name="T33" fmla="*/ 5 h 26"/>
                <a:gd name="T34" fmla="*/ 8 w 15"/>
                <a:gd name="T35" fmla="*/ 23 h 26"/>
                <a:gd name="T36" fmla="*/ 4 w 15"/>
                <a:gd name="T37" fmla="*/ 26 h 26"/>
                <a:gd name="T38" fmla="*/ 4 w 15"/>
                <a:gd name="T39" fmla="*/ 26 h 26"/>
                <a:gd name="T40" fmla="*/ 4 w 15"/>
                <a:gd name="T41" fmla="*/ 26 h 26"/>
                <a:gd name="T42" fmla="*/ 10 w 15"/>
                <a:gd name="T43" fmla="*/ 4 h 26"/>
                <a:gd name="T44" fmla="*/ 4 w 15"/>
                <a:gd name="T45" fmla="*/ 22 h 26"/>
                <a:gd name="T46" fmla="*/ 4 w 15"/>
                <a:gd name="T47" fmla="*/ 22 h 26"/>
                <a:gd name="T48" fmla="*/ 4 w 15"/>
                <a:gd name="T49" fmla="*/ 22 h 26"/>
                <a:gd name="T50" fmla="*/ 4 w 15"/>
                <a:gd name="T51" fmla="*/ 22 h 26"/>
                <a:gd name="T52" fmla="*/ 4 w 15"/>
                <a:gd name="T53" fmla="*/ 24 h 26"/>
                <a:gd name="T54" fmla="*/ 4 w 15"/>
                <a:gd name="T55" fmla="*/ 22 h 26"/>
                <a:gd name="T56" fmla="*/ 4 w 15"/>
                <a:gd name="T57" fmla="*/ 22 h 26"/>
                <a:gd name="T58" fmla="*/ 4 w 15"/>
                <a:gd name="T59" fmla="*/ 22 h 26"/>
                <a:gd name="T60" fmla="*/ 5 w 15"/>
                <a:gd name="T61" fmla="*/ 22 h 26"/>
                <a:gd name="T62" fmla="*/ 5 w 15"/>
                <a:gd name="T63" fmla="*/ 22 h 26"/>
                <a:gd name="T64" fmla="*/ 11 w 15"/>
                <a:gd name="T65" fmla="*/ 4 h 26"/>
                <a:gd name="T66" fmla="*/ 11 w 15"/>
                <a:gd name="T67" fmla="*/ 4 h 26"/>
                <a:gd name="T68" fmla="*/ 11 w 15"/>
                <a:gd name="T69" fmla="*/ 4 h 26"/>
                <a:gd name="T70" fmla="*/ 11 w 15"/>
                <a:gd name="T71" fmla="*/ 4 h 26"/>
                <a:gd name="T72" fmla="*/ 11 w 15"/>
                <a:gd name="T73" fmla="*/ 4 h 26"/>
                <a:gd name="T74" fmla="*/ 11 w 15"/>
                <a:gd name="T75" fmla="*/ 4 h 26"/>
                <a:gd name="T76" fmla="*/ 11 w 15"/>
                <a:gd name="T77" fmla="*/ 4 h 26"/>
                <a:gd name="T78" fmla="*/ 10 w 15"/>
                <a:gd name="T79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" h="26">
                  <a:moveTo>
                    <a:pt x="4" y="26"/>
                  </a:move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1" y="25"/>
                    <a:pt x="0" y="23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2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5"/>
                    <a:pt x="6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lose/>
                  <a:moveTo>
                    <a:pt x="10" y="4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323" y="2019"/>
              <a:ext cx="17" cy="52"/>
            </a:xfrm>
            <a:custGeom>
              <a:avLst/>
              <a:gdLst>
                <a:gd name="T0" fmla="*/ 2 w 7"/>
                <a:gd name="T1" fmla="*/ 20 h 22"/>
                <a:gd name="T2" fmla="*/ 0 w 7"/>
                <a:gd name="T3" fmla="*/ 3 h 22"/>
                <a:gd name="T4" fmla="*/ 2 w 7"/>
                <a:gd name="T5" fmla="*/ 0 h 22"/>
                <a:gd name="T6" fmla="*/ 2 w 7"/>
                <a:gd name="T7" fmla="*/ 0 h 22"/>
                <a:gd name="T8" fmla="*/ 5 w 7"/>
                <a:gd name="T9" fmla="*/ 2 h 22"/>
                <a:gd name="T10" fmla="*/ 5 w 7"/>
                <a:gd name="T11" fmla="*/ 2 h 22"/>
                <a:gd name="T12" fmla="*/ 7 w 7"/>
                <a:gd name="T13" fmla="*/ 19 h 22"/>
                <a:gd name="T14" fmla="*/ 4 w 7"/>
                <a:gd name="T15" fmla="*/ 22 h 22"/>
                <a:gd name="T16" fmla="*/ 4 w 7"/>
                <a:gd name="T17" fmla="*/ 22 h 22"/>
                <a:gd name="T18" fmla="*/ 4 w 7"/>
                <a:gd name="T19" fmla="*/ 22 h 22"/>
                <a:gd name="T20" fmla="*/ 4 w 7"/>
                <a:gd name="T21" fmla="*/ 22 h 22"/>
                <a:gd name="T22" fmla="*/ 2 w 7"/>
                <a:gd name="T23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22">
                  <a:moveTo>
                    <a:pt x="2" y="2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1"/>
                    <a:pt x="6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2"/>
                    <a:pt x="2" y="21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1318" y="2014"/>
              <a:ext cx="26" cy="62"/>
            </a:xfrm>
            <a:custGeom>
              <a:avLst/>
              <a:gdLst>
                <a:gd name="T0" fmla="*/ 2 w 11"/>
                <a:gd name="T1" fmla="*/ 22 h 26"/>
                <a:gd name="T2" fmla="*/ 4 w 11"/>
                <a:gd name="T3" fmla="*/ 22 h 26"/>
                <a:gd name="T4" fmla="*/ 2 w 11"/>
                <a:gd name="T5" fmla="*/ 22 h 26"/>
                <a:gd name="T6" fmla="*/ 0 w 11"/>
                <a:gd name="T7" fmla="*/ 5 h 26"/>
                <a:gd name="T8" fmla="*/ 0 w 11"/>
                <a:gd name="T9" fmla="*/ 5 h 26"/>
                <a:gd name="T10" fmla="*/ 0 w 11"/>
                <a:gd name="T11" fmla="*/ 5 h 26"/>
                <a:gd name="T12" fmla="*/ 4 w 11"/>
                <a:gd name="T13" fmla="*/ 0 h 26"/>
                <a:gd name="T14" fmla="*/ 4 w 11"/>
                <a:gd name="T15" fmla="*/ 0 h 26"/>
                <a:gd name="T16" fmla="*/ 4 w 11"/>
                <a:gd name="T17" fmla="*/ 0 h 26"/>
                <a:gd name="T18" fmla="*/ 4 w 11"/>
                <a:gd name="T19" fmla="*/ 0 h 26"/>
                <a:gd name="T20" fmla="*/ 9 w 11"/>
                <a:gd name="T21" fmla="*/ 4 h 26"/>
                <a:gd name="T22" fmla="*/ 9 w 11"/>
                <a:gd name="T23" fmla="*/ 4 h 26"/>
                <a:gd name="T24" fmla="*/ 11 w 11"/>
                <a:gd name="T25" fmla="*/ 21 h 26"/>
                <a:gd name="T26" fmla="*/ 11 w 11"/>
                <a:gd name="T27" fmla="*/ 22 h 26"/>
                <a:gd name="T28" fmla="*/ 11 w 11"/>
                <a:gd name="T29" fmla="*/ 22 h 26"/>
                <a:gd name="T30" fmla="*/ 7 w 11"/>
                <a:gd name="T31" fmla="*/ 26 h 26"/>
                <a:gd name="T32" fmla="*/ 7 w 11"/>
                <a:gd name="T33" fmla="*/ 26 h 26"/>
                <a:gd name="T34" fmla="*/ 6 w 11"/>
                <a:gd name="T35" fmla="*/ 26 h 26"/>
                <a:gd name="T36" fmla="*/ 6 w 11"/>
                <a:gd name="T37" fmla="*/ 26 h 26"/>
                <a:gd name="T38" fmla="*/ 2 w 11"/>
                <a:gd name="T39" fmla="*/ 22 h 26"/>
                <a:gd name="T40" fmla="*/ 6 w 11"/>
                <a:gd name="T41" fmla="*/ 22 h 26"/>
                <a:gd name="T42" fmla="*/ 6 w 11"/>
                <a:gd name="T43" fmla="*/ 22 h 26"/>
                <a:gd name="T44" fmla="*/ 6 w 11"/>
                <a:gd name="T45" fmla="*/ 22 h 26"/>
                <a:gd name="T46" fmla="*/ 7 w 11"/>
                <a:gd name="T47" fmla="*/ 22 h 26"/>
                <a:gd name="T48" fmla="*/ 7 w 11"/>
                <a:gd name="T49" fmla="*/ 22 h 26"/>
                <a:gd name="T50" fmla="*/ 7 w 11"/>
                <a:gd name="T51" fmla="*/ 22 h 26"/>
                <a:gd name="T52" fmla="*/ 7 w 11"/>
                <a:gd name="T53" fmla="*/ 22 h 26"/>
                <a:gd name="T54" fmla="*/ 5 w 11"/>
                <a:gd name="T55" fmla="*/ 5 h 26"/>
                <a:gd name="T56" fmla="*/ 4 w 11"/>
                <a:gd name="T57" fmla="*/ 4 h 26"/>
                <a:gd name="T58" fmla="*/ 4 w 11"/>
                <a:gd name="T59" fmla="*/ 4 h 26"/>
                <a:gd name="T60" fmla="*/ 4 w 11"/>
                <a:gd name="T61" fmla="*/ 4 h 26"/>
                <a:gd name="T62" fmla="*/ 4 w 11"/>
                <a:gd name="T63" fmla="*/ 4 h 26"/>
                <a:gd name="T64" fmla="*/ 4 w 11"/>
                <a:gd name="T65" fmla="*/ 5 h 26"/>
                <a:gd name="T66" fmla="*/ 4 w 11"/>
                <a:gd name="T67" fmla="*/ 5 h 26"/>
                <a:gd name="T68" fmla="*/ 4 w 11"/>
                <a:gd name="T69" fmla="*/ 5 h 26"/>
                <a:gd name="T70" fmla="*/ 4 w 11"/>
                <a:gd name="T71" fmla="*/ 5 h 26"/>
                <a:gd name="T72" fmla="*/ 6 w 11"/>
                <a:gd name="T73" fmla="*/ 22 h 26"/>
                <a:gd name="T74" fmla="*/ 6 w 11"/>
                <a:gd name="T75" fmla="*/ 22 h 26"/>
                <a:gd name="T76" fmla="*/ 6 w 11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" h="26">
                  <a:moveTo>
                    <a:pt x="2" y="22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4"/>
                    <a:pt x="9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4" y="26"/>
                    <a:pt x="2" y="24"/>
                    <a:pt x="2" y="22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567" y="1624"/>
              <a:ext cx="236" cy="361"/>
            </a:xfrm>
            <a:custGeom>
              <a:avLst/>
              <a:gdLst>
                <a:gd name="T0" fmla="*/ 1 w 99"/>
                <a:gd name="T1" fmla="*/ 151 h 152"/>
                <a:gd name="T2" fmla="*/ 1 w 99"/>
                <a:gd name="T3" fmla="*/ 148 h 152"/>
                <a:gd name="T4" fmla="*/ 1 w 99"/>
                <a:gd name="T5" fmla="*/ 148 h 152"/>
                <a:gd name="T6" fmla="*/ 56 w 99"/>
                <a:gd name="T7" fmla="*/ 80 h 152"/>
                <a:gd name="T8" fmla="*/ 56 w 99"/>
                <a:gd name="T9" fmla="*/ 80 h 152"/>
                <a:gd name="T10" fmla="*/ 94 w 99"/>
                <a:gd name="T11" fmla="*/ 2 h 152"/>
                <a:gd name="T12" fmla="*/ 94 w 99"/>
                <a:gd name="T13" fmla="*/ 2 h 152"/>
                <a:gd name="T14" fmla="*/ 97 w 99"/>
                <a:gd name="T15" fmla="*/ 1 h 152"/>
                <a:gd name="T16" fmla="*/ 97 w 99"/>
                <a:gd name="T17" fmla="*/ 1 h 152"/>
                <a:gd name="T18" fmla="*/ 98 w 99"/>
                <a:gd name="T19" fmla="*/ 4 h 152"/>
                <a:gd name="T20" fmla="*/ 98 w 99"/>
                <a:gd name="T21" fmla="*/ 4 h 152"/>
                <a:gd name="T22" fmla="*/ 60 w 99"/>
                <a:gd name="T23" fmla="*/ 82 h 152"/>
                <a:gd name="T24" fmla="*/ 60 w 99"/>
                <a:gd name="T25" fmla="*/ 82 h 152"/>
                <a:gd name="T26" fmla="*/ 5 w 99"/>
                <a:gd name="T27" fmla="*/ 151 h 152"/>
                <a:gd name="T28" fmla="*/ 5 w 99"/>
                <a:gd name="T29" fmla="*/ 151 h 152"/>
                <a:gd name="T30" fmla="*/ 3 w 99"/>
                <a:gd name="T31" fmla="*/ 152 h 152"/>
                <a:gd name="T32" fmla="*/ 3 w 99"/>
                <a:gd name="T33" fmla="*/ 152 h 152"/>
                <a:gd name="T34" fmla="*/ 1 w 99"/>
                <a:gd name="T35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" h="152">
                  <a:moveTo>
                    <a:pt x="1" y="151"/>
                  </a:moveTo>
                  <a:cubicBezTo>
                    <a:pt x="0" y="150"/>
                    <a:pt x="0" y="149"/>
                    <a:pt x="1" y="148"/>
                  </a:cubicBezTo>
                  <a:cubicBezTo>
                    <a:pt x="1" y="148"/>
                    <a:pt x="1" y="148"/>
                    <a:pt x="1" y="148"/>
                  </a:cubicBezTo>
                  <a:cubicBezTo>
                    <a:pt x="1" y="148"/>
                    <a:pt x="46" y="95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65" y="65"/>
                    <a:pt x="94" y="2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4" y="1"/>
                    <a:pt x="96" y="0"/>
                    <a:pt x="97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8" y="1"/>
                    <a:pt x="99" y="3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70" y="67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50" y="98"/>
                    <a:pt x="5" y="151"/>
                    <a:pt x="5" y="151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4" y="151"/>
                    <a:pt x="4" y="152"/>
                    <a:pt x="3" y="152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2" y="152"/>
                    <a:pt x="2" y="151"/>
                    <a:pt x="1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564" y="1622"/>
              <a:ext cx="242" cy="368"/>
            </a:xfrm>
            <a:custGeom>
              <a:avLst/>
              <a:gdLst>
                <a:gd name="T0" fmla="*/ 2 w 101"/>
                <a:gd name="T1" fmla="*/ 152 h 155"/>
                <a:gd name="T2" fmla="*/ 0 w 101"/>
                <a:gd name="T3" fmla="*/ 150 h 155"/>
                <a:gd name="T4" fmla="*/ 1 w 101"/>
                <a:gd name="T5" fmla="*/ 147 h 155"/>
                <a:gd name="T6" fmla="*/ 1 w 101"/>
                <a:gd name="T7" fmla="*/ 147 h 155"/>
                <a:gd name="T8" fmla="*/ 1 w 101"/>
                <a:gd name="T9" fmla="*/ 147 h 155"/>
                <a:gd name="T10" fmla="*/ 1 w 101"/>
                <a:gd name="T11" fmla="*/ 147 h 155"/>
                <a:gd name="T12" fmla="*/ 3 w 101"/>
                <a:gd name="T13" fmla="*/ 145 h 155"/>
                <a:gd name="T14" fmla="*/ 8 w 101"/>
                <a:gd name="T15" fmla="*/ 139 h 155"/>
                <a:gd name="T16" fmla="*/ 24 w 101"/>
                <a:gd name="T17" fmla="*/ 119 h 155"/>
                <a:gd name="T18" fmla="*/ 55 w 101"/>
                <a:gd name="T19" fmla="*/ 80 h 155"/>
                <a:gd name="T20" fmla="*/ 93 w 101"/>
                <a:gd name="T21" fmla="*/ 2 h 155"/>
                <a:gd name="T22" fmla="*/ 97 w 101"/>
                <a:gd name="T23" fmla="*/ 0 h 155"/>
                <a:gd name="T24" fmla="*/ 99 w 101"/>
                <a:gd name="T25" fmla="*/ 0 h 155"/>
                <a:gd name="T26" fmla="*/ 101 w 101"/>
                <a:gd name="T27" fmla="*/ 4 h 155"/>
                <a:gd name="T28" fmla="*/ 101 w 101"/>
                <a:gd name="T29" fmla="*/ 6 h 155"/>
                <a:gd name="T30" fmla="*/ 62 w 101"/>
                <a:gd name="T31" fmla="*/ 84 h 155"/>
                <a:gd name="T32" fmla="*/ 7 w 101"/>
                <a:gd name="T33" fmla="*/ 153 h 155"/>
                <a:gd name="T34" fmla="*/ 7 w 101"/>
                <a:gd name="T35" fmla="*/ 153 h 155"/>
                <a:gd name="T36" fmla="*/ 4 w 101"/>
                <a:gd name="T37" fmla="*/ 155 h 155"/>
                <a:gd name="T38" fmla="*/ 4 w 101"/>
                <a:gd name="T39" fmla="*/ 151 h 155"/>
                <a:gd name="T40" fmla="*/ 59 w 101"/>
                <a:gd name="T41" fmla="*/ 82 h 155"/>
                <a:gd name="T42" fmla="*/ 97 w 101"/>
                <a:gd name="T43" fmla="*/ 4 h 155"/>
                <a:gd name="T44" fmla="*/ 97 w 101"/>
                <a:gd name="T45" fmla="*/ 4 h 155"/>
                <a:gd name="T46" fmla="*/ 97 w 101"/>
                <a:gd name="T47" fmla="*/ 4 h 155"/>
                <a:gd name="T48" fmla="*/ 97 w 101"/>
                <a:gd name="T49" fmla="*/ 4 h 155"/>
                <a:gd name="T50" fmla="*/ 97 w 101"/>
                <a:gd name="T51" fmla="*/ 4 h 155"/>
                <a:gd name="T52" fmla="*/ 58 w 101"/>
                <a:gd name="T53" fmla="*/ 82 h 155"/>
                <a:gd name="T54" fmla="*/ 4 w 101"/>
                <a:gd name="T55" fmla="*/ 150 h 155"/>
                <a:gd name="T56" fmla="*/ 4 w 101"/>
                <a:gd name="T57" fmla="*/ 150 h 155"/>
                <a:gd name="T58" fmla="*/ 4 w 101"/>
                <a:gd name="T59" fmla="*/ 150 h 155"/>
                <a:gd name="T60" fmla="*/ 4 w 101"/>
                <a:gd name="T61" fmla="*/ 150 h 155"/>
                <a:gd name="T62" fmla="*/ 4 w 101"/>
                <a:gd name="T63" fmla="*/ 151 h 155"/>
                <a:gd name="T64" fmla="*/ 4 w 101"/>
                <a:gd name="T65" fmla="*/ 150 h 155"/>
                <a:gd name="T66" fmla="*/ 4 w 101"/>
                <a:gd name="T67" fmla="*/ 15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" h="155">
                  <a:moveTo>
                    <a:pt x="1" y="153"/>
                  </a:moveTo>
                  <a:cubicBezTo>
                    <a:pt x="2" y="152"/>
                    <a:pt x="2" y="152"/>
                    <a:pt x="2" y="152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0" y="153"/>
                    <a:pt x="0" y="151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49"/>
                    <a:pt x="0" y="148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6"/>
                    <a:pt x="2" y="146"/>
                    <a:pt x="3" y="145"/>
                  </a:cubicBezTo>
                  <a:cubicBezTo>
                    <a:pt x="3" y="145"/>
                    <a:pt x="3" y="145"/>
                    <a:pt x="3" y="145"/>
                  </a:cubicBezTo>
                  <a:cubicBezTo>
                    <a:pt x="4" y="144"/>
                    <a:pt x="6" y="141"/>
                    <a:pt x="8" y="139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12" y="134"/>
                    <a:pt x="18" y="126"/>
                    <a:pt x="24" y="119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37" y="104"/>
                    <a:pt x="50" y="87"/>
                    <a:pt x="55" y="80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64" y="65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4" y="1"/>
                    <a:pt x="95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1"/>
                    <a:pt x="101" y="2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73" y="68"/>
                    <a:pt x="62" y="84"/>
                  </a:cubicBezTo>
                  <a:cubicBezTo>
                    <a:pt x="62" y="84"/>
                    <a:pt x="62" y="84"/>
                    <a:pt x="62" y="84"/>
                  </a:cubicBezTo>
                  <a:cubicBezTo>
                    <a:pt x="53" y="100"/>
                    <a:pt x="10" y="150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6" y="154"/>
                    <a:pt x="5" y="155"/>
                    <a:pt x="4" y="155"/>
                  </a:cubicBezTo>
                  <a:cubicBezTo>
                    <a:pt x="4" y="155"/>
                    <a:pt x="4" y="155"/>
                    <a:pt x="4" y="155"/>
                  </a:cubicBezTo>
                  <a:cubicBezTo>
                    <a:pt x="3" y="155"/>
                    <a:pt x="2" y="154"/>
                    <a:pt x="1" y="153"/>
                  </a:cubicBezTo>
                  <a:close/>
                  <a:moveTo>
                    <a:pt x="4" y="151"/>
                  </a:moveTo>
                  <a:cubicBezTo>
                    <a:pt x="4" y="150"/>
                    <a:pt x="49" y="98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69" y="67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68" y="67"/>
                    <a:pt x="58" y="82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49" y="97"/>
                    <a:pt x="6" y="147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1"/>
                    <a:pt x="4" y="151"/>
                  </a:cubicBezTo>
                  <a:cubicBezTo>
                    <a:pt x="4" y="151"/>
                    <a:pt x="4" y="151"/>
                    <a:pt x="4" y="151"/>
                  </a:cubicBezTo>
                  <a:cubicBezTo>
                    <a:pt x="4" y="151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1775" y="1591"/>
              <a:ext cx="28" cy="55"/>
            </a:xfrm>
            <a:custGeom>
              <a:avLst/>
              <a:gdLst>
                <a:gd name="T0" fmla="*/ 7 w 12"/>
                <a:gd name="T1" fmla="*/ 22 h 23"/>
                <a:gd name="T2" fmla="*/ 0 w 12"/>
                <a:gd name="T3" fmla="*/ 4 h 23"/>
                <a:gd name="T4" fmla="*/ 2 w 12"/>
                <a:gd name="T5" fmla="*/ 1 h 23"/>
                <a:gd name="T6" fmla="*/ 2 w 12"/>
                <a:gd name="T7" fmla="*/ 1 h 23"/>
                <a:gd name="T8" fmla="*/ 5 w 12"/>
                <a:gd name="T9" fmla="*/ 2 h 23"/>
                <a:gd name="T10" fmla="*/ 5 w 12"/>
                <a:gd name="T11" fmla="*/ 2 h 23"/>
                <a:gd name="T12" fmla="*/ 11 w 12"/>
                <a:gd name="T13" fmla="*/ 20 h 23"/>
                <a:gd name="T14" fmla="*/ 10 w 12"/>
                <a:gd name="T15" fmla="*/ 23 h 23"/>
                <a:gd name="T16" fmla="*/ 10 w 12"/>
                <a:gd name="T17" fmla="*/ 23 h 23"/>
                <a:gd name="T18" fmla="*/ 9 w 12"/>
                <a:gd name="T19" fmla="*/ 23 h 23"/>
                <a:gd name="T20" fmla="*/ 9 w 12"/>
                <a:gd name="T21" fmla="*/ 23 h 23"/>
                <a:gd name="T22" fmla="*/ 7 w 12"/>
                <a:gd name="T2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23">
                  <a:moveTo>
                    <a:pt x="7" y="22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1"/>
                    <a:pt x="11" y="22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7" y="22"/>
                    <a:pt x="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>
              <a:spLocks noEditPoints="1"/>
            </p:cNvSpPr>
            <p:nvPr/>
          </p:nvSpPr>
          <p:spPr bwMode="auto">
            <a:xfrm>
              <a:off x="1770" y="1589"/>
              <a:ext cx="36" cy="61"/>
            </a:xfrm>
            <a:custGeom>
              <a:avLst/>
              <a:gdLst>
                <a:gd name="T0" fmla="*/ 7 w 15"/>
                <a:gd name="T1" fmla="*/ 23 h 26"/>
                <a:gd name="T2" fmla="*/ 9 w 15"/>
                <a:gd name="T3" fmla="*/ 23 h 26"/>
                <a:gd name="T4" fmla="*/ 7 w 15"/>
                <a:gd name="T5" fmla="*/ 23 h 26"/>
                <a:gd name="T6" fmla="*/ 0 w 15"/>
                <a:gd name="T7" fmla="*/ 6 h 26"/>
                <a:gd name="T8" fmla="*/ 0 w 15"/>
                <a:gd name="T9" fmla="*/ 4 h 26"/>
                <a:gd name="T10" fmla="*/ 0 w 15"/>
                <a:gd name="T11" fmla="*/ 4 h 26"/>
                <a:gd name="T12" fmla="*/ 3 w 15"/>
                <a:gd name="T13" fmla="*/ 0 h 26"/>
                <a:gd name="T14" fmla="*/ 3 w 15"/>
                <a:gd name="T15" fmla="*/ 0 h 26"/>
                <a:gd name="T16" fmla="*/ 4 w 15"/>
                <a:gd name="T17" fmla="*/ 0 h 26"/>
                <a:gd name="T18" fmla="*/ 4 w 15"/>
                <a:gd name="T19" fmla="*/ 0 h 26"/>
                <a:gd name="T20" fmla="*/ 8 w 15"/>
                <a:gd name="T21" fmla="*/ 3 h 26"/>
                <a:gd name="T22" fmla="*/ 8 w 15"/>
                <a:gd name="T23" fmla="*/ 3 h 26"/>
                <a:gd name="T24" fmla="*/ 15 w 15"/>
                <a:gd name="T25" fmla="*/ 20 h 26"/>
                <a:gd name="T26" fmla="*/ 15 w 15"/>
                <a:gd name="T27" fmla="*/ 22 h 26"/>
                <a:gd name="T28" fmla="*/ 15 w 15"/>
                <a:gd name="T29" fmla="*/ 22 h 26"/>
                <a:gd name="T30" fmla="*/ 13 w 15"/>
                <a:gd name="T31" fmla="*/ 26 h 26"/>
                <a:gd name="T32" fmla="*/ 13 w 15"/>
                <a:gd name="T33" fmla="*/ 26 h 26"/>
                <a:gd name="T34" fmla="*/ 11 w 15"/>
                <a:gd name="T35" fmla="*/ 26 h 26"/>
                <a:gd name="T36" fmla="*/ 11 w 15"/>
                <a:gd name="T37" fmla="*/ 26 h 26"/>
                <a:gd name="T38" fmla="*/ 7 w 15"/>
                <a:gd name="T39" fmla="*/ 23 h 26"/>
                <a:gd name="T40" fmla="*/ 11 w 15"/>
                <a:gd name="T41" fmla="*/ 22 h 26"/>
                <a:gd name="T42" fmla="*/ 11 w 15"/>
                <a:gd name="T43" fmla="*/ 22 h 26"/>
                <a:gd name="T44" fmla="*/ 11 w 15"/>
                <a:gd name="T45" fmla="*/ 22 h 26"/>
                <a:gd name="T46" fmla="*/ 11 w 15"/>
                <a:gd name="T47" fmla="*/ 22 h 26"/>
                <a:gd name="T48" fmla="*/ 11 w 15"/>
                <a:gd name="T49" fmla="*/ 22 h 26"/>
                <a:gd name="T50" fmla="*/ 11 w 15"/>
                <a:gd name="T51" fmla="*/ 22 h 26"/>
                <a:gd name="T52" fmla="*/ 11 w 15"/>
                <a:gd name="T53" fmla="*/ 22 h 26"/>
                <a:gd name="T54" fmla="*/ 5 w 15"/>
                <a:gd name="T55" fmla="*/ 4 h 26"/>
                <a:gd name="T56" fmla="*/ 4 w 15"/>
                <a:gd name="T57" fmla="*/ 4 h 26"/>
                <a:gd name="T58" fmla="*/ 4 w 15"/>
                <a:gd name="T59" fmla="*/ 4 h 26"/>
                <a:gd name="T60" fmla="*/ 4 w 15"/>
                <a:gd name="T61" fmla="*/ 4 h 26"/>
                <a:gd name="T62" fmla="*/ 4 w 15"/>
                <a:gd name="T63" fmla="*/ 4 h 26"/>
                <a:gd name="T64" fmla="*/ 4 w 15"/>
                <a:gd name="T65" fmla="*/ 4 h 26"/>
                <a:gd name="T66" fmla="*/ 4 w 15"/>
                <a:gd name="T67" fmla="*/ 4 h 26"/>
                <a:gd name="T68" fmla="*/ 4 w 15"/>
                <a:gd name="T69" fmla="*/ 4 h 26"/>
                <a:gd name="T70" fmla="*/ 4 w 15"/>
                <a:gd name="T71" fmla="*/ 4 h 26"/>
                <a:gd name="T72" fmla="*/ 11 w 15"/>
                <a:gd name="T73" fmla="*/ 22 h 26"/>
                <a:gd name="T74" fmla="*/ 11 w 15"/>
                <a:gd name="T75" fmla="*/ 22 h 26"/>
                <a:gd name="T76" fmla="*/ 11 w 15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" h="26">
                  <a:moveTo>
                    <a:pt x="7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4" y="25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2" y="26"/>
                    <a:pt x="12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9" y="26"/>
                    <a:pt x="8" y="25"/>
                    <a:pt x="7" y="23"/>
                  </a:cubicBezTo>
                  <a:close/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1789" y="1603"/>
              <a:ext cx="43" cy="33"/>
            </a:xfrm>
            <a:custGeom>
              <a:avLst/>
              <a:gdLst>
                <a:gd name="T0" fmla="*/ 1 w 18"/>
                <a:gd name="T1" fmla="*/ 14 h 14"/>
                <a:gd name="T2" fmla="*/ 2 w 18"/>
                <a:gd name="T3" fmla="*/ 10 h 14"/>
                <a:gd name="T4" fmla="*/ 2 w 18"/>
                <a:gd name="T5" fmla="*/ 10 h 14"/>
                <a:gd name="T6" fmla="*/ 14 w 18"/>
                <a:gd name="T7" fmla="*/ 0 h 14"/>
                <a:gd name="T8" fmla="*/ 17 w 18"/>
                <a:gd name="T9" fmla="*/ 1 h 14"/>
                <a:gd name="T10" fmla="*/ 17 w 18"/>
                <a:gd name="T11" fmla="*/ 1 h 14"/>
                <a:gd name="T12" fmla="*/ 17 w 18"/>
                <a:gd name="T13" fmla="*/ 4 h 14"/>
                <a:gd name="T14" fmla="*/ 17 w 18"/>
                <a:gd name="T15" fmla="*/ 4 h 14"/>
                <a:gd name="T16" fmla="*/ 5 w 18"/>
                <a:gd name="T17" fmla="*/ 14 h 14"/>
                <a:gd name="T18" fmla="*/ 3 w 18"/>
                <a:gd name="T19" fmla="*/ 14 h 14"/>
                <a:gd name="T20" fmla="*/ 3 w 18"/>
                <a:gd name="T21" fmla="*/ 14 h 14"/>
                <a:gd name="T22" fmla="*/ 1 w 18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4">
                  <a:moveTo>
                    <a:pt x="1" y="14"/>
                  </a:moveTo>
                  <a:cubicBezTo>
                    <a:pt x="0" y="13"/>
                    <a:pt x="1" y="11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4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1787" y="1598"/>
              <a:ext cx="50" cy="43"/>
            </a:xfrm>
            <a:custGeom>
              <a:avLst/>
              <a:gdLst>
                <a:gd name="T0" fmla="*/ 4 w 21"/>
                <a:gd name="T1" fmla="*/ 18 h 18"/>
                <a:gd name="T2" fmla="*/ 1 w 21"/>
                <a:gd name="T3" fmla="*/ 17 h 18"/>
                <a:gd name="T4" fmla="*/ 1 w 21"/>
                <a:gd name="T5" fmla="*/ 17 h 18"/>
                <a:gd name="T6" fmla="*/ 1 w 21"/>
                <a:gd name="T7" fmla="*/ 17 h 18"/>
                <a:gd name="T8" fmla="*/ 0 w 21"/>
                <a:gd name="T9" fmla="*/ 14 h 18"/>
                <a:gd name="T10" fmla="*/ 0 w 21"/>
                <a:gd name="T11" fmla="*/ 14 h 18"/>
                <a:gd name="T12" fmla="*/ 1 w 21"/>
                <a:gd name="T13" fmla="*/ 11 h 18"/>
                <a:gd name="T14" fmla="*/ 1 w 21"/>
                <a:gd name="T15" fmla="*/ 11 h 18"/>
                <a:gd name="T16" fmla="*/ 14 w 21"/>
                <a:gd name="T17" fmla="*/ 1 h 18"/>
                <a:gd name="T18" fmla="*/ 16 w 21"/>
                <a:gd name="T19" fmla="*/ 0 h 18"/>
                <a:gd name="T20" fmla="*/ 16 w 21"/>
                <a:gd name="T21" fmla="*/ 0 h 18"/>
                <a:gd name="T22" fmla="*/ 20 w 21"/>
                <a:gd name="T23" fmla="*/ 2 h 18"/>
                <a:gd name="T24" fmla="*/ 20 w 21"/>
                <a:gd name="T25" fmla="*/ 2 h 18"/>
                <a:gd name="T26" fmla="*/ 21 w 21"/>
                <a:gd name="T27" fmla="*/ 4 h 18"/>
                <a:gd name="T28" fmla="*/ 21 w 21"/>
                <a:gd name="T29" fmla="*/ 4 h 18"/>
                <a:gd name="T30" fmla="*/ 19 w 21"/>
                <a:gd name="T31" fmla="*/ 8 h 18"/>
                <a:gd name="T32" fmla="*/ 19 w 21"/>
                <a:gd name="T33" fmla="*/ 8 h 18"/>
                <a:gd name="T34" fmla="*/ 7 w 21"/>
                <a:gd name="T35" fmla="*/ 17 h 18"/>
                <a:gd name="T36" fmla="*/ 4 w 21"/>
                <a:gd name="T37" fmla="*/ 18 h 18"/>
                <a:gd name="T38" fmla="*/ 4 w 21"/>
                <a:gd name="T39" fmla="*/ 18 h 18"/>
                <a:gd name="T40" fmla="*/ 4 w 21"/>
                <a:gd name="T41" fmla="*/ 18 h 18"/>
                <a:gd name="T42" fmla="*/ 16 w 21"/>
                <a:gd name="T43" fmla="*/ 4 h 18"/>
                <a:gd name="T44" fmla="*/ 4 w 21"/>
                <a:gd name="T45" fmla="*/ 14 h 18"/>
                <a:gd name="T46" fmla="*/ 4 w 21"/>
                <a:gd name="T47" fmla="*/ 14 h 18"/>
                <a:gd name="T48" fmla="*/ 4 w 21"/>
                <a:gd name="T49" fmla="*/ 14 h 18"/>
                <a:gd name="T50" fmla="*/ 4 w 21"/>
                <a:gd name="T51" fmla="*/ 14 h 18"/>
                <a:gd name="T52" fmla="*/ 4 w 21"/>
                <a:gd name="T53" fmla="*/ 14 h 18"/>
                <a:gd name="T54" fmla="*/ 2 w 21"/>
                <a:gd name="T55" fmla="*/ 16 h 18"/>
                <a:gd name="T56" fmla="*/ 4 w 21"/>
                <a:gd name="T57" fmla="*/ 14 h 18"/>
                <a:gd name="T58" fmla="*/ 4 w 21"/>
                <a:gd name="T59" fmla="*/ 14 h 18"/>
                <a:gd name="T60" fmla="*/ 4 w 21"/>
                <a:gd name="T61" fmla="*/ 14 h 18"/>
                <a:gd name="T62" fmla="*/ 4 w 21"/>
                <a:gd name="T63" fmla="*/ 14 h 18"/>
                <a:gd name="T64" fmla="*/ 4 w 21"/>
                <a:gd name="T65" fmla="*/ 14 h 18"/>
                <a:gd name="T66" fmla="*/ 16 w 21"/>
                <a:gd name="T67" fmla="*/ 5 h 18"/>
                <a:gd name="T68" fmla="*/ 17 w 21"/>
                <a:gd name="T69" fmla="*/ 4 h 18"/>
                <a:gd name="T70" fmla="*/ 17 w 21"/>
                <a:gd name="T71" fmla="*/ 4 h 18"/>
                <a:gd name="T72" fmla="*/ 17 w 21"/>
                <a:gd name="T73" fmla="*/ 4 h 18"/>
                <a:gd name="T74" fmla="*/ 17 w 21"/>
                <a:gd name="T75" fmla="*/ 4 h 18"/>
                <a:gd name="T76" fmla="*/ 16 w 21"/>
                <a:gd name="T77" fmla="*/ 4 h 18"/>
                <a:gd name="T78" fmla="*/ 16 w 21"/>
                <a:gd name="T79" fmla="*/ 4 h 18"/>
                <a:gd name="T80" fmla="*/ 16 w 21"/>
                <a:gd name="T81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" h="18">
                  <a:moveTo>
                    <a:pt x="4" y="18"/>
                  </a:moveTo>
                  <a:cubicBezTo>
                    <a:pt x="3" y="18"/>
                    <a:pt x="2" y="18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3"/>
                    <a:pt x="0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9" y="1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1" y="3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6"/>
                    <a:pt x="20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8"/>
                    <a:pt x="5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16" y="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1794" y="1577"/>
              <a:ext cx="24" cy="57"/>
            </a:xfrm>
            <a:custGeom>
              <a:avLst/>
              <a:gdLst>
                <a:gd name="T0" fmla="*/ 3 w 10"/>
                <a:gd name="T1" fmla="*/ 24 h 24"/>
                <a:gd name="T2" fmla="*/ 1 w 10"/>
                <a:gd name="T3" fmla="*/ 21 h 24"/>
                <a:gd name="T4" fmla="*/ 1 w 10"/>
                <a:gd name="T5" fmla="*/ 21 h 24"/>
                <a:gd name="T6" fmla="*/ 5 w 10"/>
                <a:gd name="T7" fmla="*/ 2 h 24"/>
                <a:gd name="T8" fmla="*/ 8 w 10"/>
                <a:gd name="T9" fmla="*/ 0 h 24"/>
                <a:gd name="T10" fmla="*/ 8 w 10"/>
                <a:gd name="T11" fmla="*/ 0 h 24"/>
                <a:gd name="T12" fmla="*/ 9 w 10"/>
                <a:gd name="T13" fmla="*/ 3 h 24"/>
                <a:gd name="T14" fmla="*/ 9 w 10"/>
                <a:gd name="T15" fmla="*/ 3 h 24"/>
                <a:gd name="T16" fmla="*/ 5 w 10"/>
                <a:gd name="T17" fmla="*/ 22 h 24"/>
                <a:gd name="T18" fmla="*/ 3 w 10"/>
                <a:gd name="T19" fmla="*/ 24 h 24"/>
                <a:gd name="T20" fmla="*/ 3 w 10"/>
                <a:gd name="T21" fmla="*/ 24 h 24"/>
                <a:gd name="T22" fmla="*/ 3 w 10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3" y="24"/>
                  </a:moveTo>
                  <a:cubicBezTo>
                    <a:pt x="1" y="24"/>
                    <a:pt x="0" y="22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3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>
              <a:spLocks noEditPoints="1"/>
            </p:cNvSpPr>
            <p:nvPr/>
          </p:nvSpPr>
          <p:spPr bwMode="auto">
            <a:xfrm>
              <a:off x="1792" y="1572"/>
              <a:ext cx="31" cy="67"/>
            </a:xfrm>
            <a:custGeom>
              <a:avLst/>
              <a:gdLst>
                <a:gd name="T0" fmla="*/ 3 w 13"/>
                <a:gd name="T1" fmla="*/ 28 h 28"/>
                <a:gd name="T2" fmla="*/ 3 w 13"/>
                <a:gd name="T3" fmla="*/ 28 h 28"/>
                <a:gd name="T4" fmla="*/ 0 w 13"/>
                <a:gd name="T5" fmla="*/ 24 h 28"/>
                <a:gd name="T6" fmla="*/ 0 w 13"/>
                <a:gd name="T7" fmla="*/ 24 h 28"/>
                <a:gd name="T8" fmla="*/ 0 w 13"/>
                <a:gd name="T9" fmla="*/ 23 h 28"/>
                <a:gd name="T10" fmla="*/ 0 w 13"/>
                <a:gd name="T11" fmla="*/ 23 h 28"/>
                <a:gd name="T12" fmla="*/ 4 w 13"/>
                <a:gd name="T13" fmla="*/ 3 h 28"/>
                <a:gd name="T14" fmla="*/ 8 w 13"/>
                <a:gd name="T15" fmla="*/ 0 h 28"/>
                <a:gd name="T16" fmla="*/ 8 w 13"/>
                <a:gd name="T17" fmla="*/ 0 h 28"/>
                <a:gd name="T18" fmla="*/ 9 w 13"/>
                <a:gd name="T19" fmla="*/ 0 h 28"/>
                <a:gd name="T20" fmla="*/ 9 w 13"/>
                <a:gd name="T21" fmla="*/ 0 h 28"/>
                <a:gd name="T22" fmla="*/ 13 w 13"/>
                <a:gd name="T23" fmla="*/ 4 h 28"/>
                <a:gd name="T24" fmla="*/ 13 w 13"/>
                <a:gd name="T25" fmla="*/ 4 h 28"/>
                <a:gd name="T26" fmla="*/ 12 w 13"/>
                <a:gd name="T27" fmla="*/ 5 h 28"/>
                <a:gd name="T28" fmla="*/ 12 w 13"/>
                <a:gd name="T29" fmla="*/ 5 h 28"/>
                <a:gd name="T30" fmla="*/ 8 w 13"/>
                <a:gd name="T31" fmla="*/ 24 h 28"/>
                <a:gd name="T32" fmla="*/ 4 w 13"/>
                <a:gd name="T33" fmla="*/ 28 h 28"/>
                <a:gd name="T34" fmla="*/ 4 w 13"/>
                <a:gd name="T35" fmla="*/ 28 h 28"/>
                <a:gd name="T36" fmla="*/ 3 w 13"/>
                <a:gd name="T37" fmla="*/ 28 h 28"/>
                <a:gd name="T38" fmla="*/ 4 w 13"/>
                <a:gd name="T39" fmla="*/ 24 h 28"/>
                <a:gd name="T40" fmla="*/ 4 w 13"/>
                <a:gd name="T41" fmla="*/ 24 h 28"/>
                <a:gd name="T42" fmla="*/ 4 w 13"/>
                <a:gd name="T43" fmla="*/ 24 h 28"/>
                <a:gd name="T44" fmla="*/ 4 w 13"/>
                <a:gd name="T45" fmla="*/ 26 h 28"/>
                <a:gd name="T46" fmla="*/ 4 w 13"/>
                <a:gd name="T47" fmla="*/ 24 h 28"/>
                <a:gd name="T48" fmla="*/ 4 w 13"/>
                <a:gd name="T49" fmla="*/ 24 h 28"/>
                <a:gd name="T50" fmla="*/ 4 w 13"/>
                <a:gd name="T51" fmla="*/ 24 h 28"/>
                <a:gd name="T52" fmla="*/ 4 w 13"/>
                <a:gd name="T53" fmla="*/ 24 h 28"/>
                <a:gd name="T54" fmla="*/ 9 w 13"/>
                <a:gd name="T55" fmla="*/ 5 h 28"/>
                <a:gd name="T56" fmla="*/ 9 w 13"/>
                <a:gd name="T57" fmla="*/ 4 h 28"/>
                <a:gd name="T58" fmla="*/ 9 w 13"/>
                <a:gd name="T59" fmla="*/ 4 h 28"/>
                <a:gd name="T60" fmla="*/ 8 w 13"/>
                <a:gd name="T61" fmla="*/ 4 h 28"/>
                <a:gd name="T62" fmla="*/ 8 w 13"/>
                <a:gd name="T63" fmla="*/ 4 h 28"/>
                <a:gd name="T64" fmla="*/ 8 w 13"/>
                <a:gd name="T65" fmla="*/ 4 h 28"/>
                <a:gd name="T66" fmla="*/ 8 w 13"/>
                <a:gd name="T67" fmla="*/ 4 h 28"/>
                <a:gd name="T68" fmla="*/ 8 w 13"/>
                <a:gd name="T69" fmla="*/ 4 h 28"/>
                <a:gd name="T70" fmla="*/ 4 w 13"/>
                <a:gd name="T71" fmla="*/ 24 h 28"/>
                <a:gd name="T72" fmla="*/ 4 w 13"/>
                <a:gd name="T7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" h="28">
                  <a:moveTo>
                    <a:pt x="3" y="28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1" y="27"/>
                    <a:pt x="0" y="26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6"/>
                    <a:pt x="6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3" y="28"/>
                    <a:pt x="3" y="28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1454" y="2306"/>
              <a:ext cx="58" cy="492"/>
            </a:xfrm>
            <a:custGeom>
              <a:avLst/>
              <a:gdLst>
                <a:gd name="T0" fmla="*/ 0 w 24"/>
                <a:gd name="T1" fmla="*/ 204 h 207"/>
                <a:gd name="T2" fmla="*/ 2 w 24"/>
                <a:gd name="T3" fmla="*/ 202 h 207"/>
                <a:gd name="T4" fmla="*/ 2 w 24"/>
                <a:gd name="T5" fmla="*/ 202 h 207"/>
                <a:gd name="T6" fmla="*/ 19 w 24"/>
                <a:gd name="T7" fmla="*/ 202 h 207"/>
                <a:gd name="T8" fmla="*/ 9 w 24"/>
                <a:gd name="T9" fmla="*/ 3 h 207"/>
                <a:gd name="T10" fmla="*/ 9 w 24"/>
                <a:gd name="T11" fmla="*/ 3 h 207"/>
                <a:gd name="T12" fmla="*/ 11 w 24"/>
                <a:gd name="T13" fmla="*/ 0 h 207"/>
                <a:gd name="T14" fmla="*/ 11 w 24"/>
                <a:gd name="T15" fmla="*/ 0 h 207"/>
                <a:gd name="T16" fmla="*/ 13 w 24"/>
                <a:gd name="T17" fmla="*/ 3 h 207"/>
                <a:gd name="T18" fmla="*/ 13 w 24"/>
                <a:gd name="T19" fmla="*/ 3 h 207"/>
                <a:gd name="T20" fmla="*/ 24 w 24"/>
                <a:gd name="T21" fmla="*/ 207 h 207"/>
                <a:gd name="T22" fmla="*/ 2 w 24"/>
                <a:gd name="T23" fmla="*/ 207 h 207"/>
                <a:gd name="T24" fmla="*/ 0 w 24"/>
                <a:gd name="T25" fmla="*/ 20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207">
                  <a:moveTo>
                    <a:pt x="0" y="204"/>
                  </a:moveTo>
                  <a:cubicBezTo>
                    <a:pt x="0" y="203"/>
                    <a:pt x="1" y="202"/>
                    <a:pt x="2" y="202"/>
                  </a:cubicBezTo>
                  <a:cubicBezTo>
                    <a:pt x="2" y="202"/>
                    <a:pt x="2" y="202"/>
                    <a:pt x="2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2" y="207"/>
                    <a:pt x="2" y="207"/>
                    <a:pt x="2" y="207"/>
                  </a:cubicBezTo>
                  <a:cubicBezTo>
                    <a:pt x="1" y="207"/>
                    <a:pt x="0" y="206"/>
                    <a:pt x="0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1450" y="2301"/>
              <a:ext cx="67" cy="501"/>
            </a:xfrm>
            <a:custGeom>
              <a:avLst/>
              <a:gdLst>
                <a:gd name="T0" fmla="*/ 0 w 28"/>
                <a:gd name="T1" fmla="*/ 206 h 211"/>
                <a:gd name="T2" fmla="*/ 4 w 28"/>
                <a:gd name="T3" fmla="*/ 202 h 211"/>
                <a:gd name="T4" fmla="*/ 4 w 28"/>
                <a:gd name="T5" fmla="*/ 202 h 211"/>
                <a:gd name="T6" fmla="*/ 19 w 28"/>
                <a:gd name="T7" fmla="*/ 202 h 211"/>
                <a:gd name="T8" fmla="*/ 8 w 28"/>
                <a:gd name="T9" fmla="*/ 0 h 211"/>
                <a:gd name="T10" fmla="*/ 10 w 28"/>
                <a:gd name="T11" fmla="*/ 2 h 211"/>
                <a:gd name="T12" fmla="*/ 13 w 28"/>
                <a:gd name="T13" fmla="*/ 0 h 211"/>
                <a:gd name="T14" fmla="*/ 13 w 28"/>
                <a:gd name="T15" fmla="*/ 0 h 211"/>
                <a:gd name="T16" fmla="*/ 13 w 28"/>
                <a:gd name="T17" fmla="*/ 0 h 211"/>
                <a:gd name="T18" fmla="*/ 13 w 28"/>
                <a:gd name="T19" fmla="*/ 0 h 211"/>
                <a:gd name="T20" fmla="*/ 17 w 28"/>
                <a:gd name="T21" fmla="*/ 5 h 211"/>
                <a:gd name="T22" fmla="*/ 17 w 28"/>
                <a:gd name="T23" fmla="*/ 5 h 211"/>
                <a:gd name="T24" fmla="*/ 28 w 28"/>
                <a:gd name="T25" fmla="*/ 211 h 211"/>
                <a:gd name="T26" fmla="*/ 4 w 28"/>
                <a:gd name="T27" fmla="*/ 211 h 211"/>
                <a:gd name="T28" fmla="*/ 0 w 28"/>
                <a:gd name="T29" fmla="*/ 206 h 211"/>
                <a:gd name="T30" fmla="*/ 4 w 28"/>
                <a:gd name="T31" fmla="*/ 206 h 211"/>
                <a:gd name="T32" fmla="*/ 4 w 28"/>
                <a:gd name="T33" fmla="*/ 207 h 211"/>
                <a:gd name="T34" fmla="*/ 4 w 28"/>
                <a:gd name="T35" fmla="*/ 207 h 211"/>
                <a:gd name="T36" fmla="*/ 24 w 28"/>
                <a:gd name="T37" fmla="*/ 207 h 211"/>
                <a:gd name="T38" fmla="*/ 13 w 28"/>
                <a:gd name="T39" fmla="*/ 5 h 211"/>
                <a:gd name="T40" fmla="*/ 13 w 28"/>
                <a:gd name="T41" fmla="*/ 4 h 211"/>
                <a:gd name="T42" fmla="*/ 13 w 28"/>
                <a:gd name="T43" fmla="*/ 4 h 211"/>
                <a:gd name="T44" fmla="*/ 13 w 28"/>
                <a:gd name="T45" fmla="*/ 4 h 211"/>
                <a:gd name="T46" fmla="*/ 13 w 28"/>
                <a:gd name="T47" fmla="*/ 4 h 211"/>
                <a:gd name="T48" fmla="*/ 13 w 28"/>
                <a:gd name="T49" fmla="*/ 5 h 211"/>
                <a:gd name="T50" fmla="*/ 13 w 28"/>
                <a:gd name="T51" fmla="*/ 5 h 211"/>
                <a:gd name="T52" fmla="*/ 13 w 28"/>
                <a:gd name="T53" fmla="*/ 10 h 211"/>
                <a:gd name="T54" fmla="*/ 13 w 28"/>
                <a:gd name="T55" fmla="*/ 10 h 211"/>
                <a:gd name="T56" fmla="*/ 23 w 28"/>
                <a:gd name="T57" fmla="*/ 206 h 211"/>
                <a:gd name="T58" fmla="*/ 4 w 28"/>
                <a:gd name="T59" fmla="*/ 206 h 211"/>
                <a:gd name="T60" fmla="*/ 4 w 28"/>
                <a:gd name="T61" fmla="*/ 206 h 211"/>
                <a:gd name="T62" fmla="*/ 4 w 28"/>
                <a:gd name="T63" fmla="*/ 20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" h="211">
                  <a:moveTo>
                    <a:pt x="0" y="206"/>
                  </a:moveTo>
                  <a:cubicBezTo>
                    <a:pt x="0" y="204"/>
                    <a:pt x="2" y="202"/>
                    <a:pt x="4" y="202"/>
                  </a:cubicBezTo>
                  <a:cubicBezTo>
                    <a:pt x="4" y="202"/>
                    <a:pt x="4" y="202"/>
                    <a:pt x="4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1"/>
                    <a:pt x="12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28" y="211"/>
                    <a:pt x="28" y="211"/>
                    <a:pt x="28" y="211"/>
                  </a:cubicBezTo>
                  <a:cubicBezTo>
                    <a:pt x="4" y="211"/>
                    <a:pt x="4" y="211"/>
                    <a:pt x="4" y="211"/>
                  </a:cubicBezTo>
                  <a:cubicBezTo>
                    <a:pt x="2" y="211"/>
                    <a:pt x="0" y="209"/>
                    <a:pt x="0" y="206"/>
                  </a:cubicBezTo>
                  <a:close/>
                  <a:moveTo>
                    <a:pt x="4" y="206"/>
                  </a:moveTo>
                  <a:cubicBezTo>
                    <a:pt x="4" y="206"/>
                    <a:pt x="4" y="207"/>
                    <a:pt x="4" y="207"/>
                  </a:cubicBezTo>
                  <a:cubicBezTo>
                    <a:pt x="4" y="207"/>
                    <a:pt x="4" y="207"/>
                    <a:pt x="4" y="207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23" y="206"/>
                    <a:pt x="23" y="206"/>
                    <a:pt x="23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1517" y="2306"/>
              <a:ext cx="81" cy="484"/>
            </a:xfrm>
            <a:custGeom>
              <a:avLst/>
              <a:gdLst>
                <a:gd name="T0" fmla="*/ 10 w 34"/>
                <a:gd name="T1" fmla="*/ 199 h 204"/>
                <a:gd name="T2" fmla="*/ 9 w 34"/>
                <a:gd name="T3" fmla="*/ 195 h 204"/>
                <a:gd name="T4" fmla="*/ 9 w 34"/>
                <a:gd name="T5" fmla="*/ 195 h 204"/>
                <a:gd name="T6" fmla="*/ 8 w 34"/>
                <a:gd name="T7" fmla="*/ 188 h 204"/>
                <a:gd name="T8" fmla="*/ 8 w 34"/>
                <a:gd name="T9" fmla="*/ 188 h 204"/>
                <a:gd name="T10" fmla="*/ 6 w 34"/>
                <a:gd name="T11" fmla="*/ 165 h 204"/>
                <a:gd name="T12" fmla="*/ 6 w 34"/>
                <a:gd name="T13" fmla="*/ 165 h 204"/>
                <a:gd name="T14" fmla="*/ 3 w 34"/>
                <a:gd name="T15" fmla="*/ 98 h 204"/>
                <a:gd name="T16" fmla="*/ 3 w 34"/>
                <a:gd name="T17" fmla="*/ 98 h 204"/>
                <a:gd name="T18" fmla="*/ 0 w 34"/>
                <a:gd name="T19" fmla="*/ 3 h 204"/>
                <a:gd name="T20" fmla="*/ 0 w 34"/>
                <a:gd name="T21" fmla="*/ 3 h 204"/>
                <a:gd name="T22" fmla="*/ 0 w 34"/>
                <a:gd name="T23" fmla="*/ 3 h 204"/>
                <a:gd name="T24" fmla="*/ 2 w 34"/>
                <a:gd name="T25" fmla="*/ 0 h 204"/>
                <a:gd name="T26" fmla="*/ 2 w 34"/>
                <a:gd name="T27" fmla="*/ 0 h 204"/>
                <a:gd name="T28" fmla="*/ 4 w 34"/>
                <a:gd name="T29" fmla="*/ 3 h 204"/>
                <a:gd name="T30" fmla="*/ 4 w 34"/>
                <a:gd name="T31" fmla="*/ 3 h 204"/>
                <a:gd name="T32" fmla="*/ 10 w 34"/>
                <a:gd name="T33" fmla="*/ 162 h 204"/>
                <a:gd name="T34" fmla="*/ 10 w 34"/>
                <a:gd name="T35" fmla="*/ 162 h 204"/>
                <a:gd name="T36" fmla="*/ 14 w 34"/>
                <a:gd name="T37" fmla="*/ 196 h 204"/>
                <a:gd name="T38" fmla="*/ 14 w 34"/>
                <a:gd name="T39" fmla="*/ 196 h 204"/>
                <a:gd name="T40" fmla="*/ 30 w 34"/>
                <a:gd name="T41" fmla="*/ 199 h 204"/>
                <a:gd name="T42" fmla="*/ 30 w 34"/>
                <a:gd name="T43" fmla="*/ 199 h 204"/>
                <a:gd name="T44" fmla="*/ 31 w 34"/>
                <a:gd name="T45" fmla="*/ 199 h 204"/>
                <a:gd name="T46" fmla="*/ 31 w 34"/>
                <a:gd name="T47" fmla="*/ 199 h 204"/>
                <a:gd name="T48" fmla="*/ 34 w 34"/>
                <a:gd name="T49" fmla="*/ 202 h 204"/>
                <a:gd name="T50" fmla="*/ 34 w 34"/>
                <a:gd name="T51" fmla="*/ 202 h 204"/>
                <a:gd name="T52" fmla="*/ 31 w 34"/>
                <a:gd name="T53" fmla="*/ 204 h 204"/>
                <a:gd name="T54" fmla="*/ 31 w 34"/>
                <a:gd name="T55" fmla="*/ 204 h 204"/>
                <a:gd name="T56" fmla="*/ 30 w 34"/>
                <a:gd name="T57" fmla="*/ 204 h 204"/>
                <a:gd name="T58" fmla="*/ 30 w 34"/>
                <a:gd name="T59" fmla="*/ 204 h 204"/>
                <a:gd name="T60" fmla="*/ 10 w 34"/>
                <a:gd name="T61" fmla="*/ 19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4" h="204">
                  <a:moveTo>
                    <a:pt x="10" y="199"/>
                  </a:moveTo>
                  <a:cubicBezTo>
                    <a:pt x="9" y="198"/>
                    <a:pt x="9" y="197"/>
                    <a:pt x="9" y="195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8" y="193"/>
                    <a:pt x="8" y="191"/>
                    <a:pt x="8" y="188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7" y="182"/>
                    <a:pt x="6" y="174"/>
                    <a:pt x="6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5" y="147"/>
                    <a:pt x="3" y="122"/>
                    <a:pt x="3" y="98"/>
                  </a:cubicBezTo>
                  <a:cubicBezTo>
                    <a:pt x="3" y="98"/>
                    <a:pt x="3" y="98"/>
                    <a:pt x="3" y="98"/>
                  </a:cubicBezTo>
                  <a:cubicBezTo>
                    <a:pt x="1" y="50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7" y="106"/>
                    <a:pt x="10" y="162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1" y="180"/>
                    <a:pt x="13" y="194"/>
                    <a:pt x="14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7" y="199"/>
                    <a:pt x="26" y="200"/>
                    <a:pt x="30" y="199"/>
                  </a:cubicBezTo>
                  <a:cubicBezTo>
                    <a:pt x="30" y="199"/>
                    <a:pt x="30" y="199"/>
                    <a:pt x="30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2" y="199"/>
                    <a:pt x="34" y="200"/>
                    <a:pt x="34" y="202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4" y="203"/>
                    <a:pt x="33" y="204"/>
                    <a:pt x="31" y="204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1" y="204"/>
                    <a:pt x="31" y="204"/>
                    <a:pt x="30" y="204"/>
                  </a:cubicBezTo>
                  <a:cubicBezTo>
                    <a:pt x="30" y="204"/>
                    <a:pt x="30" y="204"/>
                    <a:pt x="30" y="204"/>
                  </a:cubicBezTo>
                  <a:cubicBezTo>
                    <a:pt x="26" y="204"/>
                    <a:pt x="16" y="204"/>
                    <a:pt x="10" y="1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>
              <a:spLocks noEditPoints="1"/>
            </p:cNvSpPr>
            <p:nvPr/>
          </p:nvSpPr>
          <p:spPr bwMode="auto">
            <a:xfrm>
              <a:off x="1512" y="2301"/>
              <a:ext cx="91" cy="494"/>
            </a:xfrm>
            <a:custGeom>
              <a:avLst/>
              <a:gdLst>
                <a:gd name="T0" fmla="*/ 12 w 38"/>
                <a:gd name="T1" fmla="*/ 201 h 208"/>
                <a:gd name="T2" fmla="*/ 9 w 38"/>
                <a:gd name="T3" fmla="*/ 197 h 208"/>
                <a:gd name="T4" fmla="*/ 8 w 38"/>
                <a:gd name="T5" fmla="*/ 190 h 208"/>
                <a:gd name="T6" fmla="*/ 6 w 38"/>
                <a:gd name="T7" fmla="*/ 167 h 208"/>
                <a:gd name="T8" fmla="*/ 3 w 38"/>
                <a:gd name="T9" fmla="*/ 101 h 208"/>
                <a:gd name="T10" fmla="*/ 0 w 38"/>
                <a:gd name="T11" fmla="*/ 5 h 208"/>
                <a:gd name="T12" fmla="*/ 0 w 38"/>
                <a:gd name="T13" fmla="*/ 2 h 208"/>
                <a:gd name="T14" fmla="*/ 4 w 38"/>
                <a:gd name="T15" fmla="*/ 0 h 208"/>
                <a:gd name="T16" fmla="*/ 4 w 38"/>
                <a:gd name="T17" fmla="*/ 0 h 208"/>
                <a:gd name="T18" fmla="*/ 8 w 38"/>
                <a:gd name="T19" fmla="*/ 5 h 208"/>
                <a:gd name="T20" fmla="*/ 14 w 38"/>
                <a:gd name="T21" fmla="*/ 164 h 208"/>
                <a:gd name="T22" fmla="*/ 16 w 38"/>
                <a:gd name="T23" fmla="*/ 187 h 208"/>
                <a:gd name="T24" fmla="*/ 17 w 38"/>
                <a:gd name="T25" fmla="*/ 197 h 208"/>
                <a:gd name="T26" fmla="*/ 31 w 38"/>
                <a:gd name="T27" fmla="*/ 199 h 208"/>
                <a:gd name="T28" fmla="*/ 32 w 38"/>
                <a:gd name="T29" fmla="*/ 199 h 208"/>
                <a:gd name="T30" fmla="*/ 33 w 38"/>
                <a:gd name="T31" fmla="*/ 199 h 208"/>
                <a:gd name="T32" fmla="*/ 33 w 38"/>
                <a:gd name="T33" fmla="*/ 199 h 208"/>
                <a:gd name="T34" fmla="*/ 33 w 38"/>
                <a:gd name="T35" fmla="*/ 199 h 208"/>
                <a:gd name="T36" fmla="*/ 33 w 38"/>
                <a:gd name="T37" fmla="*/ 199 h 208"/>
                <a:gd name="T38" fmla="*/ 33 w 38"/>
                <a:gd name="T39" fmla="*/ 199 h 208"/>
                <a:gd name="T40" fmla="*/ 33 w 38"/>
                <a:gd name="T41" fmla="*/ 199 h 208"/>
                <a:gd name="T42" fmla="*/ 38 w 38"/>
                <a:gd name="T43" fmla="*/ 204 h 208"/>
                <a:gd name="T44" fmla="*/ 38 w 38"/>
                <a:gd name="T45" fmla="*/ 204 h 208"/>
                <a:gd name="T46" fmla="*/ 33 w 38"/>
                <a:gd name="T47" fmla="*/ 208 h 208"/>
                <a:gd name="T48" fmla="*/ 32 w 38"/>
                <a:gd name="T49" fmla="*/ 208 h 208"/>
                <a:gd name="T50" fmla="*/ 32 w 38"/>
                <a:gd name="T51" fmla="*/ 204 h 208"/>
                <a:gd name="T52" fmla="*/ 33 w 38"/>
                <a:gd name="T53" fmla="*/ 204 h 208"/>
                <a:gd name="T54" fmla="*/ 34 w 38"/>
                <a:gd name="T55" fmla="*/ 204 h 208"/>
                <a:gd name="T56" fmla="*/ 33 w 38"/>
                <a:gd name="T57" fmla="*/ 203 h 208"/>
                <a:gd name="T58" fmla="*/ 33 w 38"/>
                <a:gd name="T59" fmla="*/ 203 h 208"/>
                <a:gd name="T60" fmla="*/ 32 w 38"/>
                <a:gd name="T61" fmla="*/ 203 h 208"/>
                <a:gd name="T62" fmla="*/ 31 w 38"/>
                <a:gd name="T63" fmla="*/ 203 h 208"/>
                <a:gd name="T64" fmla="*/ 14 w 38"/>
                <a:gd name="T65" fmla="*/ 200 h 208"/>
                <a:gd name="T66" fmla="*/ 14 w 38"/>
                <a:gd name="T67" fmla="*/ 199 h 208"/>
                <a:gd name="T68" fmla="*/ 12 w 38"/>
                <a:gd name="T69" fmla="*/ 187 h 208"/>
                <a:gd name="T70" fmla="*/ 10 w 38"/>
                <a:gd name="T71" fmla="*/ 164 h 208"/>
                <a:gd name="T72" fmla="*/ 4 w 38"/>
                <a:gd name="T73" fmla="*/ 5 h 208"/>
                <a:gd name="T74" fmla="*/ 4 w 38"/>
                <a:gd name="T75" fmla="*/ 5 h 208"/>
                <a:gd name="T76" fmla="*/ 4 w 38"/>
                <a:gd name="T77" fmla="*/ 5 h 208"/>
                <a:gd name="T78" fmla="*/ 4 w 38"/>
                <a:gd name="T79" fmla="*/ 4 h 208"/>
                <a:gd name="T80" fmla="*/ 4 w 38"/>
                <a:gd name="T81" fmla="*/ 5 h 208"/>
                <a:gd name="T82" fmla="*/ 4 w 38"/>
                <a:gd name="T83" fmla="*/ 8 h 208"/>
                <a:gd name="T84" fmla="*/ 7 w 38"/>
                <a:gd name="T85" fmla="*/ 100 h 208"/>
                <a:gd name="T86" fmla="*/ 10 w 38"/>
                <a:gd name="T87" fmla="*/ 167 h 208"/>
                <a:gd name="T88" fmla="*/ 12 w 38"/>
                <a:gd name="T89" fmla="*/ 190 h 208"/>
                <a:gd name="T90" fmla="*/ 12 w 38"/>
                <a:gd name="T91" fmla="*/ 197 h 208"/>
                <a:gd name="T92" fmla="*/ 14 w 38"/>
                <a:gd name="T93" fmla="*/ 200 h 208"/>
                <a:gd name="T94" fmla="*/ 32 w 38"/>
                <a:gd name="T95" fmla="*/ 204 h 208"/>
                <a:gd name="T96" fmla="*/ 34 w 38"/>
                <a:gd name="T97" fmla="*/ 204 h 208"/>
                <a:gd name="T98" fmla="*/ 34 w 38"/>
                <a:gd name="T99" fmla="*/ 204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8" h="208">
                  <a:moveTo>
                    <a:pt x="11" y="203"/>
                  </a:moveTo>
                  <a:cubicBezTo>
                    <a:pt x="12" y="201"/>
                    <a:pt x="12" y="201"/>
                    <a:pt x="12" y="201"/>
                  </a:cubicBezTo>
                  <a:cubicBezTo>
                    <a:pt x="11" y="203"/>
                    <a:pt x="11" y="203"/>
                    <a:pt x="11" y="203"/>
                  </a:cubicBezTo>
                  <a:cubicBezTo>
                    <a:pt x="9" y="201"/>
                    <a:pt x="9" y="199"/>
                    <a:pt x="9" y="197"/>
                  </a:cubicBezTo>
                  <a:cubicBezTo>
                    <a:pt x="9" y="197"/>
                    <a:pt x="9" y="197"/>
                    <a:pt x="9" y="197"/>
                  </a:cubicBezTo>
                  <a:cubicBezTo>
                    <a:pt x="8" y="196"/>
                    <a:pt x="8" y="193"/>
                    <a:pt x="8" y="190"/>
                  </a:cubicBezTo>
                  <a:cubicBezTo>
                    <a:pt x="8" y="190"/>
                    <a:pt x="8" y="190"/>
                    <a:pt x="8" y="190"/>
                  </a:cubicBezTo>
                  <a:cubicBezTo>
                    <a:pt x="7" y="185"/>
                    <a:pt x="6" y="177"/>
                    <a:pt x="6" y="167"/>
                  </a:cubicBezTo>
                  <a:cubicBezTo>
                    <a:pt x="6" y="167"/>
                    <a:pt x="6" y="167"/>
                    <a:pt x="6" y="167"/>
                  </a:cubicBezTo>
                  <a:cubicBezTo>
                    <a:pt x="5" y="149"/>
                    <a:pt x="3" y="125"/>
                    <a:pt x="3" y="101"/>
                  </a:cubicBezTo>
                  <a:cubicBezTo>
                    <a:pt x="3" y="101"/>
                    <a:pt x="3" y="101"/>
                    <a:pt x="3" y="101"/>
                  </a:cubicBezTo>
                  <a:cubicBezTo>
                    <a:pt x="1" y="52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11" y="108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73"/>
                    <a:pt x="15" y="181"/>
                    <a:pt x="16" y="187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16" y="192"/>
                    <a:pt x="17" y="196"/>
                    <a:pt x="17" y="197"/>
                  </a:cubicBezTo>
                  <a:cubicBezTo>
                    <a:pt x="17" y="197"/>
                    <a:pt x="17" y="197"/>
                    <a:pt x="17" y="197"/>
                  </a:cubicBezTo>
                  <a:cubicBezTo>
                    <a:pt x="20" y="199"/>
                    <a:pt x="28" y="200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2" y="199"/>
                  </a:cubicBezTo>
                  <a:cubicBezTo>
                    <a:pt x="32" y="199"/>
                    <a:pt x="32" y="199"/>
                    <a:pt x="32" y="199"/>
                  </a:cubicBezTo>
                  <a:cubicBezTo>
                    <a:pt x="32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6" y="200"/>
                    <a:pt x="38" y="201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6"/>
                    <a:pt x="36" y="208"/>
                    <a:pt x="33" y="208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33" y="208"/>
                    <a:pt x="33" y="208"/>
                    <a:pt x="32" y="208"/>
                  </a:cubicBezTo>
                  <a:cubicBezTo>
                    <a:pt x="32" y="208"/>
                    <a:pt x="32" y="208"/>
                    <a:pt x="32" y="208"/>
                  </a:cubicBezTo>
                  <a:cubicBezTo>
                    <a:pt x="28" y="208"/>
                    <a:pt x="18" y="208"/>
                    <a:pt x="11" y="203"/>
                  </a:cubicBezTo>
                  <a:close/>
                  <a:moveTo>
                    <a:pt x="32" y="204"/>
                  </a:move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3" y="204"/>
                    <a:pt x="33" y="203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1" y="203"/>
                    <a:pt x="31" y="203"/>
                  </a:cubicBezTo>
                  <a:cubicBezTo>
                    <a:pt x="31" y="203"/>
                    <a:pt x="31" y="203"/>
                    <a:pt x="31" y="203"/>
                  </a:cubicBezTo>
                  <a:cubicBezTo>
                    <a:pt x="27" y="203"/>
                    <a:pt x="19" y="203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3" y="197"/>
                    <a:pt x="13" y="193"/>
                    <a:pt x="12" y="187"/>
                  </a:cubicBezTo>
                  <a:cubicBezTo>
                    <a:pt x="12" y="187"/>
                    <a:pt x="12" y="187"/>
                    <a:pt x="12" y="187"/>
                  </a:cubicBezTo>
                  <a:cubicBezTo>
                    <a:pt x="11" y="181"/>
                    <a:pt x="11" y="173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7" y="109"/>
                    <a:pt x="5" y="9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20"/>
                    <a:pt x="5" y="60"/>
                    <a:pt x="7" y="10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24"/>
                    <a:pt x="9" y="149"/>
                    <a:pt x="10" y="167"/>
                  </a:cubicBezTo>
                  <a:cubicBezTo>
                    <a:pt x="10" y="167"/>
                    <a:pt x="10" y="167"/>
                    <a:pt x="10" y="167"/>
                  </a:cubicBezTo>
                  <a:cubicBezTo>
                    <a:pt x="10" y="176"/>
                    <a:pt x="11" y="184"/>
                    <a:pt x="12" y="190"/>
                  </a:cubicBezTo>
                  <a:cubicBezTo>
                    <a:pt x="12" y="190"/>
                    <a:pt x="12" y="190"/>
                    <a:pt x="12" y="190"/>
                  </a:cubicBezTo>
                  <a:cubicBezTo>
                    <a:pt x="12" y="193"/>
                    <a:pt x="12" y="195"/>
                    <a:pt x="12" y="197"/>
                  </a:cubicBezTo>
                  <a:cubicBezTo>
                    <a:pt x="12" y="197"/>
                    <a:pt x="12" y="197"/>
                    <a:pt x="12" y="197"/>
                  </a:cubicBezTo>
                  <a:cubicBezTo>
                    <a:pt x="13" y="199"/>
                    <a:pt x="13" y="199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8" y="204"/>
                    <a:pt x="28" y="204"/>
                    <a:pt x="32" y="204"/>
                  </a:cubicBezTo>
                  <a:close/>
                  <a:moveTo>
                    <a:pt x="34" y="204"/>
                  </a:move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4" name="Group 173"/>
          <p:cNvGrpSpPr>
            <a:grpSpLocks noChangeAspect="1"/>
          </p:cNvGrpSpPr>
          <p:nvPr/>
        </p:nvGrpSpPr>
        <p:grpSpPr bwMode="auto">
          <a:xfrm>
            <a:off x="9685174" y="4036561"/>
            <a:ext cx="807784" cy="1089955"/>
            <a:chOff x="3106" y="2648"/>
            <a:chExt cx="438" cy="591"/>
          </a:xfrm>
          <a:solidFill>
            <a:srgbClr val="F7B63E"/>
          </a:solidFill>
        </p:grpSpPr>
        <p:sp>
          <p:nvSpPr>
            <p:cNvPr id="95" name="Freeform 174"/>
            <p:cNvSpPr/>
            <p:nvPr/>
          </p:nvSpPr>
          <p:spPr bwMode="auto">
            <a:xfrm>
              <a:off x="3258" y="2648"/>
              <a:ext cx="13" cy="35"/>
            </a:xfrm>
            <a:custGeom>
              <a:avLst/>
              <a:gdLst>
                <a:gd name="T0" fmla="*/ 3 w 3"/>
                <a:gd name="T1" fmla="*/ 4 h 8"/>
                <a:gd name="T2" fmla="*/ 3 w 3"/>
                <a:gd name="T3" fmla="*/ 3 h 8"/>
                <a:gd name="T4" fmla="*/ 0 w 3"/>
                <a:gd name="T5" fmla="*/ 4 h 8"/>
                <a:gd name="T6" fmla="*/ 0 w 3"/>
                <a:gd name="T7" fmla="*/ 6 h 8"/>
                <a:gd name="T8" fmla="*/ 3 w 3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8">
                  <a:moveTo>
                    <a:pt x="3" y="4"/>
                  </a:moveTo>
                  <a:cubicBezTo>
                    <a:pt x="3" y="4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8"/>
                    <a:pt x="3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75"/>
            <p:cNvSpPr/>
            <p:nvPr/>
          </p:nvSpPr>
          <p:spPr bwMode="auto">
            <a:xfrm>
              <a:off x="3197" y="2700"/>
              <a:ext cx="26" cy="13"/>
            </a:xfrm>
            <a:custGeom>
              <a:avLst/>
              <a:gdLst>
                <a:gd name="T0" fmla="*/ 3 w 6"/>
                <a:gd name="T1" fmla="*/ 3 h 3"/>
                <a:gd name="T2" fmla="*/ 3 w 6"/>
                <a:gd name="T3" fmla="*/ 3 h 3"/>
                <a:gd name="T4" fmla="*/ 4 w 6"/>
                <a:gd name="T5" fmla="*/ 0 h 3"/>
                <a:gd name="T6" fmla="*/ 3 w 6"/>
                <a:gd name="T7" fmla="*/ 0 h 3"/>
                <a:gd name="T8" fmla="*/ 3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76"/>
            <p:cNvSpPr/>
            <p:nvPr/>
          </p:nvSpPr>
          <p:spPr bwMode="auto">
            <a:xfrm>
              <a:off x="3175" y="2700"/>
              <a:ext cx="26" cy="26"/>
            </a:xfrm>
            <a:custGeom>
              <a:avLst/>
              <a:gdLst>
                <a:gd name="T0" fmla="*/ 4 w 6"/>
                <a:gd name="T1" fmla="*/ 4 h 6"/>
                <a:gd name="T2" fmla="*/ 4 w 6"/>
                <a:gd name="T3" fmla="*/ 4 h 6"/>
                <a:gd name="T4" fmla="*/ 3 w 6"/>
                <a:gd name="T5" fmla="*/ 2 h 6"/>
                <a:gd name="T6" fmla="*/ 2 w 6"/>
                <a:gd name="T7" fmla="*/ 2 h 6"/>
                <a:gd name="T8" fmla="*/ 4 w 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4" y="0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4"/>
                    <a:pt x="2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77"/>
            <p:cNvSpPr/>
            <p:nvPr/>
          </p:nvSpPr>
          <p:spPr bwMode="auto">
            <a:xfrm>
              <a:off x="3153" y="2739"/>
              <a:ext cx="27" cy="39"/>
            </a:xfrm>
            <a:custGeom>
              <a:avLst/>
              <a:gdLst>
                <a:gd name="T0" fmla="*/ 3 w 6"/>
                <a:gd name="T1" fmla="*/ 7 h 9"/>
                <a:gd name="T2" fmla="*/ 5 w 6"/>
                <a:gd name="T3" fmla="*/ 3 h 9"/>
                <a:gd name="T4" fmla="*/ 2 w 6"/>
                <a:gd name="T5" fmla="*/ 2 h 9"/>
                <a:gd name="T6" fmla="*/ 1 w 6"/>
                <a:gd name="T7" fmla="*/ 5 h 9"/>
                <a:gd name="T8" fmla="*/ 3 w 6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3" y="7"/>
                  </a:moveTo>
                  <a:cubicBezTo>
                    <a:pt x="4" y="6"/>
                    <a:pt x="5" y="4"/>
                    <a:pt x="5" y="3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7"/>
                    <a:pt x="2" y="9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78"/>
            <p:cNvSpPr/>
            <p:nvPr/>
          </p:nvSpPr>
          <p:spPr bwMode="auto">
            <a:xfrm>
              <a:off x="3123" y="2760"/>
              <a:ext cx="26" cy="22"/>
            </a:xfrm>
            <a:custGeom>
              <a:avLst/>
              <a:gdLst>
                <a:gd name="T0" fmla="*/ 2 w 6"/>
                <a:gd name="T1" fmla="*/ 5 h 5"/>
                <a:gd name="T2" fmla="*/ 4 w 6"/>
                <a:gd name="T3" fmla="*/ 4 h 5"/>
                <a:gd name="T4" fmla="*/ 3 w 6"/>
                <a:gd name="T5" fmla="*/ 1 h 5"/>
                <a:gd name="T6" fmla="*/ 2 w 6"/>
                <a:gd name="T7" fmla="*/ 1 h 5"/>
                <a:gd name="T8" fmla="*/ 0 w 6"/>
                <a:gd name="T9" fmla="*/ 4 h 5"/>
                <a:gd name="T10" fmla="*/ 2 w 6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4" y="4"/>
                  </a:cubicBezTo>
                  <a:cubicBezTo>
                    <a:pt x="6" y="2"/>
                    <a:pt x="5" y="0"/>
                    <a:pt x="3" y="1"/>
                  </a:cubicBezTo>
                  <a:cubicBezTo>
                    <a:pt x="3" y="1"/>
                    <a:pt x="2" y="2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79"/>
            <p:cNvSpPr>
              <a:spLocks noEditPoints="1"/>
            </p:cNvSpPr>
            <p:nvPr/>
          </p:nvSpPr>
          <p:spPr bwMode="auto">
            <a:xfrm>
              <a:off x="3149" y="2769"/>
              <a:ext cx="22" cy="21"/>
            </a:xfrm>
            <a:custGeom>
              <a:avLst/>
              <a:gdLst>
                <a:gd name="T0" fmla="*/ 2 w 5"/>
                <a:gd name="T1" fmla="*/ 5 h 5"/>
                <a:gd name="T2" fmla="*/ 3 w 5"/>
                <a:gd name="T3" fmla="*/ 2 h 5"/>
                <a:gd name="T4" fmla="*/ 0 w 5"/>
                <a:gd name="T5" fmla="*/ 3 h 5"/>
                <a:gd name="T6" fmla="*/ 2 w 5"/>
                <a:gd name="T7" fmla="*/ 5 h 5"/>
                <a:gd name="T8" fmla="*/ 3 w 5"/>
                <a:gd name="T9" fmla="*/ 2 h 5"/>
                <a:gd name="T10" fmla="*/ 3 w 5"/>
                <a:gd name="T11" fmla="*/ 2 h 5"/>
                <a:gd name="T12" fmla="*/ 3 w 5"/>
                <a:gd name="T13" fmla="*/ 2 h 5"/>
                <a:gd name="T14" fmla="*/ 3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5"/>
                  </a:moveTo>
                  <a:cubicBezTo>
                    <a:pt x="3" y="5"/>
                    <a:pt x="5" y="2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80"/>
            <p:cNvSpPr/>
            <p:nvPr/>
          </p:nvSpPr>
          <p:spPr bwMode="auto">
            <a:xfrm>
              <a:off x="3127" y="2786"/>
              <a:ext cx="22" cy="43"/>
            </a:xfrm>
            <a:custGeom>
              <a:avLst/>
              <a:gdLst>
                <a:gd name="T0" fmla="*/ 2 w 5"/>
                <a:gd name="T1" fmla="*/ 3 h 10"/>
                <a:gd name="T2" fmla="*/ 2 w 5"/>
                <a:gd name="T3" fmla="*/ 6 h 10"/>
                <a:gd name="T4" fmla="*/ 1 w 5"/>
                <a:gd name="T5" fmla="*/ 7 h 10"/>
                <a:gd name="T6" fmla="*/ 1 w 5"/>
                <a:gd name="T7" fmla="*/ 10 h 10"/>
                <a:gd name="T8" fmla="*/ 4 w 5"/>
                <a:gd name="T9" fmla="*/ 8 h 10"/>
                <a:gd name="T10" fmla="*/ 4 w 5"/>
                <a:gd name="T11" fmla="*/ 7 h 10"/>
                <a:gd name="T12" fmla="*/ 5 w 5"/>
                <a:gd name="T13" fmla="*/ 6 h 10"/>
                <a:gd name="T14" fmla="*/ 5 w 5"/>
                <a:gd name="T15" fmla="*/ 2 h 10"/>
                <a:gd name="T16" fmla="*/ 2 w 5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2" y="3"/>
                  </a:moveTo>
                  <a:cubicBezTo>
                    <a:pt x="2" y="4"/>
                    <a:pt x="2" y="5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2" y="10"/>
                    <a:pt x="3" y="9"/>
                    <a:pt x="4" y="8"/>
                  </a:cubicBezTo>
                  <a:cubicBezTo>
                    <a:pt x="4" y="8"/>
                    <a:pt x="4" y="8"/>
                    <a:pt x="4" y="7"/>
                  </a:cubicBezTo>
                  <a:cubicBezTo>
                    <a:pt x="5" y="7"/>
                    <a:pt x="5" y="6"/>
                    <a:pt x="5" y="6"/>
                  </a:cubicBezTo>
                  <a:cubicBezTo>
                    <a:pt x="5" y="4"/>
                    <a:pt x="5" y="3"/>
                    <a:pt x="5" y="2"/>
                  </a:cubicBezTo>
                  <a:cubicBezTo>
                    <a:pt x="5" y="0"/>
                    <a:pt x="2" y="1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81"/>
            <p:cNvSpPr/>
            <p:nvPr/>
          </p:nvSpPr>
          <p:spPr bwMode="auto">
            <a:xfrm>
              <a:off x="3132" y="2855"/>
              <a:ext cx="21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82"/>
            <p:cNvSpPr/>
            <p:nvPr/>
          </p:nvSpPr>
          <p:spPr bwMode="auto">
            <a:xfrm>
              <a:off x="3149" y="2885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2 h 8"/>
                <a:gd name="T4" fmla="*/ 1 w 4"/>
                <a:gd name="T5" fmla="*/ 4 h 8"/>
                <a:gd name="T6" fmla="*/ 1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3"/>
                    <a:pt x="4" y="3"/>
                    <a:pt x="4" y="2"/>
                  </a:cubicBezTo>
                  <a:cubicBezTo>
                    <a:pt x="2" y="0"/>
                    <a:pt x="0" y="3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83"/>
            <p:cNvSpPr/>
            <p:nvPr/>
          </p:nvSpPr>
          <p:spPr bwMode="auto">
            <a:xfrm>
              <a:off x="3127" y="2954"/>
              <a:ext cx="26" cy="52"/>
            </a:xfrm>
            <a:custGeom>
              <a:avLst/>
              <a:gdLst>
                <a:gd name="T0" fmla="*/ 5 w 6"/>
                <a:gd name="T1" fmla="*/ 8 h 12"/>
                <a:gd name="T2" fmla="*/ 4 w 6"/>
                <a:gd name="T3" fmla="*/ 4 h 12"/>
                <a:gd name="T4" fmla="*/ 3 w 6"/>
                <a:gd name="T5" fmla="*/ 4 h 12"/>
                <a:gd name="T6" fmla="*/ 3 w 6"/>
                <a:gd name="T7" fmla="*/ 0 h 12"/>
                <a:gd name="T8" fmla="*/ 2 w 6"/>
                <a:gd name="T9" fmla="*/ 4 h 12"/>
                <a:gd name="T10" fmla="*/ 0 w 6"/>
                <a:gd name="T11" fmla="*/ 6 h 12"/>
                <a:gd name="T12" fmla="*/ 2 w 6"/>
                <a:gd name="T13" fmla="*/ 10 h 12"/>
                <a:gd name="T14" fmla="*/ 5 w 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5" y="8"/>
                  </a:moveTo>
                  <a:cubicBezTo>
                    <a:pt x="5" y="7"/>
                    <a:pt x="4" y="6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1" y="8"/>
                    <a:pt x="1" y="9"/>
                    <a:pt x="2" y="10"/>
                  </a:cubicBezTo>
                  <a:cubicBezTo>
                    <a:pt x="2" y="12"/>
                    <a:pt x="6" y="10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84"/>
            <p:cNvSpPr>
              <a:spLocks noEditPoints="1"/>
            </p:cNvSpPr>
            <p:nvPr/>
          </p:nvSpPr>
          <p:spPr bwMode="auto">
            <a:xfrm>
              <a:off x="3158" y="3006"/>
              <a:ext cx="48" cy="43"/>
            </a:xfrm>
            <a:custGeom>
              <a:avLst/>
              <a:gdLst>
                <a:gd name="T0" fmla="*/ 8 w 11"/>
                <a:gd name="T1" fmla="*/ 8 h 10"/>
                <a:gd name="T2" fmla="*/ 10 w 11"/>
                <a:gd name="T3" fmla="*/ 5 h 10"/>
                <a:gd name="T4" fmla="*/ 9 w 11"/>
                <a:gd name="T5" fmla="*/ 4 h 10"/>
                <a:gd name="T6" fmla="*/ 10 w 11"/>
                <a:gd name="T7" fmla="*/ 3 h 10"/>
                <a:gd name="T8" fmla="*/ 10 w 11"/>
                <a:gd name="T9" fmla="*/ 2 h 10"/>
                <a:gd name="T10" fmla="*/ 7 w 11"/>
                <a:gd name="T11" fmla="*/ 3 h 10"/>
                <a:gd name="T12" fmla="*/ 7 w 11"/>
                <a:gd name="T13" fmla="*/ 4 h 10"/>
                <a:gd name="T14" fmla="*/ 7 w 11"/>
                <a:gd name="T15" fmla="*/ 5 h 10"/>
                <a:gd name="T16" fmla="*/ 5 w 11"/>
                <a:gd name="T17" fmla="*/ 5 h 10"/>
                <a:gd name="T18" fmla="*/ 4 w 11"/>
                <a:gd name="T19" fmla="*/ 3 h 10"/>
                <a:gd name="T20" fmla="*/ 4 w 11"/>
                <a:gd name="T21" fmla="*/ 3 h 10"/>
                <a:gd name="T22" fmla="*/ 3 w 11"/>
                <a:gd name="T23" fmla="*/ 7 h 10"/>
                <a:gd name="T24" fmla="*/ 4 w 11"/>
                <a:gd name="T25" fmla="*/ 7 h 10"/>
                <a:gd name="T26" fmla="*/ 5 w 11"/>
                <a:gd name="T27" fmla="*/ 6 h 10"/>
                <a:gd name="T28" fmla="*/ 5 w 11"/>
                <a:gd name="T29" fmla="*/ 8 h 10"/>
                <a:gd name="T30" fmla="*/ 6 w 11"/>
                <a:gd name="T31" fmla="*/ 9 h 10"/>
                <a:gd name="T32" fmla="*/ 8 w 11"/>
                <a:gd name="T33" fmla="*/ 8 h 10"/>
                <a:gd name="T34" fmla="*/ 9 w 11"/>
                <a:gd name="T35" fmla="*/ 5 h 10"/>
                <a:gd name="T36" fmla="*/ 9 w 11"/>
                <a:gd name="T37" fmla="*/ 5 h 10"/>
                <a:gd name="T38" fmla="*/ 9 w 11"/>
                <a:gd name="T39" fmla="*/ 5 h 10"/>
                <a:gd name="T40" fmla="*/ 9 w 11"/>
                <a:gd name="T4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10">
                  <a:moveTo>
                    <a:pt x="8" y="8"/>
                  </a:moveTo>
                  <a:cubicBezTo>
                    <a:pt x="10" y="8"/>
                    <a:pt x="11" y="6"/>
                    <a:pt x="10" y="5"/>
                  </a:cubicBezTo>
                  <a:cubicBezTo>
                    <a:pt x="10" y="5"/>
                    <a:pt x="10" y="5"/>
                    <a:pt x="9" y="4"/>
                  </a:cubicBezTo>
                  <a:cubicBezTo>
                    <a:pt x="10" y="4"/>
                    <a:pt x="10" y="4"/>
                    <a:pt x="10" y="3"/>
                  </a:cubicBezTo>
                  <a:cubicBezTo>
                    <a:pt x="10" y="3"/>
                    <a:pt x="10" y="2"/>
                    <a:pt x="10" y="2"/>
                  </a:cubicBezTo>
                  <a:cubicBezTo>
                    <a:pt x="10" y="0"/>
                    <a:pt x="7" y="1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5"/>
                    <a:pt x="7" y="5"/>
                  </a:cubicBezTo>
                  <a:cubicBezTo>
                    <a:pt x="6" y="5"/>
                    <a:pt x="6" y="5"/>
                    <a:pt x="5" y="5"/>
                  </a:cubicBezTo>
                  <a:cubicBezTo>
                    <a:pt x="6" y="4"/>
                    <a:pt x="6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3"/>
                    <a:pt x="0" y="7"/>
                    <a:pt x="3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7"/>
                    <a:pt x="4" y="7"/>
                    <a:pt x="5" y="6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6" y="10"/>
                    <a:pt x="8" y="9"/>
                    <a:pt x="8" y="8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85"/>
            <p:cNvSpPr/>
            <p:nvPr/>
          </p:nvSpPr>
          <p:spPr bwMode="auto">
            <a:xfrm>
              <a:off x="3240" y="3071"/>
              <a:ext cx="22" cy="30"/>
            </a:xfrm>
            <a:custGeom>
              <a:avLst/>
              <a:gdLst>
                <a:gd name="T0" fmla="*/ 1 w 5"/>
                <a:gd name="T1" fmla="*/ 2 h 7"/>
                <a:gd name="T2" fmla="*/ 0 w 5"/>
                <a:gd name="T3" fmla="*/ 5 h 7"/>
                <a:gd name="T4" fmla="*/ 3 w 5"/>
                <a:gd name="T5" fmla="*/ 4 h 7"/>
                <a:gd name="T6" fmla="*/ 3 w 5"/>
                <a:gd name="T7" fmla="*/ 4 h 7"/>
                <a:gd name="T8" fmla="*/ 1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1" y="2"/>
                  </a:move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6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2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86"/>
            <p:cNvSpPr/>
            <p:nvPr/>
          </p:nvSpPr>
          <p:spPr bwMode="auto">
            <a:xfrm>
              <a:off x="3210" y="3032"/>
              <a:ext cx="169" cy="203"/>
            </a:xfrm>
            <a:custGeom>
              <a:avLst/>
              <a:gdLst>
                <a:gd name="T0" fmla="*/ 36 w 39"/>
                <a:gd name="T1" fmla="*/ 13 h 47"/>
                <a:gd name="T2" fmla="*/ 37 w 39"/>
                <a:gd name="T3" fmla="*/ 13 h 47"/>
                <a:gd name="T4" fmla="*/ 38 w 39"/>
                <a:gd name="T5" fmla="*/ 9 h 47"/>
                <a:gd name="T6" fmla="*/ 37 w 39"/>
                <a:gd name="T7" fmla="*/ 8 h 47"/>
                <a:gd name="T8" fmla="*/ 36 w 39"/>
                <a:gd name="T9" fmla="*/ 6 h 47"/>
                <a:gd name="T10" fmla="*/ 37 w 39"/>
                <a:gd name="T11" fmla="*/ 4 h 47"/>
                <a:gd name="T12" fmla="*/ 35 w 39"/>
                <a:gd name="T13" fmla="*/ 2 h 47"/>
                <a:gd name="T14" fmla="*/ 32 w 39"/>
                <a:gd name="T15" fmla="*/ 5 h 47"/>
                <a:gd name="T16" fmla="*/ 33 w 39"/>
                <a:gd name="T17" fmla="*/ 9 h 47"/>
                <a:gd name="T18" fmla="*/ 33 w 39"/>
                <a:gd name="T19" fmla="*/ 10 h 47"/>
                <a:gd name="T20" fmla="*/ 32 w 39"/>
                <a:gd name="T21" fmla="*/ 13 h 47"/>
                <a:gd name="T22" fmla="*/ 31 w 39"/>
                <a:gd name="T23" fmla="*/ 12 h 47"/>
                <a:gd name="T24" fmla="*/ 28 w 39"/>
                <a:gd name="T25" fmla="*/ 12 h 47"/>
                <a:gd name="T26" fmla="*/ 27 w 39"/>
                <a:gd name="T27" fmla="*/ 8 h 47"/>
                <a:gd name="T28" fmla="*/ 23 w 39"/>
                <a:gd name="T29" fmla="*/ 10 h 47"/>
                <a:gd name="T30" fmla="*/ 21 w 39"/>
                <a:gd name="T31" fmla="*/ 13 h 47"/>
                <a:gd name="T32" fmla="*/ 21 w 39"/>
                <a:gd name="T33" fmla="*/ 13 h 47"/>
                <a:gd name="T34" fmla="*/ 21 w 39"/>
                <a:gd name="T35" fmla="*/ 11 h 47"/>
                <a:gd name="T36" fmla="*/ 18 w 39"/>
                <a:gd name="T37" fmla="*/ 7 h 47"/>
                <a:gd name="T38" fmla="*/ 15 w 39"/>
                <a:gd name="T39" fmla="*/ 9 h 47"/>
                <a:gd name="T40" fmla="*/ 15 w 39"/>
                <a:gd name="T41" fmla="*/ 10 h 47"/>
                <a:gd name="T42" fmla="*/ 14 w 39"/>
                <a:gd name="T43" fmla="*/ 11 h 47"/>
                <a:gd name="T44" fmla="*/ 14 w 39"/>
                <a:gd name="T45" fmla="*/ 7 h 47"/>
                <a:gd name="T46" fmla="*/ 13 w 39"/>
                <a:gd name="T47" fmla="*/ 5 h 47"/>
                <a:gd name="T48" fmla="*/ 17 w 39"/>
                <a:gd name="T49" fmla="*/ 3 h 47"/>
                <a:gd name="T50" fmla="*/ 13 w 39"/>
                <a:gd name="T51" fmla="*/ 4 h 47"/>
                <a:gd name="T52" fmla="*/ 9 w 39"/>
                <a:gd name="T53" fmla="*/ 7 h 47"/>
                <a:gd name="T54" fmla="*/ 11 w 39"/>
                <a:gd name="T55" fmla="*/ 9 h 47"/>
                <a:gd name="T56" fmla="*/ 12 w 39"/>
                <a:gd name="T57" fmla="*/ 12 h 47"/>
                <a:gd name="T58" fmla="*/ 14 w 39"/>
                <a:gd name="T59" fmla="*/ 16 h 47"/>
                <a:gd name="T60" fmla="*/ 13 w 39"/>
                <a:gd name="T61" fmla="*/ 32 h 47"/>
                <a:gd name="T62" fmla="*/ 6 w 39"/>
                <a:gd name="T63" fmla="*/ 45 h 47"/>
                <a:gd name="T64" fmla="*/ 9 w 39"/>
                <a:gd name="T65" fmla="*/ 43 h 47"/>
                <a:gd name="T66" fmla="*/ 16 w 39"/>
                <a:gd name="T67" fmla="*/ 40 h 47"/>
                <a:gd name="T68" fmla="*/ 20 w 39"/>
                <a:gd name="T69" fmla="*/ 44 h 47"/>
                <a:gd name="T70" fmla="*/ 22 w 39"/>
                <a:gd name="T71" fmla="*/ 36 h 47"/>
                <a:gd name="T72" fmla="*/ 20 w 39"/>
                <a:gd name="T73" fmla="*/ 27 h 47"/>
                <a:gd name="T74" fmla="*/ 23 w 39"/>
                <a:gd name="T75" fmla="*/ 15 h 47"/>
                <a:gd name="T76" fmla="*/ 23 w 39"/>
                <a:gd name="T77" fmla="*/ 14 h 47"/>
                <a:gd name="T78" fmla="*/ 28 w 39"/>
                <a:gd name="T79" fmla="*/ 14 h 47"/>
                <a:gd name="T80" fmla="*/ 30 w 39"/>
                <a:gd name="T81" fmla="*/ 16 h 47"/>
                <a:gd name="T82" fmla="*/ 33 w 39"/>
                <a:gd name="T83" fmla="*/ 14 h 47"/>
                <a:gd name="T84" fmla="*/ 34 w 39"/>
                <a:gd name="T85" fmla="*/ 16 h 47"/>
                <a:gd name="T86" fmla="*/ 37 w 39"/>
                <a:gd name="T8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" h="47">
                  <a:moveTo>
                    <a:pt x="37" y="14"/>
                  </a:moveTo>
                  <a:cubicBezTo>
                    <a:pt x="37" y="13"/>
                    <a:pt x="36" y="13"/>
                    <a:pt x="36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7" y="13"/>
                    <a:pt x="37" y="13"/>
                  </a:cubicBezTo>
                  <a:cubicBezTo>
                    <a:pt x="38" y="13"/>
                    <a:pt x="39" y="12"/>
                    <a:pt x="39" y="11"/>
                  </a:cubicBezTo>
                  <a:cubicBezTo>
                    <a:pt x="39" y="10"/>
                    <a:pt x="39" y="9"/>
                    <a:pt x="38" y="9"/>
                  </a:cubicBezTo>
                  <a:cubicBezTo>
                    <a:pt x="37" y="9"/>
                    <a:pt x="37" y="9"/>
                    <a:pt x="36" y="9"/>
                  </a:cubicBezTo>
                  <a:cubicBezTo>
                    <a:pt x="37" y="9"/>
                    <a:pt x="37" y="9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6" y="6"/>
                  </a:cubicBezTo>
                  <a:cubicBezTo>
                    <a:pt x="37" y="6"/>
                    <a:pt x="37" y="5"/>
                    <a:pt x="37" y="5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6" y="2"/>
                    <a:pt x="35" y="2"/>
                    <a:pt x="35" y="2"/>
                  </a:cubicBezTo>
                  <a:cubicBezTo>
                    <a:pt x="33" y="2"/>
                    <a:pt x="32" y="3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6"/>
                    <a:pt x="30" y="9"/>
                    <a:pt x="32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3" y="9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2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1" y="12"/>
                    <a:pt x="31" y="12"/>
                  </a:cubicBezTo>
                  <a:cubicBezTo>
                    <a:pt x="30" y="11"/>
                    <a:pt x="29" y="12"/>
                    <a:pt x="28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8" y="11"/>
                    <a:pt x="29" y="8"/>
                    <a:pt x="27" y="8"/>
                  </a:cubicBezTo>
                  <a:cubicBezTo>
                    <a:pt x="26" y="8"/>
                    <a:pt x="25" y="9"/>
                    <a:pt x="24" y="10"/>
                  </a:cubicBezTo>
                  <a:cubicBezTo>
                    <a:pt x="24" y="10"/>
                    <a:pt x="24" y="10"/>
                    <a:pt x="23" y="10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2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20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5"/>
                    <a:pt x="15" y="6"/>
                    <a:pt x="15" y="8"/>
                  </a:cubicBezTo>
                  <a:cubicBezTo>
                    <a:pt x="15" y="8"/>
                    <a:pt x="15" y="9"/>
                    <a:pt x="15" y="9"/>
                  </a:cubicBezTo>
                  <a:cubicBezTo>
                    <a:pt x="15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5" y="10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ubicBezTo>
                    <a:pt x="14" y="7"/>
                    <a:pt x="14" y="6"/>
                    <a:pt x="13" y="6"/>
                  </a:cubicBezTo>
                  <a:cubicBezTo>
                    <a:pt x="13" y="6"/>
                    <a:pt x="14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8"/>
                    <a:pt x="18" y="5"/>
                    <a:pt x="17" y="3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6" y="0"/>
                    <a:pt x="13" y="3"/>
                    <a:pt x="13" y="4"/>
                  </a:cubicBezTo>
                  <a:cubicBezTo>
                    <a:pt x="13" y="3"/>
                    <a:pt x="12" y="3"/>
                    <a:pt x="11" y="4"/>
                  </a:cubicBezTo>
                  <a:cubicBezTo>
                    <a:pt x="10" y="5"/>
                    <a:pt x="10" y="6"/>
                    <a:pt x="9" y="7"/>
                  </a:cubicBezTo>
                  <a:cubicBezTo>
                    <a:pt x="9" y="7"/>
                    <a:pt x="9" y="9"/>
                    <a:pt x="10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9"/>
                    <a:pt x="11" y="10"/>
                    <a:pt x="11" y="11"/>
                  </a:cubicBezTo>
                  <a:cubicBezTo>
                    <a:pt x="11" y="12"/>
                    <a:pt x="12" y="12"/>
                    <a:pt x="12" y="12"/>
                  </a:cubicBezTo>
                  <a:cubicBezTo>
                    <a:pt x="11" y="13"/>
                    <a:pt x="11" y="14"/>
                    <a:pt x="12" y="14"/>
                  </a:cubicBezTo>
                  <a:cubicBezTo>
                    <a:pt x="12" y="15"/>
                    <a:pt x="13" y="16"/>
                    <a:pt x="14" y="16"/>
                  </a:cubicBezTo>
                  <a:cubicBezTo>
                    <a:pt x="13" y="21"/>
                    <a:pt x="14" y="26"/>
                    <a:pt x="13" y="30"/>
                  </a:cubicBezTo>
                  <a:cubicBezTo>
                    <a:pt x="13" y="31"/>
                    <a:pt x="13" y="31"/>
                    <a:pt x="13" y="32"/>
                  </a:cubicBezTo>
                  <a:cubicBezTo>
                    <a:pt x="10" y="33"/>
                    <a:pt x="7" y="37"/>
                    <a:pt x="4" y="39"/>
                  </a:cubicBezTo>
                  <a:cubicBezTo>
                    <a:pt x="0" y="41"/>
                    <a:pt x="1" y="47"/>
                    <a:pt x="6" y="45"/>
                  </a:cubicBezTo>
                  <a:cubicBezTo>
                    <a:pt x="7" y="44"/>
                    <a:pt x="8" y="43"/>
                    <a:pt x="9" y="42"/>
                  </a:cubicBezTo>
                  <a:cubicBezTo>
                    <a:pt x="9" y="42"/>
                    <a:pt x="9" y="42"/>
                    <a:pt x="9" y="43"/>
                  </a:cubicBezTo>
                  <a:cubicBezTo>
                    <a:pt x="9" y="47"/>
                    <a:pt x="14" y="45"/>
                    <a:pt x="15" y="42"/>
                  </a:cubicBezTo>
                  <a:cubicBezTo>
                    <a:pt x="16" y="42"/>
                    <a:pt x="16" y="41"/>
                    <a:pt x="16" y="40"/>
                  </a:cubicBezTo>
                  <a:cubicBezTo>
                    <a:pt x="17" y="41"/>
                    <a:pt x="17" y="41"/>
                    <a:pt x="18" y="42"/>
                  </a:cubicBezTo>
                  <a:cubicBezTo>
                    <a:pt x="18" y="43"/>
                    <a:pt x="19" y="43"/>
                    <a:pt x="20" y="44"/>
                  </a:cubicBezTo>
                  <a:cubicBezTo>
                    <a:pt x="23" y="46"/>
                    <a:pt x="28" y="39"/>
                    <a:pt x="24" y="37"/>
                  </a:cubicBezTo>
                  <a:cubicBezTo>
                    <a:pt x="24" y="37"/>
                    <a:pt x="23" y="36"/>
                    <a:pt x="22" y="36"/>
                  </a:cubicBezTo>
                  <a:cubicBezTo>
                    <a:pt x="21" y="35"/>
                    <a:pt x="21" y="33"/>
                    <a:pt x="20" y="33"/>
                  </a:cubicBezTo>
                  <a:cubicBezTo>
                    <a:pt x="19" y="31"/>
                    <a:pt x="20" y="28"/>
                    <a:pt x="20" y="27"/>
                  </a:cubicBezTo>
                  <a:cubicBezTo>
                    <a:pt x="21" y="24"/>
                    <a:pt x="20" y="20"/>
                    <a:pt x="20" y="17"/>
                  </a:cubicBezTo>
                  <a:cubicBezTo>
                    <a:pt x="21" y="17"/>
                    <a:pt x="23" y="16"/>
                    <a:pt x="23" y="15"/>
                  </a:cubicBezTo>
                  <a:cubicBezTo>
                    <a:pt x="23" y="15"/>
                    <a:pt x="23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4" y="15"/>
                    <a:pt x="25" y="15"/>
                    <a:pt x="26" y="16"/>
                  </a:cubicBezTo>
                  <a:cubicBezTo>
                    <a:pt x="27" y="16"/>
                    <a:pt x="28" y="15"/>
                    <a:pt x="28" y="14"/>
                  </a:cubicBezTo>
                  <a:cubicBezTo>
                    <a:pt x="28" y="15"/>
                    <a:pt x="28" y="15"/>
                    <a:pt x="29" y="15"/>
                  </a:cubicBezTo>
                  <a:cubicBezTo>
                    <a:pt x="29" y="16"/>
                    <a:pt x="29" y="16"/>
                    <a:pt x="30" y="16"/>
                  </a:cubicBezTo>
                  <a:cubicBezTo>
                    <a:pt x="31" y="17"/>
                    <a:pt x="33" y="15"/>
                    <a:pt x="32" y="14"/>
                  </a:cubicBezTo>
                  <a:cubicBezTo>
                    <a:pt x="32" y="14"/>
                    <a:pt x="33" y="14"/>
                    <a:pt x="33" y="14"/>
                  </a:cubicBezTo>
                  <a:cubicBezTo>
                    <a:pt x="34" y="14"/>
                    <a:pt x="34" y="14"/>
                    <a:pt x="35" y="14"/>
                  </a:cubicBezTo>
                  <a:cubicBezTo>
                    <a:pt x="34" y="15"/>
                    <a:pt x="34" y="15"/>
                    <a:pt x="34" y="16"/>
                  </a:cubicBezTo>
                  <a:cubicBezTo>
                    <a:pt x="35" y="17"/>
                    <a:pt x="35" y="17"/>
                    <a:pt x="36" y="17"/>
                  </a:cubicBezTo>
                  <a:cubicBezTo>
                    <a:pt x="38" y="17"/>
                    <a:pt x="39" y="14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87"/>
            <p:cNvSpPr/>
            <p:nvPr/>
          </p:nvSpPr>
          <p:spPr bwMode="auto">
            <a:xfrm>
              <a:off x="3436" y="3045"/>
              <a:ext cx="30" cy="30"/>
            </a:xfrm>
            <a:custGeom>
              <a:avLst/>
              <a:gdLst>
                <a:gd name="T0" fmla="*/ 5 w 7"/>
                <a:gd name="T1" fmla="*/ 1 h 7"/>
                <a:gd name="T2" fmla="*/ 3 w 7"/>
                <a:gd name="T3" fmla="*/ 0 h 7"/>
                <a:gd name="T4" fmla="*/ 1 w 7"/>
                <a:gd name="T5" fmla="*/ 3 h 7"/>
                <a:gd name="T6" fmla="*/ 3 w 7"/>
                <a:gd name="T7" fmla="*/ 5 h 7"/>
                <a:gd name="T8" fmla="*/ 4 w 7"/>
                <a:gd name="T9" fmla="*/ 5 h 7"/>
                <a:gd name="T10" fmla="*/ 5 w 7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5" y="1"/>
                  </a:move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1" y="2"/>
                    <a:pt x="1" y="3"/>
                  </a:cubicBezTo>
                  <a:cubicBezTo>
                    <a:pt x="0" y="5"/>
                    <a:pt x="2" y="7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6" y="5"/>
                    <a:pt x="7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88"/>
            <p:cNvSpPr/>
            <p:nvPr/>
          </p:nvSpPr>
          <p:spPr bwMode="auto">
            <a:xfrm>
              <a:off x="3471" y="3036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89"/>
            <p:cNvSpPr/>
            <p:nvPr/>
          </p:nvSpPr>
          <p:spPr bwMode="auto">
            <a:xfrm>
              <a:off x="3453" y="3023"/>
              <a:ext cx="18" cy="30"/>
            </a:xfrm>
            <a:custGeom>
              <a:avLst/>
              <a:gdLst>
                <a:gd name="T0" fmla="*/ 1 w 4"/>
                <a:gd name="T1" fmla="*/ 2 h 7"/>
                <a:gd name="T2" fmla="*/ 1 w 4"/>
                <a:gd name="T3" fmla="*/ 6 h 7"/>
                <a:gd name="T4" fmla="*/ 4 w 4"/>
                <a:gd name="T5" fmla="*/ 3 h 7"/>
                <a:gd name="T6" fmla="*/ 1 w 4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0" y="3"/>
                    <a:pt x="0" y="4"/>
                    <a:pt x="1" y="6"/>
                  </a:cubicBezTo>
                  <a:cubicBezTo>
                    <a:pt x="2" y="7"/>
                    <a:pt x="4" y="5"/>
                    <a:pt x="4" y="3"/>
                  </a:cubicBezTo>
                  <a:cubicBezTo>
                    <a:pt x="4" y="1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90"/>
            <p:cNvSpPr>
              <a:spLocks noEditPoints="1"/>
            </p:cNvSpPr>
            <p:nvPr/>
          </p:nvSpPr>
          <p:spPr bwMode="auto">
            <a:xfrm>
              <a:off x="3462" y="2984"/>
              <a:ext cx="39" cy="35"/>
            </a:xfrm>
            <a:custGeom>
              <a:avLst/>
              <a:gdLst>
                <a:gd name="T0" fmla="*/ 6 w 9"/>
                <a:gd name="T1" fmla="*/ 1 h 8"/>
                <a:gd name="T2" fmla="*/ 5 w 9"/>
                <a:gd name="T3" fmla="*/ 4 h 8"/>
                <a:gd name="T4" fmla="*/ 5 w 9"/>
                <a:gd name="T5" fmla="*/ 4 h 8"/>
                <a:gd name="T6" fmla="*/ 5 w 9"/>
                <a:gd name="T7" fmla="*/ 4 h 8"/>
                <a:gd name="T8" fmla="*/ 4 w 9"/>
                <a:gd name="T9" fmla="*/ 4 h 8"/>
                <a:gd name="T10" fmla="*/ 1 w 9"/>
                <a:gd name="T11" fmla="*/ 4 h 8"/>
                <a:gd name="T12" fmla="*/ 0 w 9"/>
                <a:gd name="T13" fmla="*/ 7 h 8"/>
                <a:gd name="T14" fmla="*/ 1 w 9"/>
                <a:gd name="T15" fmla="*/ 8 h 8"/>
                <a:gd name="T16" fmla="*/ 1 w 9"/>
                <a:gd name="T17" fmla="*/ 8 h 8"/>
                <a:gd name="T18" fmla="*/ 4 w 9"/>
                <a:gd name="T19" fmla="*/ 8 h 8"/>
                <a:gd name="T20" fmla="*/ 5 w 9"/>
                <a:gd name="T21" fmla="*/ 7 h 8"/>
                <a:gd name="T22" fmla="*/ 5 w 9"/>
                <a:gd name="T23" fmla="*/ 7 h 8"/>
                <a:gd name="T24" fmla="*/ 7 w 9"/>
                <a:gd name="T25" fmla="*/ 5 h 8"/>
                <a:gd name="T26" fmla="*/ 7 w 9"/>
                <a:gd name="T27" fmla="*/ 5 h 8"/>
                <a:gd name="T28" fmla="*/ 9 w 9"/>
                <a:gd name="T29" fmla="*/ 3 h 8"/>
                <a:gd name="T30" fmla="*/ 9 w 9"/>
                <a:gd name="T31" fmla="*/ 2 h 8"/>
                <a:gd name="T32" fmla="*/ 6 w 9"/>
                <a:gd name="T33" fmla="*/ 1 h 8"/>
                <a:gd name="T34" fmla="*/ 6 w 9"/>
                <a:gd name="T35" fmla="*/ 3 h 8"/>
                <a:gd name="T36" fmla="*/ 6 w 9"/>
                <a:gd name="T37" fmla="*/ 3 h 8"/>
                <a:gd name="T38" fmla="*/ 6 w 9"/>
                <a:gd name="T39" fmla="*/ 3 h 8"/>
                <a:gd name="T40" fmla="*/ 6 w 9"/>
                <a:gd name="T4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8">
                  <a:moveTo>
                    <a:pt x="6" y="1"/>
                  </a:moveTo>
                  <a:cubicBezTo>
                    <a:pt x="6" y="2"/>
                    <a:pt x="6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2" y="2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3" y="8"/>
                    <a:pt x="4" y="8"/>
                  </a:cubicBezTo>
                  <a:cubicBezTo>
                    <a:pt x="4" y="8"/>
                    <a:pt x="5" y="8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9" y="4"/>
                    <a:pt x="9" y="3"/>
                  </a:cubicBezTo>
                  <a:cubicBezTo>
                    <a:pt x="9" y="3"/>
                    <a:pt x="9" y="2"/>
                    <a:pt x="9" y="2"/>
                  </a:cubicBezTo>
                  <a:cubicBezTo>
                    <a:pt x="9" y="1"/>
                    <a:pt x="8" y="0"/>
                    <a:pt x="6" y="1"/>
                  </a:cubicBezTo>
                  <a:close/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91"/>
            <p:cNvSpPr/>
            <p:nvPr/>
          </p:nvSpPr>
          <p:spPr bwMode="auto">
            <a:xfrm>
              <a:off x="3497" y="2972"/>
              <a:ext cx="26" cy="21"/>
            </a:xfrm>
            <a:custGeom>
              <a:avLst/>
              <a:gdLst>
                <a:gd name="T0" fmla="*/ 3 w 6"/>
                <a:gd name="T1" fmla="*/ 1 h 5"/>
                <a:gd name="T2" fmla="*/ 3 w 6"/>
                <a:gd name="T3" fmla="*/ 5 h 5"/>
                <a:gd name="T4" fmla="*/ 5 w 6"/>
                <a:gd name="T5" fmla="*/ 3 h 5"/>
                <a:gd name="T6" fmla="*/ 3 w 6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3" y="1"/>
                  </a:moveTo>
                  <a:cubicBezTo>
                    <a:pt x="1" y="1"/>
                    <a:pt x="0" y="5"/>
                    <a:pt x="3" y="5"/>
                  </a:cubicBezTo>
                  <a:cubicBezTo>
                    <a:pt x="4" y="4"/>
                    <a:pt x="5" y="4"/>
                    <a:pt x="5" y="3"/>
                  </a:cubicBezTo>
                  <a:cubicBezTo>
                    <a:pt x="6" y="1"/>
                    <a:pt x="4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92"/>
            <p:cNvSpPr/>
            <p:nvPr/>
          </p:nvSpPr>
          <p:spPr bwMode="auto">
            <a:xfrm>
              <a:off x="3518" y="2937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93"/>
            <p:cNvSpPr/>
            <p:nvPr/>
          </p:nvSpPr>
          <p:spPr bwMode="auto">
            <a:xfrm>
              <a:off x="3501" y="2877"/>
              <a:ext cx="43" cy="51"/>
            </a:xfrm>
            <a:custGeom>
              <a:avLst/>
              <a:gdLst>
                <a:gd name="T0" fmla="*/ 6 w 10"/>
                <a:gd name="T1" fmla="*/ 3 h 12"/>
                <a:gd name="T2" fmla="*/ 6 w 10"/>
                <a:gd name="T3" fmla="*/ 4 h 12"/>
                <a:gd name="T4" fmla="*/ 6 w 10"/>
                <a:gd name="T5" fmla="*/ 6 h 12"/>
                <a:gd name="T6" fmla="*/ 7 w 10"/>
                <a:gd name="T7" fmla="*/ 6 h 12"/>
                <a:gd name="T8" fmla="*/ 7 w 10"/>
                <a:gd name="T9" fmla="*/ 6 h 12"/>
                <a:gd name="T10" fmla="*/ 7 w 10"/>
                <a:gd name="T11" fmla="*/ 7 h 12"/>
                <a:gd name="T12" fmla="*/ 7 w 10"/>
                <a:gd name="T13" fmla="*/ 7 h 12"/>
                <a:gd name="T14" fmla="*/ 5 w 10"/>
                <a:gd name="T15" fmla="*/ 6 h 12"/>
                <a:gd name="T16" fmla="*/ 4 w 10"/>
                <a:gd name="T17" fmla="*/ 5 h 12"/>
                <a:gd name="T18" fmla="*/ 3 w 10"/>
                <a:gd name="T19" fmla="*/ 5 h 12"/>
                <a:gd name="T20" fmla="*/ 3 w 10"/>
                <a:gd name="T21" fmla="*/ 9 h 12"/>
                <a:gd name="T22" fmla="*/ 3 w 10"/>
                <a:gd name="T23" fmla="*/ 9 h 12"/>
                <a:gd name="T24" fmla="*/ 4 w 10"/>
                <a:gd name="T25" fmla="*/ 9 h 12"/>
                <a:gd name="T26" fmla="*/ 4 w 10"/>
                <a:gd name="T27" fmla="*/ 9 h 12"/>
                <a:gd name="T28" fmla="*/ 7 w 10"/>
                <a:gd name="T29" fmla="*/ 8 h 12"/>
                <a:gd name="T30" fmla="*/ 7 w 10"/>
                <a:gd name="T31" fmla="*/ 8 h 12"/>
                <a:gd name="T32" fmla="*/ 7 w 10"/>
                <a:gd name="T33" fmla="*/ 8 h 12"/>
                <a:gd name="T34" fmla="*/ 10 w 10"/>
                <a:gd name="T35" fmla="*/ 5 h 12"/>
                <a:gd name="T36" fmla="*/ 10 w 10"/>
                <a:gd name="T37" fmla="*/ 5 h 12"/>
                <a:gd name="T38" fmla="*/ 10 w 10"/>
                <a:gd name="T39" fmla="*/ 4 h 12"/>
                <a:gd name="T40" fmla="*/ 10 w 10"/>
                <a:gd name="T41" fmla="*/ 2 h 12"/>
                <a:gd name="T42" fmla="*/ 6 w 10"/>
                <a:gd name="T4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12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1" y="5"/>
                    <a:pt x="0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2"/>
                    <a:pt x="7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7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4"/>
                    <a:pt x="10" y="4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10" y="0"/>
                    <a:pt x="7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94"/>
            <p:cNvSpPr/>
            <p:nvPr/>
          </p:nvSpPr>
          <p:spPr bwMode="auto">
            <a:xfrm>
              <a:off x="3514" y="2924"/>
              <a:ext cx="26" cy="13"/>
            </a:xfrm>
            <a:custGeom>
              <a:avLst/>
              <a:gdLst>
                <a:gd name="T0" fmla="*/ 4 w 6"/>
                <a:gd name="T1" fmla="*/ 0 h 3"/>
                <a:gd name="T2" fmla="*/ 3 w 6"/>
                <a:gd name="T3" fmla="*/ 3 h 3"/>
                <a:gd name="T4" fmla="*/ 4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2" y="0"/>
                    <a:pt x="0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95"/>
            <p:cNvSpPr/>
            <p:nvPr/>
          </p:nvSpPr>
          <p:spPr bwMode="auto">
            <a:xfrm>
              <a:off x="3505" y="2838"/>
              <a:ext cx="18" cy="21"/>
            </a:xfrm>
            <a:custGeom>
              <a:avLst/>
              <a:gdLst>
                <a:gd name="T0" fmla="*/ 4 w 4"/>
                <a:gd name="T1" fmla="*/ 3 h 5"/>
                <a:gd name="T2" fmla="*/ 4 w 4"/>
                <a:gd name="T3" fmla="*/ 1 h 5"/>
                <a:gd name="T4" fmla="*/ 3 w 4"/>
                <a:gd name="T5" fmla="*/ 0 h 5"/>
                <a:gd name="T6" fmla="*/ 1 w 4"/>
                <a:gd name="T7" fmla="*/ 3 h 5"/>
                <a:gd name="T8" fmla="*/ 4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cubicBezTo>
                    <a:pt x="4" y="2"/>
                    <a:pt x="4" y="2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5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96"/>
            <p:cNvSpPr/>
            <p:nvPr/>
          </p:nvSpPr>
          <p:spPr bwMode="auto">
            <a:xfrm>
              <a:off x="3510" y="2851"/>
              <a:ext cx="30" cy="26"/>
            </a:xfrm>
            <a:custGeom>
              <a:avLst/>
              <a:gdLst>
                <a:gd name="T0" fmla="*/ 6 w 7"/>
                <a:gd name="T1" fmla="*/ 0 h 6"/>
                <a:gd name="T2" fmla="*/ 5 w 7"/>
                <a:gd name="T3" fmla="*/ 1 h 6"/>
                <a:gd name="T4" fmla="*/ 1 w 7"/>
                <a:gd name="T5" fmla="*/ 5 h 6"/>
                <a:gd name="T6" fmla="*/ 4 w 7"/>
                <a:gd name="T7" fmla="*/ 5 h 6"/>
                <a:gd name="T8" fmla="*/ 7 w 7"/>
                <a:gd name="T9" fmla="*/ 3 h 6"/>
                <a:gd name="T10" fmla="*/ 7 w 7"/>
                <a:gd name="T11" fmla="*/ 2 h 6"/>
                <a:gd name="T12" fmla="*/ 6 w 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3" y="1"/>
                    <a:pt x="0" y="3"/>
                    <a:pt x="1" y="5"/>
                  </a:cubicBezTo>
                  <a:cubicBezTo>
                    <a:pt x="1" y="6"/>
                    <a:pt x="3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97"/>
            <p:cNvSpPr/>
            <p:nvPr/>
          </p:nvSpPr>
          <p:spPr bwMode="auto">
            <a:xfrm>
              <a:off x="3501" y="2799"/>
              <a:ext cx="43" cy="35"/>
            </a:xfrm>
            <a:custGeom>
              <a:avLst/>
              <a:gdLst>
                <a:gd name="T0" fmla="*/ 3 w 10"/>
                <a:gd name="T1" fmla="*/ 7 h 8"/>
                <a:gd name="T2" fmla="*/ 6 w 10"/>
                <a:gd name="T3" fmla="*/ 6 h 8"/>
                <a:gd name="T4" fmla="*/ 6 w 10"/>
                <a:gd name="T5" fmla="*/ 6 h 8"/>
                <a:gd name="T6" fmla="*/ 7 w 10"/>
                <a:gd name="T7" fmla="*/ 8 h 8"/>
                <a:gd name="T8" fmla="*/ 7 w 10"/>
                <a:gd name="T9" fmla="*/ 5 h 8"/>
                <a:gd name="T10" fmla="*/ 6 w 10"/>
                <a:gd name="T11" fmla="*/ 5 h 8"/>
                <a:gd name="T12" fmla="*/ 5 w 10"/>
                <a:gd name="T13" fmla="*/ 3 h 8"/>
                <a:gd name="T14" fmla="*/ 5 w 10"/>
                <a:gd name="T15" fmla="*/ 3 h 8"/>
                <a:gd name="T16" fmla="*/ 4 w 10"/>
                <a:gd name="T17" fmla="*/ 2 h 8"/>
                <a:gd name="T18" fmla="*/ 1 w 10"/>
                <a:gd name="T19" fmla="*/ 5 h 8"/>
                <a:gd name="T20" fmla="*/ 3 w 10"/>
                <a:gd name="T2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8">
                  <a:moveTo>
                    <a:pt x="3" y="7"/>
                  </a:moveTo>
                  <a:cubicBezTo>
                    <a:pt x="4" y="8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7"/>
                    <a:pt x="5" y="8"/>
                    <a:pt x="7" y="8"/>
                  </a:cubicBezTo>
                  <a:cubicBezTo>
                    <a:pt x="9" y="8"/>
                    <a:pt x="10" y="5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7" y="4"/>
                    <a:pt x="7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0"/>
                    <a:pt x="0" y="3"/>
                    <a:pt x="1" y="5"/>
                  </a:cubicBezTo>
                  <a:cubicBezTo>
                    <a:pt x="2" y="5"/>
                    <a:pt x="2" y="6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98"/>
            <p:cNvSpPr/>
            <p:nvPr/>
          </p:nvSpPr>
          <p:spPr bwMode="auto">
            <a:xfrm>
              <a:off x="3479" y="280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3 w 5"/>
                <a:gd name="T5" fmla="*/ 0 h 4"/>
                <a:gd name="T6" fmla="*/ 2 w 5"/>
                <a:gd name="T7" fmla="*/ 4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99"/>
            <p:cNvSpPr/>
            <p:nvPr/>
          </p:nvSpPr>
          <p:spPr bwMode="auto">
            <a:xfrm>
              <a:off x="3471" y="2756"/>
              <a:ext cx="34" cy="43"/>
            </a:xfrm>
            <a:custGeom>
              <a:avLst/>
              <a:gdLst>
                <a:gd name="T0" fmla="*/ 4 w 8"/>
                <a:gd name="T1" fmla="*/ 7 h 10"/>
                <a:gd name="T2" fmla="*/ 5 w 8"/>
                <a:gd name="T3" fmla="*/ 10 h 10"/>
                <a:gd name="T4" fmla="*/ 6 w 8"/>
                <a:gd name="T5" fmla="*/ 6 h 10"/>
                <a:gd name="T6" fmla="*/ 7 w 8"/>
                <a:gd name="T7" fmla="*/ 5 h 10"/>
                <a:gd name="T8" fmla="*/ 6 w 8"/>
                <a:gd name="T9" fmla="*/ 2 h 10"/>
                <a:gd name="T10" fmla="*/ 4 w 8"/>
                <a:gd name="T11" fmla="*/ 1 h 10"/>
                <a:gd name="T12" fmla="*/ 2 w 8"/>
                <a:gd name="T13" fmla="*/ 4 h 10"/>
                <a:gd name="T14" fmla="*/ 4 w 8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0">
                  <a:moveTo>
                    <a:pt x="4" y="7"/>
                  </a:moveTo>
                  <a:cubicBezTo>
                    <a:pt x="3" y="8"/>
                    <a:pt x="3" y="10"/>
                    <a:pt x="5" y="10"/>
                  </a:cubicBezTo>
                  <a:cubicBezTo>
                    <a:pt x="6" y="10"/>
                    <a:pt x="7" y="7"/>
                    <a:pt x="6" y="6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8" y="4"/>
                    <a:pt x="7" y="2"/>
                    <a:pt x="6" y="2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3" y="5"/>
                    <a:pt x="4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200"/>
            <p:cNvSpPr/>
            <p:nvPr/>
          </p:nvSpPr>
          <p:spPr bwMode="auto">
            <a:xfrm>
              <a:off x="3458" y="2765"/>
              <a:ext cx="13" cy="25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0 w 3"/>
                <a:gd name="T5" fmla="*/ 3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201"/>
            <p:cNvSpPr/>
            <p:nvPr/>
          </p:nvSpPr>
          <p:spPr bwMode="auto">
            <a:xfrm>
              <a:off x="3445" y="2709"/>
              <a:ext cx="26" cy="25"/>
            </a:xfrm>
            <a:custGeom>
              <a:avLst/>
              <a:gdLst>
                <a:gd name="T0" fmla="*/ 3 w 6"/>
                <a:gd name="T1" fmla="*/ 6 h 6"/>
                <a:gd name="T2" fmla="*/ 4 w 6"/>
                <a:gd name="T3" fmla="*/ 6 h 6"/>
                <a:gd name="T4" fmla="*/ 6 w 6"/>
                <a:gd name="T5" fmla="*/ 3 h 6"/>
                <a:gd name="T6" fmla="*/ 6 w 6"/>
                <a:gd name="T7" fmla="*/ 2 h 6"/>
                <a:gd name="T8" fmla="*/ 3 w 6"/>
                <a:gd name="T9" fmla="*/ 3 h 6"/>
                <a:gd name="T10" fmla="*/ 3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3" y="6"/>
                  </a:moveTo>
                  <a:cubicBezTo>
                    <a:pt x="3" y="6"/>
                    <a:pt x="4" y="6"/>
                    <a:pt x="4" y="6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0"/>
                    <a:pt x="4" y="1"/>
                    <a:pt x="3" y="3"/>
                  </a:cubicBezTo>
                  <a:cubicBezTo>
                    <a:pt x="1" y="3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202"/>
            <p:cNvSpPr/>
            <p:nvPr/>
          </p:nvSpPr>
          <p:spPr bwMode="auto">
            <a:xfrm>
              <a:off x="3431" y="2730"/>
              <a:ext cx="14" cy="26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2 w 3"/>
                <a:gd name="T5" fmla="*/ 0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6"/>
                    <a:pt x="2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203"/>
            <p:cNvSpPr/>
            <p:nvPr/>
          </p:nvSpPr>
          <p:spPr bwMode="auto">
            <a:xfrm>
              <a:off x="3445" y="2739"/>
              <a:ext cx="34" cy="17"/>
            </a:xfrm>
            <a:custGeom>
              <a:avLst/>
              <a:gdLst>
                <a:gd name="T0" fmla="*/ 6 w 8"/>
                <a:gd name="T1" fmla="*/ 0 h 4"/>
                <a:gd name="T2" fmla="*/ 3 w 8"/>
                <a:gd name="T3" fmla="*/ 0 h 4"/>
                <a:gd name="T4" fmla="*/ 3 w 8"/>
                <a:gd name="T5" fmla="*/ 4 h 4"/>
                <a:gd name="T6" fmla="*/ 5 w 8"/>
                <a:gd name="T7" fmla="*/ 4 h 4"/>
                <a:gd name="T8" fmla="*/ 6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7" y="4"/>
                    <a:pt x="8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204"/>
            <p:cNvSpPr/>
            <p:nvPr/>
          </p:nvSpPr>
          <p:spPr bwMode="auto">
            <a:xfrm>
              <a:off x="3436" y="2683"/>
              <a:ext cx="26" cy="30"/>
            </a:xfrm>
            <a:custGeom>
              <a:avLst/>
              <a:gdLst>
                <a:gd name="T0" fmla="*/ 2 w 6"/>
                <a:gd name="T1" fmla="*/ 5 h 7"/>
                <a:gd name="T2" fmla="*/ 4 w 6"/>
                <a:gd name="T3" fmla="*/ 2 h 7"/>
                <a:gd name="T4" fmla="*/ 4 w 6"/>
                <a:gd name="T5" fmla="*/ 2 h 7"/>
                <a:gd name="T6" fmla="*/ 2 w 6"/>
                <a:gd name="T7" fmla="*/ 5 h 7"/>
                <a:gd name="T8" fmla="*/ 2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2" y="5"/>
                  </a:moveTo>
                  <a:cubicBezTo>
                    <a:pt x="4" y="7"/>
                    <a:pt x="6" y="4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205"/>
            <p:cNvSpPr/>
            <p:nvPr/>
          </p:nvSpPr>
          <p:spPr bwMode="auto">
            <a:xfrm>
              <a:off x="3414" y="2683"/>
              <a:ext cx="31" cy="43"/>
            </a:xfrm>
            <a:custGeom>
              <a:avLst/>
              <a:gdLst>
                <a:gd name="T0" fmla="*/ 1 w 7"/>
                <a:gd name="T1" fmla="*/ 6 h 10"/>
                <a:gd name="T2" fmla="*/ 2 w 7"/>
                <a:gd name="T3" fmla="*/ 8 h 10"/>
                <a:gd name="T4" fmla="*/ 3 w 7"/>
                <a:gd name="T5" fmla="*/ 8 h 10"/>
                <a:gd name="T6" fmla="*/ 6 w 7"/>
                <a:gd name="T7" fmla="*/ 5 h 10"/>
                <a:gd name="T8" fmla="*/ 4 w 7"/>
                <a:gd name="T9" fmla="*/ 4 h 10"/>
                <a:gd name="T10" fmla="*/ 3 w 7"/>
                <a:gd name="T11" fmla="*/ 4 h 10"/>
                <a:gd name="T12" fmla="*/ 3 w 7"/>
                <a:gd name="T13" fmla="*/ 4 h 10"/>
                <a:gd name="T14" fmla="*/ 3 w 7"/>
                <a:gd name="T15" fmla="*/ 1 h 10"/>
                <a:gd name="T16" fmla="*/ 0 w 7"/>
                <a:gd name="T17" fmla="*/ 4 h 10"/>
                <a:gd name="T18" fmla="*/ 1 w 7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0">
                  <a:moveTo>
                    <a:pt x="1" y="6"/>
                  </a:moveTo>
                  <a:cubicBezTo>
                    <a:pt x="1" y="6"/>
                    <a:pt x="1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5" y="10"/>
                    <a:pt x="7" y="7"/>
                    <a:pt x="6" y="5"/>
                  </a:cubicBezTo>
                  <a:cubicBezTo>
                    <a:pt x="5" y="5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5" y="0"/>
                    <a:pt x="3" y="1"/>
                  </a:cubicBezTo>
                  <a:cubicBezTo>
                    <a:pt x="1" y="1"/>
                    <a:pt x="1" y="2"/>
                    <a:pt x="0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206"/>
            <p:cNvSpPr/>
            <p:nvPr/>
          </p:nvSpPr>
          <p:spPr bwMode="auto">
            <a:xfrm>
              <a:off x="3397" y="2691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3 h 8"/>
                <a:gd name="T4" fmla="*/ 0 w 4"/>
                <a:gd name="T5" fmla="*/ 4 h 8"/>
                <a:gd name="T6" fmla="*/ 0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4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207"/>
            <p:cNvSpPr/>
            <p:nvPr/>
          </p:nvSpPr>
          <p:spPr bwMode="auto">
            <a:xfrm>
              <a:off x="3397" y="2665"/>
              <a:ext cx="21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208"/>
            <p:cNvSpPr/>
            <p:nvPr/>
          </p:nvSpPr>
          <p:spPr bwMode="auto">
            <a:xfrm>
              <a:off x="3362" y="266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5 w 6"/>
                <a:gd name="T3" fmla="*/ 4 h 4"/>
                <a:gd name="T4" fmla="*/ 6 w 6"/>
                <a:gd name="T5" fmla="*/ 1 h 4"/>
                <a:gd name="T6" fmla="*/ 4 w 6"/>
                <a:gd name="T7" fmla="*/ 0 h 4"/>
                <a:gd name="T8" fmla="*/ 3 w 6"/>
                <a:gd name="T9" fmla="*/ 1 h 4"/>
                <a:gd name="T10" fmla="*/ 2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3" y="4"/>
                    <a:pt x="4" y="4"/>
                    <a:pt x="5" y="4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1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209"/>
            <p:cNvSpPr/>
            <p:nvPr/>
          </p:nvSpPr>
          <p:spPr bwMode="auto">
            <a:xfrm>
              <a:off x="3332" y="2661"/>
              <a:ext cx="21" cy="30"/>
            </a:xfrm>
            <a:custGeom>
              <a:avLst/>
              <a:gdLst>
                <a:gd name="T0" fmla="*/ 1 w 5"/>
                <a:gd name="T1" fmla="*/ 6 h 7"/>
                <a:gd name="T2" fmla="*/ 4 w 5"/>
                <a:gd name="T3" fmla="*/ 5 h 7"/>
                <a:gd name="T4" fmla="*/ 5 w 5"/>
                <a:gd name="T5" fmla="*/ 2 h 7"/>
                <a:gd name="T6" fmla="*/ 1 w 5"/>
                <a:gd name="T7" fmla="*/ 3 h 7"/>
                <a:gd name="T8" fmla="*/ 1 w 5"/>
                <a:gd name="T9" fmla="*/ 4 h 7"/>
                <a:gd name="T10" fmla="*/ 1 w 5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2" y="7"/>
                    <a:pt x="3" y="6"/>
                    <a:pt x="4" y="5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0"/>
                    <a:pt x="2" y="0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210"/>
            <p:cNvSpPr/>
            <p:nvPr/>
          </p:nvSpPr>
          <p:spPr bwMode="auto">
            <a:xfrm>
              <a:off x="3314" y="2674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211"/>
            <p:cNvSpPr/>
            <p:nvPr/>
          </p:nvSpPr>
          <p:spPr bwMode="auto">
            <a:xfrm>
              <a:off x="3306" y="2648"/>
              <a:ext cx="21" cy="30"/>
            </a:xfrm>
            <a:custGeom>
              <a:avLst/>
              <a:gdLst>
                <a:gd name="T0" fmla="*/ 4 w 5"/>
                <a:gd name="T1" fmla="*/ 4 h 7"/>
                <a:gd name="T2" fmla="*/ 3 w 5"/>
                <a:gd name="T3" fmla="*/ 4 h 7"/>
                <a:gd name="T4" fmla="*/ 1 w 5"/>
                <a:gd name="T5" fmla="*/ 2 h 7"/>
                <a:gd name="T6" fmla="*/ 0 w 5"/>
                <a:gd name="T7" fmla="*/ 5 h 7"/>
                <a:gd name="T8" fmla="*/ 4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5" y="2"/>
                    <a:pt x="3" y="0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5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212"/>
            <p:cNvSpPr/>
            <p:nvPr/>
          </p:nvSpPr>
          <p:spPr bwMode="auto">
            <a:xfrm>
              <a:off x="3284" y="2670"/>
              <a:ext cx="26" cy="30"/>
            </a:xfrm>
            <a:custGeom>
              <a:avLst/>
              <a:gdLst>
                <a:gd name="T0" fmla="*/ 4 w 6"/>
                <a:gd name="T1" fmla="*/ 5 h 7"/>
                <a:gd name="T2" fmla="*/ 5 w 6"/>
                <a:gd name="T3" fmla="*/ 3 h 7"/>
                <a:gd name="T4" fmla="*/ 2 w 6"/>
                <a:gd name="T5" fmla="*/ 2 h 7"/>
                <a:gd name="T6" fmla="*/ 1 w 6"/>
                <a:gd name="T7" fmla="*/ 4 h 7"/>
                <a:gd name="T8" fmla="*/ 4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5"/>
                  </a:moveTo>
                  <a:cubicBezTo>
                    <a:pt x="4" y="4"/>
                    <a:pt x="4" y="4"/>
                    <a:pt x="5" y="3"/>
                  </a:cubicBezTo>
                  <a:cubicBezTo>
                    <a:pt x="6" y="1"/>
                    <a:pt x="2" y="0"/>
                    <a:pt x="2" y="2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7"/>
                    <a:pt x="3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213"/>
            <p:cNvSpPr/>
            <p:nvPr/>
          </p:nvSpPr>
          <p:spPr bwMode="auto">
            <a:xfrm>
              <a:off x="3262" y="2687"/>
              <a:ext cx="22" cy="26"/>
            </a:xfrm>
            <a:custGeom>
              <a:avLst/>
              <a:gdLst>
                <a:gd name="T0" fmla="*/ 2 w 5"/>
                <a:gd name="T1" fmla="*/ 1 h 6"/>
                <a:gd name="T2" fmla="*/ 2 w 5"/>
                <a:gd name="T3" fmla="*/ 5 h 6"/>
                <a:gd name="T4" fmla="*/ 3 w 5"/>
                <a:gd name="T5" fmla="*/ 5 h 6"/>
                <a:gd name="T6" fmla="*/ 3 w 5"/>
                <a:gd name="T7" fmla="*/ 1 h 6"/>
                <a:gd name="T8" fmla="*/ 2 w 5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1"/>
                  </a:moveTo>
                  <a:cubicBezTo>
                    <a:pt x="0" y="2"/>
                    <a:pt x="0" y="6"/>
                    <a:pt x="2" y="5"/>
                  </a:cubicBezTo>
                  <a:cubicBezTo>
                    <a:pt x="2" y="5"/>
                    <a:pt x="4" y="4"/>
                    <a:pt x="3" y="5"/>
                  </a:cubicBezTo>
                  <a:cubicBezTo>
                    <a:pt x="5" y="4"/>
                    <a:pt x="5" y="0"/>
                    <a:pt x="3" y="1"/>
                  </a:cubicBezTo>
                  <a:cubicBezTo>
                    <a:pt x="3" y="1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214"/>
            <p:cNvSpPr/>
            <p:nvPr/>
          </p:nvSpPr>
          <p:spPr bwMode="auto">
            <a:xfrm>
              <a:off x="3371" y="2704"/>
              <a:ext cx="30" cy="17"/>
            </a:xfrm>
            <a:custGeom>
              <a:avLst/>
              <a:gdLst>
                <a:gd name="T0" fmla="*/ 3 w 7"/>
                <a:gd name="T1" fmla="*/ 4 h 4"/>
                <a:gd name="T2" fmla="*/ 4 w 7"/>
                <a:gd name="T3" fmla="*/ 4 h 4"/>
                <a:gd name="T4" fmla="*/ 5 w 7"/>
                <a:gd name="T5" fmla="*/ 0 h 4"/>
                <a:gd name="T6" fmla="*/ 3 w 7"/>
                <a:gd name="T7" fmla="*/ 0 h 4"/>
                <a:gd name="T8" fmla="*/ 3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3" y="4"/>
                    <a:pt x="4" y="4"/>
                    <a:pt x="4" y="4"/>
                  </a:cubicBezTo>
                  <a:cubicBezTo>
                    <a:pt x="6" y="4"/>
                    <a:pt x="7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215"/>
            <p:cNvSpPr>
              <a:spLocks noEditPoints="1"/>
            </p:cNvSpPr>
            <p:nvPr/>
          </p:nvSpPr>
          <p:spPr bwMode="auto">
            <a:xfrm>
              <a:off x="3162" y="2851"/>
              <a:ext cx="161" cy="168"/>
            </a:xfrm>
            <a:custGeom>
              <a:avLst/>
              <a:gdLst>
                <a:gd name="T0" fmla="*/ 5 w 37"/>
                <a:gd name="T1" fmla="*/ 9 h 39"/>
                <a:gd name="T2" fmla="*/ 2 w 37"/>
                <a:gd name="T3" fmla="*/ 20 h 39"/>
                <a:gd name="T4" fmla="*/ 2 w 37"/>
                <a:gd name="T5" fmla="*/ 37 h 39"/>
                <a:gd name="T6" fmla="*/ 7 w 37"/>
                <a:gd name="T7" fmla="*/ 38 h 39"/>
                <a:gd name="T8" fmla="*/ 18 w 37"/>
                <a:gd name="T9" fmla="*/ 33 h 39"/>
                <a:gd name="T10" fmla="*/ 31 w 37"/>
                <a:gd name="T11" fmla="*/ 24 h 39"/>
                <a:gd name="T12" fmla="*/ 24 w 37"/>
                <a:gd name="T13" fmla="*/ 4 h 39"/>
                <a:gd name="T14" fmla="*/ 5 w 37"/>
                <a:gd name="T15" fmla="*/ 9 h 39"/>
                <a:gd name="T16" fmla="*/ 22 w 37"/>
                <a:gd name="T17" fmla="*/ 24 h 39"/>
                <a:gd name="T18" fmla="*/ 9 w 37"/>
                <a:gd name="T19" fmla="*/ 31 h 39"/>
                <a:gd name="T20" fmla="*/ 10 w 37"/>
                <a:gd name="T21" fmla="*/ 17 h 39"/>
                <a:gd name="T22" fmla="*/ 19 w 37"/>
                <a:gd name="T23" fmla="*/ 10 h 39"/>
                <a:gd name="T24" fmla="*/ 22 w 37"/>
                <a:gd name="T25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39">
                  <a:moveTo>
                    <a:pt x="5" y="9"/>
                  </a:moveTo>
                  <a:cubicBezTo>
                    <a:pt x="3" y="12"/>
                    <a:pt x="3" y="16"/>
                    <a:pt x="2" y="20"/>
                  </a:cubicBezTo>
                  <a:cubicBezTo>
                    <a:pt x="2" y="26"/>
                    <a:pt x="0" y="31"/>
                    <a:pt x="2" y="37"/>
                  </a:cubicBezTo>
                  <a:cubicBezTo>
                    <a:pt x="2" y="39"/>
                    <a:pt x="5" y="39"/>
                    <a:pt x="7" y="38"/>
                  </a:cubicBezTo>
                  <a:cubicBezTo>
                    <a:pt x="11" y="37"/>
                    <a:pt x="14" y="35"/>
                    <a:pt x="18" y="33"/>
                  </a:cubicBezTo>
                  <a:cubicBezTo>
                    <a:pt x="22" y="31"/>
                    <a:pt x="28" y="28"/>
                    <a:pt x="31" y="24"/>
                  </a:cubicBezTo>
                  <a:cubicBezTo>
                    <a:pt x="37" y="16"/>
                    <a:pt x="31" y="8"/>
                    <a:pt x="24" y="4"/>
                  </a:cubicBezTo>
                  <a:cubicBezTo>
                    <a:pt x="17" y="0"/>
                    <a:pt x="9" y="3"/>
                    <a:pt x="5" y="9"/>
                  </a:cubicBezTo>
                  <a:close/>
                  <a:moveTo>
                    <a:pt x="22" y="24"/>
                  </a:moveTo>
                  <a:cubicBezTo>
                    <a:pt x="18" y="27"/>
                    <a:pt x="13" y="30"/>
                    <a:pt x="9" y="31"/>
                  </a:cubicBezTo>
                  <a:cubicBezTo>
                    <a:pt x="8" y="26"/>
                    <a:pt x="10" y="21"/>
                    <a:pt x="10" y="17"/>
                  </a:cubicBezTo>
                  <a:cubicBezTo>
                    <a:pt x="10" y="11"/>
                    <a:pt x="13" y="6"/>
                    <a:pt x="19" y="10"/>
                  </a:cubicBezTo>
                  <a:cubicBezTo>
                    <a:pt x="25" y="14"/>
                    <a:pt x="29" y="19"/>
                    <a:pt x="2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216"/>
            <p:cNvSpPr>
              <a:spLocks noEditPoints="1"/>
            </p:cNvSpPr>
            <p:nvPr/>
          </p:nvSpPr>
          <p:spPr bwMode="auto">
            <a:xfrm>
              <a:off x="3358" y="3053"/>
              <a:ext cx="95" cy="186"/>
            </a:xfrm>
            <a:custGeom>
              <a:avLst/>
              <a:gdLst>
                <a:gd name="T0" fmla="*/ 15 w 22"/>
                <a:gd name="T1" fmla="*/ 28 h 43"/>
                <a:gd name="T2" fmla="*/ 15 w 22"/>
                <a:gd name="T3" fmla="*/ 22 h 43"/>
                <a:gd name="T4" fmla="*/ 15 w 22"/>
                <a:gd name="T5" fmla="*/ 6 h 43"/>
                <a:gd name="T6" fmla="*/ 15 w 22"/>
                <a:gd name="T7" fmla="*/ 6 h 43"/>
                <a:gd name="T8" fmla="*/ 17 w 22"/>
                <a:gd name="T9" fmla="*/ 5 h 43"/>
                <a:gd name="T10" fmla="*/ 15 w 22"/>
                <a:gd name="T11" fmla="*/ 2 h 43"/>
                <a:gd name="T12" fmla="*/ 14 w 22"/>
                <a:gd name="T13" fmla="*/ 3 h 43"/>
                <a:gd name="T14" fmla="*/ 13 w 22"/>
                <a:gd name="T15" fmla="*/ 4 h 43"/>
                <a:gd name="T16" fmla="*/ 11 w 22"/>
                <a:gd name="T17" fmla="*/ 4 h 43"/>
                <a:gd name="T18" fmla="*/ 10 w 22"/>
                <a:gd name="T19" fmla="*/ 3 h 43"/>
                <a:gd name="T20" fmla="*/ 9 w 22"/>
                <a:gd name="T21" fmla="*/ 3 h 43"/>
                <a:gd name="T22" fmla="*/ 8 w 22"/>
                <a:gd name="T23" fmla="*/ 3 h 43"/>
                <a:gd name="T24" fmla="*/ 6 w 22"/>
                <a:gd name="T25" fmla="*/ 6 h 43"/>
                <a:gd name="T26" fmla="*/ 6 w 22"/>
                <a:gd name="T27" fmla="*/ 6 h 43"/>
                <a:gd name="T28" fmla="*/ 8 w 22"/>
                <a:gd name="T29" fmla="*/ 8 h 43"/>
                <a:gd name="T30" fmla="*/ 8 w 22"/>
                <a:gd name="T31" fmla="*/ 11 h 43"/>
                <a:gd name="T32" fmla="*/ 8 w 22"/>
                <a:gd name="T33" fmla="*/ 28 h 43"/>
                <a:gd name="T34" fmla="*/ 8 w 22"/>
                <a:gd name="T35" fmla="*/ 28 h 43"/>
                <a:gd name="T36" fmla="*/ 4 w 22"/>
                <a:gd name="T37" fmla="*/ 32 h 43"/>
                <a:gd name="T38" fmla="*/ 5 w 22"/>
                <a:gd name="T39" fmla="*/ 39 h 43"/>
                <a:gd name="T40" fmla="*/ 7 w 22"/>
                <a:gd name="T41" fmla="*/ 38 h 43"/>
                <a:gd name="T42" fmla="*/ 7 w 22"/>
                <a:gd name="T43" fmla="*/ 38 h 43"/>
                <a:gd name="T44" fmla="*/ 13 w 22"/>
                <a:gd name="T45" fmla="*/ 38 h 43"/>
                <a:gd name="T46" fmla="*/ 14 w 22"/>
                <a:gd name="T47" fmla="*/ 39 h 43"/>
                <a:gd name="T48" fmla="*/ 20 w 22"/>
                <a:gd name="T49" fmla="*/ 34 h 43"/>
                <a:gd name="T50" fmla="*/ 15 w 22"/>
                <a:gd name="T51" fmla="*/ 28 h 43"/>
                <a:gd name="T52" fmla="*/ 12 w 22"/>
                <a:gd name="T53" fmla="*/ 11 h 43"/>
                <a:gd name="T54" fmla="*/ 12 w 22"/>
                <a:gd name="T55" fmla="*/ 11 h 43"/>
                <a:gd name="T56" fmla="*/ 12 w 22"/>
                <a:gd name="T57" fmla="*/ 10 h 43"/>
                <a:gd name="T58" fmla="*/ 12 w 22"/>
                <a:gd name="T5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43">
                  <a:moveTo>
                    <a:pt x="15" y="28"/>
                  </a:moveTo>
                  <a:cubicBezTo>
                    <a:pt x="14" y="26"/>
                    <a:pt x="14" y="24"/>
                    <a:pt x="15" y="22"/>
                  </a:cubicBezTo>
                  <a:cubicBezTo>
                    <a:pt x="15" y="17"/>
                    <a:pt x="15" y="12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7" y="5"/>
                  </a:cubicBezTo>
                  <a:cubicBezTo>
                    <a:pt x="18" y="3"/>
                    <a:pt x="17" y="0"/>
                    <a:pt x="15" y="2"/>
                  </a:cubicBezTo>
                  <a:cubicBezTo>
                    <a:pt x="15" y="2"/>
                    <a:pt x="14" y="3"/>
                    <a:pt x="14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3"/>
                    <a:pt x="11" y="3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3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7" y="7"/>
                    <a:pt x="8" y="8"/>
                  </a:cubicBezTo>
                  <a:cubicBezTo>
                    <a:pt x="7" y="10"/>
                    <a:pt x="8" y="10"/>
                    <a:pt x="8" y="11"/>
                  </a:cubicBezTo>
                  <a:cubicBezTo>
                    <a:pt x="9" y="17"/>
                    <a:pt x="8" y="22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6" y="32"/>
                    <a:pt x="4" y="32"/>
                  </a:cubicBezTo>
                  <a:cubicBezTo>
                    <a:pt x="1" y="34"/>
                    <a:pt x="0" y="41"/>
                    <a:pt x="5" y="39"/>
                  </a:cubicBezTo>
                  <a:cubicBezTo>
                    <a:pt x="6" y="39"/>
                    <a:pt x="6" y="38"/>
                    <a:pt x="7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42"/>
                    <a:pt x="11" y="40"/>
                    <a:pt x="13" y="38"/>
                  </a:cubicBezTo>
                  <a:cubicBezTo>
                    <a:pt x="13" y="38"/>
                    <a:pt x="14" y="39"/>
                    <a:pt x="14" y="39"/>
                  </a:cubicBezTo>
                  <a:cubicBezTo>
                    <a:pt x="17" y="43"/>
                    <a:pt x="22" y="37"/>
                    <a:pt x="20" y="34"/>
                  </a:cubicBezTo>
                  <a:cubicBezTo>
                    <a:pt x="18" y="32"/>
                    <a:pt x="17" y="29"/>
                    <a:pt x="15" y="28"/>
                  </a:cubicBez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217"/>
            <p:cNvSpPr/>
            <p:nvPr/>
          </p:nvSpPr>
          <p:spPr bwMode="auto">
            <a:xfrm>
              <a:off x="3188" y="2717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218"/>
            <p:cNvSpPr/>
            <p:nvPr/>
          </p:nvSpPr>
          <p:spPr bwMode="auto">
            <a:xfrm>
              <a:off x="3223" y="2678"/>
              <a:ext cx="30" cy="35"/>
            </a:xfrm>
            <a:custGeom>
              <a:avLst/>
              <a:gdLst>
                <a:gd name="T0" fmla="*/ 2 w 7"/>
                <a:gd name="T1" fmla="*/ 8 h 8"/>
                <a:gd name="T2" fmla="*/ 2 w 7"/>
                <a:gd name="T3" fmla="*/ 8 h 8"/>
                <a:gd name="T4" fmla="*/ 4 w 7"/>
                <a:gd name="T5" fmla="*/ 5 h 8"/>
                <a:gd name="T6" fmla="*/ 7 w 7"/>
                <a:gd name="T7" fmla="*/ 3 h 8"/>
                <a:gd name="T8" fmla="*/ 7 w 7"/>
                <a:gd name="T9" fmla="*/ 2 h 8"/>
                <a:gd name="T10" fmla="*/ 4 w 7"/>
                <a:gd name="T11" fmla="*/ 3 h 8"/>
                <a:gd name="T12" fmla="*/ 4 w 7"/>
                <a:gd name="T13" fmla="*/ 4 h 8"/>
                <a:gd name="T14" fmla="*/ 4 w 7"/>
                <a:gd name="T15" fmla="*/ 4 h 8"/>
                <a:gd name="T16" fmla="*/ 3 w 7"/>
                <a:gd name="T17" fmla="*/ 4 h 8"/>
                <a:gd name="T18" fmla="*/ 3 w 7"/>
                <a:gd name="T19" fmla="*/ 4 h 8"/>
                <a:gd name="T20" fmla="*/ 2 w 7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4" y="1"/>
                    <a:pt x="4" y="3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219"/>
            <p:cNvSpPr/>
            <p:nvPr/>
          </p:nvSpPr>
          <p:spPr bwMode="auto">
            <a:xfrm>
              <a:off x="3166" y="2808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220"/>
            <p:cNvSpPr/>
            <p:nvPr/>
          </p:nvSpPr>
          <p:spPr bwMode="auto">
            <a:xfrm>
              <a:off x="3188" y="2747"/>
              <a:ext cx="13" cy="31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5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221"/>
            <p:cNvSpPr/>
            <p:nvPr/>
          </p:nvSpPr>
          <p:spPr bwMode="auto">
            <a:xfrm>
              <a:off x="3162" y="2859"/>
              <a:ext cx="26" cy="13"/>
            </a:xfrm>
            <a:custGeom>
              <a:avLst/>
              <a:gdLst>
                <a:gd name="T0" fmla="*/ 2 w 6"/>
                <a:gd name="T1" fmla="*/ 3 h 3"/>
                <a:gd name="T2" fmla="*/ 3 w 6"/>
                <a:gd name="T3" fmla="*/ 3 h 3"/>
                <a:gd name="T4" fmla="*/ 3 w 6"/>
                <a:gd name="T5" fmla="*/ 0 h 3"/>
                <a:gd name="T6" fmla="*/ 3 w 6"/>
                <a:gd name="T7" fmla="*/ 0 h 3"/>
                <a:gd name="T8" fmla="*/ 2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4" y="3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222"/>
            <p:cNvSpPr/>
            <p:nvPr/>
          </p:nvSpPr>
          <p:spPr bwMode="auto">
            <a:xfrm>
              <a:off x="3145" y="282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3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223"/>
            <p:cNvSpPr/>
            <p:nvPr/>
          </p:nvSpPr>
          <p:spPr bwMode="auto">
            <a:xfrm>
              <a:off x="3171" y="2756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224"/>
            <p:cNvSpPr/>
            <p:nvPr/>
          </p:nvSpPr>
          <p:spPr bwMode="auto">
            <a:xfrm>
              <a:off x="3162" y="2950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225"/>
            <p:cNvSpPr/>
            <p:nvPr/>
          </p:nvSpPr>
          <p:spPr bwMode="auto">
            <a:xfrm>
              <a:off x="3123" y="2881"/>
              <a:ext cx="22" cy="13"/>
            </a:xfrm>
            <a:custGeom>
              <a:avLst/>
              <a:gdLst>
                <a:gd name="T0" fmla="*/ 2 w 5"/>
                <a:gd name="T1" fmla="*/ 3 h 3"/>
                <a:gd name="T2" fmla="*/ 3 w 5"/>
                <a:gd name="T3" fmla="*/ 0 h 3"/>
                <a:gd name="T4" fmla="*/ 2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226"/>
            <p:cNvSpPr/>
            <p:nvPr/>
          </p:nvSpPr>
          <p:spPr bwMode="auto">
            <a:xfrm>
              <a:off x="3119" y="2915"/>
              <a:ext cx="30" cy="39"/>
            </a:xfrm>
            <a:custGeom>
              <a:avLst/>
              <a:gdLst>
                <a:gd name="T0" fmla="*/ 3 w 7"/>
                <a:gd name="T1" fmla="*/ 6 h 9"/>
                <a:gd name="T2" fmla="*/ 3 w 7"/>
                <a:gd name="T3" fmla="*/ 6 h 9"/>
                <a:gd name="T4" fmla="*/ 6 w 7"/>
                <a:gd name="T5" fmla="*/ 5 h 9"/>
                <a:gd name="T6" fmla="*/ 7 w 7"/>
                <a:gd name="T7" fmla="*/ 2 h 9"/>
                <a:gd name="T8" fmla="*/ 5 w 7"/>
                <a:gd name="T9" fmla="*/ 0 h 9"/>
                <a:gd name="T10" fmla="*/ 3 w 7"/>
                <a:gd name="T11" fmla="*/ 2 h 9"/>
                <a:gd name="T12" fmla="*/ 3 w 7"/>
                <a:gd name="T13" fmla="*/ 2 h 9"/>
                <a:gd name="T14" fmla="*/ 3 w 7"/>
                <a:gd name="T15" fmla="*/ 2 h 9"/>
                <a:gd name="T16" fmla="*/ 2 w 7"/>
                <a:gd name="T17" fmla="*/ 6 h 9"/>
                <a:gd name="T18" fmla="*/ 2 w 7"/>
                <a:gd name="T19" fmla="*/ 6 h 9"/>
                <a:gd name="T20" fmla="*/ 3 w 7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3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9"/>
                    <a:pt x="6" y="7"/>
                    <a:pt x="6" y="5"/>
                  </a:cubicBezTo>
                  <a:cubicBezTo>
                    <a:pt x="6" y="4"/>
                    <a:pt x="6" y="3"/>
                    <a:pt x="7" y="2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227"/>
            <p:cNvSpPr/>
            <p:nvPr/>
          </p:nvSpPr>
          <p:spPr bwMode="auto">
            <a:xfrm>
              <a:off x="3123" y="2829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228"/>
            <p:cNvSpPr/>
            <p:nvPr/>
          </p:nvSpPr>
          <p:spPr bwMode="auto">
            <a:xfrm>
              <a:off x="3114" y="2864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229"/>
            <p:cNvSpPr/>
            <p:nvPr/>
          </p:nvSpPr>
          <p:spPr bwMode="auto">
            <a:xfrm>
              <a:off x="3223" y="271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4 w 6"/>
                <a:gd name="T3" fmla="*/ 0 h 4"/>
                <a:gd name="T4" fmla="*/ 3 w 6"/>
                <a:gd name="T5" fmla="*/ 0 h 4"/>
                <a:gd name="T6" fmla="*/ 2 w 6"/>
                <a:gd name="T7" fmla="*/ 4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230"/>
            <p:cNvSpPr/>
            <p:nvPr/>
          </p:nvSpPr>
          <p:spPr bwMode="auto">
            <a:xfrm>
              <a:off x="3210" y="2739"/>
              <a:ext cx="17" cy="26"/>
            </a:xfrm>
            <a:custGeom>
              <a:avLst/>
              <a:gdLst>
                <a:gd name="T0" fmla="*/ 0 w 4"/>
                <a:gd name="T1" fmla="*/ 3 h 6"/>
                <a:gd name="T2" fmla="*/ 0 w 4"/>
                <a:gd name="T3" fmla="*/ 4 h 6"/>
                <a:gd name="T4" fmla="*/ 4 w 4"/>
                <a:gd name="T5" fmla="*/ 3 h 6"/>
                <a:gd name="T6" fmla="*/ 4 w 4"/>
                <a:gd name="T7" fmla="*/ 2 h 6"/>
                <a:gd name="T8" fmla="*/ 0 w 4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4" y="4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231"/>
            <p:cNvSpPr/>
            <p:nvPr/>
          </p:nvSpPr>
          <p:spPr bwMode="auto">
            <a:xfrm>
              <a:off x="3206" y="3079"/>
              <a:ext cx="21" cy="13"/>
            </a:xfrm>
            <a:custGeom>
              <a:avLst/>
              <a:gdLst>
                <a:gd name="T0" fmla="*/ 3 w 5"/>
                <a:gd name="T1" fmla="*/ 0 h 3"/>
                <a:gd name="T2" fmla="*/ 2 w 5"/>
                <a:gd name="T3" fmla="*/ 3 h 3"/>
                <a:gd name="T4" fmla="*/ 3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1" y="0"/>
                    <a:pt x="0" y="3"/>
                    <a:pt x="2" y="3"/>
                  </a:cubicBezTo>
                  <a:cubicBezTo>
                    <a:pt x="4" y="3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232"/>
            <p:cNvSpPr/>
            <p:nvPr/>
          </p:nvSpPr>
          <p:spPr bwMode="auto">
            <a:xfrm>
              <a:off x="3175" y="3062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233"/>
            <p:cNvSpPr/>
            <p:nvPr/>
          </p:nvSpPr>
          <p:spPr bwMode="auto">
            <a:xfrm>
              <a:off x="3193" y="3036"/>
              <a:ext cx="47" cy="43"/>
            </a:xfrm>
            <a:custGeom>
              <a:avLst/>
              <a:gdLst>
                <a:gd name="T0" fmla="*/ 5 w 11"/>
                <a:gd name="T1" fmla="*/ 9 h 10"/>
                <a:gd name="T2" fmla="*/ 6 w 11"/>
                <a:gd name="T3" fmla="*/ 8 h 10"/>
                <a:gd name="T4" fmla="*/ 7 w 11"/>
                <a:gd name="T5" fmla="*/ 7 h 10"/>
                <a:gd name="T6" fmla="*/ 7 w 11"/>
                <a:gd name="T7" fmla="*/ 7 h 10"/>
                <a:gd name="T8" fmla="*/ 10 w 11"/>
                <a:gd name="T9" fmla="*/ 5 h 10"/>
                <a:gd name="T10" fmla="*/ 9 w 11"/>
                <a:gd name="T11" fmla="*/ 4 h 10"/>
                <a:gd name="T12" fmla="*/ 7 w 11"/>
                <a:gd name="T13" fmla="*/ 4 h 10"/>
                <a:gd name="T14" fmla="*/ 6 w 11"/>
                <a:gd name="T15" fmla="*/ 2 h 10"/>
                <a:gd name="T16" fmla="*/ 3 w 11"/>
                <a:gd name="T17" fmla="*/ 1 h 10"/>
                <a:gd name="T18" fmla="*/ 1 w 11"/>
                <a:gd name="T19" fmla="*/ 5 h 10"/>
                <a:gd name="T20" fmla="*/ 4 w 11"/>
                <a:gd name="T21" fmla="*/ 6 h 10"/>
                <a:gd name="T22" fmla="*/ 4 w 11"/>
                <a:gd name="T23" fmla="*/ 6 h 10"/>
                <a:gd name="T24" fmla="*/ 5 w 11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5" y="9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10"/>
                    <a:pt x="11" y="7"/>
                    <a:pt x="10" y="5"/>
                  </a:cubicBezTo>
                  <a:cubicBezTo>
                    <a:pt x="10" y="5"/>
                    <a:pt x="10" y="4"/>
                    <a:pt x="9" y="4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7" y="3"/>
                    <a:pt x="7" y="3"/>
                    <a:pt x="6" y="2"/>
                  </a:cubicBezTo>
                  <a:cubicBezTo>
                    <a:pt x="5" y="2"/>
                    <a:pt x="4" y="2"/>
                    <a:pt x="3" y="1"/>
                  </a:cubicBezTo>
                  <a:cubicBezTo>
                    <a:pt x="2" y="0"/>
                    <a:pt x="0" y="4"/>
                    <a:pt x="1" y="5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8"/>
                    <a:pt x="4" y="10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234"/>
            <p:cNvSpPr/>
            <p:nvPr/>
          </p:nvSpPr>
          <p:spPr bwMode="auto">
            <a:xfrm>
              <a:off x="3140" y="3010"/>
              <a:ext cx="22" cy="18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235"/>
            <p:cNvSpPr/>
            <p:nvPr/>
          </p:nvSpPr>
          <p:spPr bwMode="auto">
            <a:xfrm>
              <a:off x="3106" y="2890"/>
              <a:ext cx="21" cy="17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236"/>
            <p:cNvSpPr/>
            <p:nvPr/>
          </p:nvSpPr>
          <p:spPr bwMode="auto">
            <a:xfrm>
              <a:off x="3106" y="2959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237"/>
            <p:cNvSpPr/>
            <p:nvPr/>
          </p:nvSpPr>
          <p:spPr bwMode="auto">
            <a:xfrm>
              <a:off x="3140" y="293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0 h 4"/>
                <a:gd name="T4" fmla="*/ 3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238"/>
            <p:cNvSpPr/>
            <p:nvPr/>
          </p:nvSpPr>
          <p:spPr bwMode="auto">
            <a:xfrm>
              <a:off x="3284" y="3036"/>
              <a:ext cx="48" cy="35"/>
            </a:xfrm>
            <a:custGeom>
              <a:avLst/>
              <a:gdLst>
                <a:gd name="T0" fmla="*/ 10 w 11"/>
                <a:gd name="T1" fmla="*/ 5 h 8"/>
                <a:gd name="T2" fmla="*/ 10 w 11"/>
                <a:gd name="T3" fmla="*/ 4 h 8"/>
                <a:gd name="T4" fmla="*/ 9 w 11"/>
                <a:gd name="T5" fmla="*/ 2 h 8"/>
                <a:gd name="T6" fmla="*/ 7 w 11"/>
                <a:gd name="T7" fmla="*/ 2 h 8"/>
                <a:gd name="T8" fmla="*/ 6 w 11"/>
                <a:gd name="T9" fmla="*/ 2 h 8"/>
                <a:gd name="T10" fmla="*/ 5 w 11"/>
                <a:gd name="T11" fmla="*/ 3 h 8"/>
                <a:gd name="T12" fmla="*/ 4 w 11"/>
                <a:gd name="T13" fmla="*/ 2 h 8"/>
                <a:gd name="T14" fmla="*/ 4 w 11"/>
                <a:gd name="T15" fmla="*/ 2 h 8"/>
                <a:gd name="T16" fmla="*/ 2 w 11"/>
                <a:gd name="T17" fmla="*/ 5 h 8"/>
                <a:gd name="T18" fmla="*/ 2 w 11"/>
                <a:gd name="T19" fmla="*/ 6 h 8"/>
                <a:gd name="T20" fmla="*/ 4 w 11"/>
                <a:gd name="T21" fmla="*/ 5 h 8"/>
                <a:gd name="T22" fmla="*/ 5 w 11"/>
                <a:gd name="T23" fmla="*/ 6 h 8"/>
                <a:gd name="T24" fmla="*/ 6 w 11"/>
                <a:gd name="T25" fmla="*/ 6 h 8"/>
                <a:gd name="T26" fmla="*/ 7 w 11"/>
                <a:gd name="T27" fmla="*/ 6 h 8"/>
                <a:gd name="T28" fmla="*/ 7 w 11"/>
                <a:gd name="T29" fmla="*/ 6 h 8"/>
                <a:gd name="T30" fmla="*/ 10 w 11"/>
                <a:gd name="T3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5"/>
                  </a:moveTo>
                  <a:cubicBezTo>
                    <a:pt x="10" y="5"/>
                    <a:pt x="10" y="4"/>
                    <a:pt x="10" y="4"/>
                  </a:cubicBezTo>
                  <a:cubicBezTo>
                    <a:pt x="11" y="3"/>
                    <a:pt x="11" y="2"/>
                    <a:pt x="9" y="2"/>
                  </a:cubicBezTo>
                  <a:cubicBezTo>
                    <a:pt x="9" y="2"/>
                    <a:pt x="8" y="2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5" y="6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8"/>
                    <a:pt x="10" y="7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239"/>
            <p:cNvSpPr/>
            <p:nvPr/>
          </p:nvSpPr>
          <p:spPr bwMode="auto">
            <a:xfrm>
              <a:off x="3375" y="3045"/>
              <a:ext cx="22" cy="26"/>
            </a:xfrm>
            <a:custGeom>
              <a:avLst/>
              <a:gdLst>
                <a:gd name="T0" fmla="*/ 2 w 5"/>
                <a:gd name="T1" fmla="*/ 2 h 6"/>
                <a:gd name="T2" fmla="*/ 1 w 5"/>
                <a:gd name="T3" fmla="*/ 2 h 6"/>
                <a:gd name="T4" fmla="*/ 3 w 5"/>
                <a:gd name="T5" fmla="*/ 5 h 6"/>
                <a:gd name="T6" fmla="*/ 3 w 5"/>
                <a:gd name="T7" fmla="*/ 4 h 6"/>
                <a:gd name="T8" fmla="*/ 2 w 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4"/>
                    <a:pt x="1" y="6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4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240"/>
            <p:cNvSpPr/>
            <p:nvPr/>
          </p:nvSpPr>
          <p:spPr bwMode="auto">
            <a:xfrm>
              <a:off x="3262" y="3010"/>
              <a:ext cx="17" cy="35"/>
            </a:xfrm>
            <a:custGeom>
              <a:avLst/>
              <a:gdLst>
                <a:gd name="T0" fmla="*/ 1 w 4"/>
                <a:gd name="T1" fmla="*/ 3 h 8"/>
                <a:gd name="T2" fmla="*/ 1 w 4"/>
                <a:gd name="T3" fmla="*/ 4 h 8"/>
                <a:gd name="T4" fmla="*/ 0 w 4"/>
                <a:gd name="T5" fmla="*/ 5 h 8"/>
                <a:gd name="T6" fmla="*/ 0 w 4"/>
                <a:gd name="T7" fmla="*/ 5 h 8"/>
                <a:gd name="T8" fmla="*/ 0 w 4"/>
                <a:gd name="T9" fmla="*/ 6 h 8"/>
                <a:gd name="T10" fmla="*/ 4 w 4"/>
                <a:gd name="T11" fmla="*/ 5 h 8"/>
                <a:gd name="T12" fmla="*/ 4 w 4"/>
                <a:gd name="T13" fmla="*/ 4 h 8"/>
                <a:gd name="T14" fmla="*/ 4 w 4"/>
                <a:gd name="T15" fmla="*/ 4 h 8"/>
                <a:gd name="T16" fmla="*/ 4 w 4"/>
                <a:gd name="T17" fmla="*/ 3 h 8"/>
                <a:gd name="T18" fmla="*/ 4 w 4"/>
                <a:gd name="T19" fmla="*/ 2 h 8"/>
                <a:gd name="T20" fmla="*/ 1 w 4"/>
                <a:gd name="T2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8">
                  <a:moveTo>
                    <a:pt x="1" y="3"/>
                  </a:move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8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1" y="1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241"/>
            <p:cNvSpPr/>
            <p:nvPr/>
          </p:nvSpPr>
          <p:spPr bwMode="auto">
            <a:xfrm>
              <a:off x="3214" y="3006"/>
              <a:ext cx="48" cy="35"/>
            </a:xfrm>
            <a:custGeom>
              <a:avLst/>
              <a:gdLst>
                <a:gd name="T0" fmla="*/ 10 w 11"/>
                <a:gd name="T1" fmla="*/ 7 h 8"/>
                <a:gd name="T2" fmla="*/ 10 w 11"/>
                <a:gd name="T3" fmla="*/ 5 h 8"/>
                <a:gd name="T4" fmla="*/ 8 w 11"/>
                <a:gd name="T5" fmla="*/ 4 h 8"/>
                <a:gd name="T6" fmla="*/ 8 w 11"/>
                <a:gd name="T7" fmla="*/ 2 h 8"/>
                <a:gd name="T8" fmla="*/ 6 w 11"/>
                <a:gd name="T9" fmla="*/ 0 h 8"/>
                <a:gd name="T10" fmla="*/ 5 w 11"/>
                <a:gd name="T11" fmla="*/ 4 h 8"/>
                <a:gd name="T12" fmla="*/ 5 w 11"/>
                <a:gd name="T13" fmla="*/ 4 h 8"/>
                <a:gd name="T14" fmla="*/ 3 w 11"/>
                <a:gd name="T15" fmla="*/ 4 h 8"/>
                <a:gd name="T16" fmla="*/ 3 w 11"/>
                <a:gd name="T17" fmla="*/ 7 h 8"/>
                <a:gd name="T18" fmla="*/ 3 w 11"/>
                <a:gd name="T19" fmla="*/ 7 h 8"/>
                <a:gd name="T20" fmla="*/ 5 w 11"/>
                <a:gd name="T21" fmla="*/ 7 h 8"/>
                <a:gd name="T22" fmla="*/ 6 w 11"/>
                <a:gd name="T23" fmla="*/ 7 h 8"/>
                <a:gd name="T24" fmla="*/ 6 w 11"/>
                <a:gd name="T25" fmla="*/ 7 h 8"/>
                <a:gd name="T26" fmla="*/ 7 w 11"/>
                <a:gd name="T27" fmla="*/ 8 h 8"/>
                <a:gd name="T28" fmla="*/ 8 w 11"/>
                <a:gd name="T29" fmla="*/ 8 h 8"/>
                <a:gd name="T30" fmla="*/ 10 w 11"/>
                <a:gd name="T3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7"/>
                  </a:moveTo>
                  <a:cubicBezTo>
                    <a:pt x="11" y="6"/>
                    <a:pt x="11" y="5"/>
                    <a:pt x="10" y="5"/>
                  </a:cubicBezTo>
                  <a:cubicBezTo>
                    <a:pt x="9" y="5"/>
                    <a:pt x="9" y="4"/>
                    <a:pt x="8" y="4"/>
                  </a:cubicBezTo>
                  <a:cubicBezTo>
                    <a:pt x="8" y="3"/>
                    <a:pt x="9" y="2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0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4" y="8"/>
                    <a:pt x="5" y="7"/>
                  </a:cubicBezTo>
                  <a:cubicBezTo>
                    <a:pt x="5" y="7"/>
                    <a:pt x="6" y="8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8"/>
                    <a:pt x="8" y="8"/>
                    <a:pt x="8" y="8"/>
                  </a:cubicBezTo>
                  <a:cubicBezTo>
                    <a:pt x="9" y="8"/>
                    <a:pt x="10" y="8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42"/>
            <p:cNvSpPr/>
            <p:nvPr/>
          </p:nvSpPr>
          <p:spPr bwMode="auto">
            <a:xfrm>
              <a:off x="3232" y="2980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3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43"/>
            <p:cNvSpPr/>
            <p:nvPr/>
          </p:nvSpPr>
          <p:spPr bwMode="auto">
            <a:xfrm>
              <a:off x="3175" y="2984"/>
              <a:ext cx="48" cy="35"/>
            </a:xfrm>
            <a:custGeom>
              <a:avLst/>
              <a:gdLst>
                <a:gd name="T0" fmla="*/ 6 w 11"/>
                <a:gd name="T1" fmla="*/ 6 h 8"/>
                <a:gd name="T2" fmla="*/ 7 w 11"/>
                <a:gd name="T3" fmla="*/ 6 h 8"/>
                <a:gd name="T4" fmla="*/ 9 w 11"/>
                <a:gd name="T5" fmla="*/ 3 h 8"/>
                <a:gd name="T6" fmla="*/ 7 w 11"/>
                <a:gd name="T7" fmla="*/ 2 h 8"/>
                <a:gd name="T8" fmla="*/ 6 w 11"/>
                <a:gd name="T9" fmla="*/ 3 h 8"/>
                <a:gd name="T10" fmla="*/ 6 w 11"/>
                <a:gd name="T11" fmla="*/ 2 h 8"/>
                <a:gd name="T12" fmla="*/ 6 w 11"/>
                <a:gd name="T13" fmla="*/ 2 h 8"/>
                <a:gd name="T14" fmla="*/ 5 w 11"/>
                <a:gd name="T15" fmla="*/ 1 h 8"/>
                <a:gd name="T16" fmla="*/ 3 w 11"/>
                <a:gd name="T17" fmla="*/ 0 h 8"/>
                <a:gd name="T18" fmla="*/ 1 w 11"/>
                <a:gd name="T19" fmla="*/ 1 h 8"/>
                <a:gd name="T20" fmla="*/ 2 w 11"/>
                <a:gd name="T21" fmla="*/ 4 h 8"/>
                <a:gd name="T22" fmla="*/ 3 w 11"/>
                <a:gd name="T23" fmla="*/ 5 h 8"/>
                <a:gd name="T24" fmla="*/ 3 w 11"/>
                <a:gd name="T25" fmla="*/ 5 h 8"/>
                <a:gd name="T26" fmla="*/ 4 w 11"/>
                <a:gd name="T27" fmla="*/ 5 h 8"/>
                <a:gd name="T28" fmla="*/ 4 w 11"/>
                <a:gd name="T29" fmla="*/ 5 h 8"/>
                <a:gd name="T30" fmla="*/ 5 w 11"/>
                <a:gd name="T31" fmla="*/ 5 h 8"/>
                <a:gd name="T32" fmla="*/ 5 w 11"/>
                <a:gd name="T33" fmla="*/ 4 h 8"/>
                <a:gd name="T34" fmla="*/ 6 w 11"/>
                <a:gd name="T3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8">
                  <a:moveTo>
                    <a:pt x="6" y="6"/>
                  </a:moveTo>
                  <a:cubicBezTo>
                    <a:pt x="6" y="6"/>
                    <a:pt x="7" y="6"/>
                    <a:pt x="7" y="6"/>
                  </a:cubicBezTo>
                  <a:cubicBezTo>
                    <a:pt x="9" y="8"/>
                    <a:pt x="11" y="4"/>
                    <a:pt x="9" y="3"/>
                  </a:cubicBezTo>
                  <a:cubicBezTo>
                    <a:pt x="8" y="3"/>
                    <a:pt x="8" y="3"/>
                    <a:pt x="7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3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5"/>
                    <a:pt x="2" y="4"/>
                  </a:cubicBezTo>
                  <a:cubicBezTo>
                    <a:pt x="2" y="4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5"/>
                    <a:pt x="5" y="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244"/>
            <p:cNvSpPr/>
            <p:nvPr/>
          </p:nvSpPr>
          <p:spPr bwMode="auto">
            <a:xfrm>
              <a:off x="3297" y="302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245"/>
            <p:cNvSpPr/>
            <p:nvPr/>
          </p:nvSpPr>
          <p:spPr bwMode="auto">
            <a:xfrm>
              <a:off x="3418" y="3019"/>
              <a:ext cx="27" cy="30"/>
            </a:xfrm>
            <a:custGeom>
              <a:avLst/>
              <a:gdLst>
                <a:gd name="T0" fmla="*/ 4 w 6"/>
                <a:gd name="T1" fmla="*/ 0 h 7"/>
                <a:gd name="T2" fmla="*/ 3 w 6"/>
                <a:gd name="T3" fmla="*/ 0 h 7"/>
                <a:gd name="T4" fmla="*/ 3 w 6"/>
                <a:gd name="T5" fmla="*/ 3 h 7"/>
                <a:gd name="T6" fmla="*/ 3 w 6"/>
                <a:gd name="T7" fmla="*/ 3 h 7"/>
                <a:gd name="T8" fmla="*/ 3 w 6"/>
                <a:gd name="T9" fmla="*/ 7 h 7"/>
                <a:gd name="T10" fmla="*/ 4 w 6"/>
                <a:gd name="T11" fmla="*/ 3 h 7"/>
                <a:gd name="T12" fmla="*/ 4 w 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7"/>
                    <a:pt x="3" y="7"/>
                  </a:cubicBezTo>
                  <a:cubicBezTo>
                    <a:pt x="5" y="7"/>
                    <a:pt x="6" y="3"/>
                    <a:pt x="4" y="3"/>
                  </a:cubicBezTo>
                  <a:cubicBezTo>
                    <a:pt x="5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246"/>
            <p:cNvSpPr/>
            <p:nvPr/>
          </p:nvSpPr>
          <p:spPr bwMode="auto">
            <a:xfrm>
              <a:off x="3436" y="2976"/>
              <a:ext cx="39" cy="34"/>
            </a:xfrm>
            <a:custGeom>
              <a:avLst/>
              <a:gdLst>
                <a:gd name="T0" fmla="*/ 5 w 9"/>
                <a:gd name="T1" fmla="*/ 6 h 8"/>
                <a:gd name="T2" fmla="*/ 6 w 9"/>
                <a:gd name="T3" fmla="*/ 2 h 8"/>
                <a:gd name="T4" fmla="*/ 4 w 9"/>
                <a:gd name="T5" fmla="*/ 5 h 8"/>
                <a:gd name="T6" fmla="*/ 3 w 9"/>
                <a:gd name="T7" fmla="*/ 4 h 8"/>
                <a:gd name="T8" fmla="*/ 3 w 9"/>
                <a:gd name="T9" fmla="*/ 5 h 8"/>
                <a:gd name="T10" fmla="*/ 3 w 9"/>
                <a:gd name="T11" fmla="*/ 4 h 8"/>
                <a:gd name="T12" fmla="*/ 4 w 9"/>
                <a:gd name="T13" fmla="*/ 0 h 8"/>
                <a:gd name="T14" fmla="*/ 0 w 9"/>
                <a:gd name="T15" fmla="*/ 4 h 8"/>
                <a:gd name="T16" fmla="*/ 2 w 9"/>
                <a:gd name="T17" fmla="*/ 5 h 8"/>
                <a:gd name="T18" fmla="*/ 3 w 9"/>
                <a:gd name="T19" fmla="*/ 8 h 8"/>
                <a:gd name="T20" fmla="*/ 5 w 9"/>
                <a:gd name="T21" fmla="*/ 5 h 8"/>
                <a:gd name="T22" fmla="*/ 5 w 9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5" y="6"/>
                  </a:moveTo>
                  <a:cubicBezTo>
                    <a:pt x="7" y="6"/>
                    <a:pt x="9" y="2"/>
                    <a:pt x="6" y="2"/>
                  </a:cubicBezTo>
                  <a:cubicBezTo>
                    <a:pt x="5" y="2"/>
                    <a:pt x="4" y="4"/>
                    <a:pt x="4" y="5"/>
                  </a:cubicBezTo>
                  <a:cubicBezTo>
                    <a:pt x="4" y="5"/>
                    <a:pt x="4" y="4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1" y="6"/>
                    <a:pt x="1" y="8"/>
                    <a:pt x="3" y="8"/>
                  </a:cubicBezTo>
                  <a:cubicBezTo>
                    <a:pt x="4" y="8"/>
                    <a:pt x="5" y="6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247"/>
            <p:cNvSpPr/>
            <p:nvPr/>
          </p:nvSpPr>
          <p:spPr bwMode="auto">
            <a:xfrm>
              <a:off x="3475" y="2950"/>
              <a:ext cx="48" cy="30"/>
            </a:xfrm>
            <a:custGeom>
              <a:avLst/>
              <a:gdLst>
                <a:gd name="T0" fmla="*/ 3 w 11"/>
                <a:gd name="T1" fmla="*/ 7 h 7"/>
                <a:gd name="T2" fmla="*/ 5 w 11"/>
                <a:gd name="T3" fmla="*/ 5 h 7"/>
                <a:gd name="T4" fmla="*/ 5 w 11"/>
                <a:gd name="T5" fmla="*/ 5 h 7"/>
                <a:gd name="T6" fmla="*/ 7 w 11"/>
                <a:gd name="T7" fmla="*/ 5 h 7"/>
                <a:gd name="T8" fmla="*/ 9 w 11"/>
                <a:gd name="T9" fmla="*/ 2 h 7"/>
                <a:gd name="T10" fmla="*/ 8 w 11"/>
                <a:gd name="T11" fmla="*/ 2 h 7"/>
                <a:gd name="T12" fmla="*/ 7 w 11"/>
                <a:gd name="T13" fmla="*/ 0 h 7"/>
                <a:gd name="T14" fmla="*/ 4 w 11"/>
                <a:gd name="T15" fmla="*/ 3 h 7"/>
                <a:gd name="T16" fmla="*/ 4 w 11"/>
                <a:gd name="T17" fmla="*/ 3 h 7"/>
                <a:gd name="T18" fmla="*/ 3 w 11"/>
                <a:gd name="T19" fmla="*/ 3 h 7"/>
                <a:gd name="T20" fmla="*/ 3 w 11"/>
                <a:gd name="T2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4" y="7"/>
                    <a:pt x="5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9" y="6"/>
                    <a:pt x="11" y="2"/>
                    <a:pt x="9" y="2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5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2" y="3"/>
                    <a:pt x="0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248"/>
            <p:cNvSpPr/>
            <p:nvPr/>
          </p:nvSpPr>
          <p:spPr bwMode="auto">
            <a:xfrm>
              <a:off x="3180" y="2963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249"/>
            <p:cNvSpPr>
              <a:spLocks noEditPoints="1"/>
            </p:cNvSpPr>
            <p:nvPr/>
          </p:nvSpPr>
          <p:spPr bwMode="auto">
            <a:xfrm>
              <a:off x="3153" y="2972"/>
              <a:ext cx="22" cy="34"/>
            </a:xfrm>
            <a:custGeom>
              <a:avLst/>
              <a:gdLst>
                <a:gd name="T0" fmla="*/ 3 w 5"/>
                <a:gd name="T1" fmla="*/ 4 h 8"/>
                <a:gd name="T2" fmla="*/ 3 w 5"/>
                <a:gd name="T3" fmla="*/ 2 h 8"/>
                <a:gd name="T4" fmla="*/ 0 w 5"/>
                <a:gd name="T5" fmla="*/ 4 h 8"/>
                <a:gd name="T6" fmla="*/ 1 w 5"/>
                <a:gd name="T7" fmla="*/ 5 h 8"/>
                <a:gd name="T8" fmla="*/ 2 w 5"/>
                <a:gd name="T9" fmla="*/ 8 h 8"/>
                <a:gd name="T10" fmla="*/ 2 w 5"/>
                <a:gd name="T11" fmla="*/ 8 h 8"/>
                <a:gd name="T12" fmla="*/ 3 w 5"/>
                <a:gd name="T13" fmla="*/ 4 h 8"/>
                <a:gd name="T14" fmla="*/ 3 w 5"/>
                <a:gd name="T15" fmla="*/ 2 h 8"/>
                <a:gd name="T16" fmla="*/ 3 w 5"/>
                <a:gd name="T17" fmla="*/ 2 h 8"/>
                <a:gd name="T18" fmla="*/ 2 w 5"/>
                <a:gd name="T19" fmla="*/ 2 h 8"/>
                <a:gd name="T20" fmla="*/ 3 w 5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3" y="4"/>
                  </a:moveTo>
                  <a:cubicBezTo>
                    <a:pt x="4" y="3"/>
                    <a:pt x="4" y="2"/>
                    <a:pt x="3" y="2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0" y="6"/>
                    <a:pt x="0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5"/>
                    <a:pt x="3" y="4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50"/>
            <p:cNvSpPr/>
            <p:nvPr/>
          </p:nvSpPr>
          <p:spPr bwMode="auto">
            <a:xfrm>
              <a:off x="3384" y="3032"/>
              <a:ext cx="21" cy="17"/>
            </a:xfrm>
            <a:custGeom>
              <a:avLst/>
              <a:gdLst>
                <a:gd name="T0" fmla="*/ 3 w 5"/>
                <a:gd name="T1" fmla="*/ 3 h 4"/>
                <a:gd name="T2" fmla="*/ 3 w 5"/>
                <a:gd name="T3" fmla="*/ 0 h 4"/>
                <a:gd name="T4" fmla="*/ 0 w 5"/>
                <a:gd name="T5" fmla="*/ 3 h 4"/>
                <a:gd name="T6" fmla="*/ 2 w 5"/>
                <a:gd name="T7" fmla="*/ 4 h 4"/>
                <a:gd name="T8" fmla="*/ 3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4" y="2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51"/>
            <p:cNvSpPr>
              <a:spLocks noEditPoints="1"/>
            </p:cNvSpPr>
            <p:nvPr/>
          </p:nvSpPr>
          <p:spPr bwMode="auto">
            <a:xfrm>
              <a:off x="3401" y="3015"/>
              <a:ext cx="26" cy="47"/>
            </a:xfrm>
            <a:custGeom>
              <a:avLst/>
              <a:gdLst>
                <a:gd name="T0" fmla="*/ 5 w 6"/>
                <a:gd name="T1" fmla="*/ 2 h 11"/>
                <a:gd name="T2" fmla="*/ 4 w 6"/>
                <a:gd name="T3" fmla="*/ 0 h 11"/>
                <a:gd name="T4" fmla="*/ 2 w 6"/>
                <a:gd name="T5" fmla="*/ 3 h 11"/>
                <a:gd name="T6" fmla="*/ 3 w 6"/>
                <a:gd name="T7" fmla="*/ 4 h 11"/>
                <a:gd name="T8" fmla="*/ 2 w 6"/>
                <a:gd name="T9" fmla="*/ 5 h 11"/>
                <a:gd name="T10" fmla="*/ 2 w 6"/>
                <a:gd name="T11" fmla="*/ 8 h 11"/>
                <a:gd name="T12" fmla="*/ 2 w 6"/>
                <a:gd name="T13" fmla="*/ 11 h 11"/>
                <a:gd name="T14" fmla="*/ 4 w 6"/>
                <a:gd name="T15" fmla="*/ 8 h 11"/>
                <a:gd name="T16" fmla="*/ 5 w 6"/>
                <a:gd name="T17" fmla="*/ 5 h 11"/>
                <a:gd name="T18" fmla="*/ 4 w 6"/>
                <a:gd name="T19" fmla="*/ 4 h 11"/>
                <a:gd name="T20" fmla="*/ 5 w 6"/>
                <a:gd name="T21" fmla="*/ 2 h 11"/>
                <a:gd name="T22" fmla="*/ 3 w 6"/>
                <a:gd name="T23" fmla="*/ 3 h 11"/>
                <a:gd name="T24" fmla="*/ 3 w 6"/>
                <a:gd name="T25" fmla="*/ 3 h 11"/>
                <a:gd name="T26" fmla="*/ 3 w 6"/>
                <a:gd name="T27" fmla="*/ 4 h 11"/>
                <a:gd name="T28" fmla="*/ 3 w 6"/>
                <a:gd name="T2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1">
                  <a:moveTo>
                    <a:pt x="5" y="2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1" y="3"/>
                    <a:pt x="2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2" y="4"/>
                    <a:pt x="2" y="5"/>
                  </a:cubicBezTo>
                  <a:cubicBezTo>
                    <a:pt x="1" y="6"/>
                    <a:pt x="0" y="8"/>
                    <a:pt x="2" y="8"/>
                  </a:cubicBezTo>
                  <a:cubicBezTo>
                    <a:pt x="1" y="9"/>
                    <a:pt x="1" y="11"/>
                    <a:pt x="2" y="11"/>
                  </a:cubicBezTo>
                  <a:cubicBezTo>
                    <a:pt x="4" y="11"/>
                    <a:pt x="5" y="9"/>
                    <a:pt x="4" y="8"/>
                  </a:cubicBezTo>
                  <a:cubicBezTo>
                    <a:pt x="5" y="7"/>
                    <a:pt x="6" y="6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5" y="3"/>
                    <a:pt x="5" y="2"/>
                    <a:pt x="5" y="2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60116" y="1025595"/>
            <a:ext cx="3200930" cy="986350"/>
            <a:chOff x="9798519" y="1230028"/>
            <a:chExt cx="2290917" cy="705934"/>
          </a:xfrm>
        </p:grpSpPr>
        <p:sp>
          <p:nvSpPr>
            <p:cNvPr id="210" name="任意多边形 209"/>
            <p:cNvSpPr/>
            <p:nvPr/>
          </p:nvSpPr>
          <p:spPr>
            <a:xfrm flipH="1">
              <a:off x="9798519" y="1230028"/>
              <a:ext cx="1574048" cy="686646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noFill/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10887505" y="1383658"/>
              <a:ext cx="1201931" cy="552304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2" name="文本框 161"/>
          <p:cNvSpPr txBox="1"/>
          <p:nvPr/>
        </p:nvSpPr>
        <p:spPr>
          <a:xfrm>
            <a:off x="3029311" y="3224894"/>
            <a:ext cx="618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sz="7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164" name="椭圆 163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190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1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 rot="1192981">
            <a:off x="400243" y="127158"/>
            <a:ext cx="909196" cy="921005"/>
            <a:chOff x="2118580" y="4342651"/>
            <a:chExt cx="672245" cy="680977"/>
          </a:xfrm>
        </p:grpSpPr>
        <p:grpSp>
          <p:nvGrpSpPr>
            <p:cNvPr id="53" name="组合 52"/>
            <p:cNvGrpSpPr/>
            <p:nvPr/>
          </p:nvGrpSpPr>
          <p:grpSpPr>
            <a:xfrm>
              <a:off x="2124539" y="4342651"/>
              <a:ext cx="641611" cy="680977"/>
              <a:chOff x="2124539" y="4342651"/>
              <a:chExt cx="641611" cy="680977"/>
            </a:xfrm>
          </p:grpSpPr>
          <p:sp>
            <p:nvSpPr>
              <p:cNvPr id="71" name="任意多边形 70"/>
              <p:cNvSpPr/>
              <p:nvPr/>
            </p:nvSpPr>
            <p:spPr>
              <a:xfrm>
                <a:off x="2124539" y="4342651"/>
                <a:ext cx="641611" cy="680977"/>
              </a:xfrm>
              <a:custGeom>
                <a:avLst/>
                <a:gdLst>
                  <a:gd name="connsiteX0" fmla="*/ 63 w 140138"/>
                  <a:gd name="connsiteY0" fmla="*/ 65738 h 154344"/>
                  <a:gd name="connsiteX1" fmla="*/ 62928 w 140138"/>
                  <a:gd name="connsiteY1" fmla="*/ 16 h 154344"/>
                  <a:gd name="connsiteX2" fmla="*/ 140080 w 140138"/>
                  <a:gd name="connsiteY2" fmla="*/ 71453 h 154344"/>
                  <a:gd name="connsiteX3" fmla="*/ 74358 w 140138"/>
                  <a:gd name="connsiteY3" fmla="*/ 154321 h 154344"/>
                  <a:gd name="connsiteX4" fmla="*/ 63 w 140138"/>
                  <a:gd name="connsiteY4" fmla="*/ 65738 h 154344"/>
                  <a:gd name="connsiteX0-1" fmla="*/ 63 w 140227"/>
                  <a:gd name="connsiteY0-2" fmla="*/ 65738 h 154534"/>
                  <a:gd name="connsiteX1-3" fmla="*/ 62928 w 140227"/>
                  <a:gd name="connsiteY1-4" fmla="*/ 16 h 154534"/>
                  <a:gd name="connsiteX2-5" fmla="*/ 140080 w 140227"/>
                  <a:gd name="connsiteY2-6" fmla="*/ 71453 h 154534"/>
                  <a:gd name="connsiteX3-7" fmla="*/ 74358 w 140227"/>
                  <a:gd name="connsiteY3-8" fmla="*/ 154321 h 154534"/>
                  <a:gd name="connsiteX4-9" fmla="*/ 63 w 140227"/>
                  <a:gd name="connsiteY4-10" fmla="*/ 65738 h 154534"/>
                  <a:gd name="connsiteX0-11" fmla="*/ 63 w 140227"/>
                  <a:gd name="connsiteY0-12" fmla="*/ 65738 h 154534"/>
                  <a:gd name="connsiteX1-13" fmla="*/ 62928 w 140227"/>
                  <a:gd name="connsiteY1-14" fmla="*/ 16 h 154534"/>
                  <a:gd name="connsiteX2-15" fmla="*/ 140080 w 140227"/>
                  <a:gd name="connsiteY2-16" fmla="*/ 71453 h 154534"/>
                  <a:gd name="connsiteX3-17" fmla="*/ 74358 w 140227"/>
                  <a:gd name="connsiteY3-18" fmla="*/ 154321 h 154534"/>
                  <a:gd name="connsiteX4-19" fmla="*/ 63 w 140227"/>
                  <a:gd name="connsiteY4-20" fmla="*/ 65738 h 154534"/>
                  <a:gd name="connsiteX0-21" fmla="*/ 178 w 140342"/>
                  <a:gd name="connsiteY0-22" fmla="*/ 65738 h 154534"/>
                  <a:gd name="connsiteX1-23" fmla="*/ 63043 w 140342"/>
                  <a:gd name="connsiteY1-24" fmla="*/ 16 h 154534"/>
                  <a:gd name="connsiteX2-25" fmla="*/ 140195 w 140342"/>
                  <a:gd name="connsiteY2-26" fmla="*/ 71453 h 154534"/>
                  <a:gd name="connsiteX3-27" fmla="*/ 74473 w 140342"/>
                  <a:gd name="connsiteY3-28" fmla="*/ 154321 h 154534"/>
                  <a:gd name="connsiteX4-29" fmla="*/ 178 w 140342"/>
                  <a:gd name="connsiteY4-30" fmla="*/ 65738 h 154534"/>
                  <a:gd name="connsiteX0-31" fmla="*/ 178 w 140342"/>
                  <a:gd name="connsiteY0-32" fmla="*/ 65740 h 154536"/>
                  <a:gd name="connsiteX1-33" fmla="*/ 63043 w 140342"/>
                  <a:gd name="connsiteY1-34" fmla="*/ 18 h 154536"/>
                  <a:gd name="connsiteX2-35" fmla="*/ 140195 w 140342"/>
                  <a:gd name="connsiteY2-36" fmla="*/ 71455 h 154536"/>
                  <a:gd name="connsiteX3-37" fmla="*/ 74473 w 140342"/>
                  <a:gd name="connsiteY3-38" fmla="*/ 154323 h 154536"/>
                  <a:gd name="connsiteX4-39" fmla="*/ 178 w 140342"/>
                  <a:gd name="connsiteY4-40" fmla="*/ 65740 h 154536"/>
                  <a:gd name="connsiteX0-41" fmla="*/ 9 w 140173"/>
                  <a:gd name="connsiteY0-42" fmla="*/ 71451 h 160247"/>
                  <a:gd name="connsiteX1-43" fmla="*/ 71446 w 140173"/>
                  <a:gd name="connsiteY1-44" fmla="*/ 14 h 160247"/>
                  <a:gd name="connsiteX2-45" fmla="*/ 140026 w 140173"/>
                  <a:gd name="connsiteY2-46" fmla="*/ 77166 h 160247"/>
                  <a:gd name="connsiteX3-47" fmla="*/ 74304 w 140173"/>
                  <a:gd name="connsiteY3-48" fmla="*/ 160034 h 160247"/>
                  <a:gd name="connsiteX4-49" fmla="*/ 9 w 140173"/>
                  <a:gd name="connsiteY4-50" fmla="*/ 71451 h 160247"/>
                  <a:gd name="connsiteX0-51" fmla="*/ 9 w 140173"/>
                  <a:gd name="connsiteY0-52" fmla="*/ 71451 h 148862"/>
                  <a:gd name="connsiteX1-53" fmla="*/ 71446 w 140173"/>
                  <a:gd name="connsiteY1-54" fmla="*/ 14 h 148862"/>
                  <a:gd name="connsiteX2-55" fmla="*/ 140026 w 140173"/>
                  <a:gd name="connsiteY2-56" fmla="*/ 77166 h 148862"/>
                  <a:gd name="connsiteX3-57" fmla="*/ 74304 w 140173"/>
                  <a:gd name="connsiteY3-58" fmla="*/ 148604 h 148862"/>
                  <a:gd name="connsiteX4-59" fmla="*/ 9 w 140173"/>
                  <a:gd name="connsiteY4-60" fmla="*/ 71451 h 148862"/>
                  <a:gd name="connsiteX0-61" fmla="*/ 9 w 141024"/>
                  <a:gd name="connsiteY0-62" fmla="*/ 71451 h 148862"/>
                  <a:gd name="connsiteX1-63" fmla="*/ 71446 w 141024"/>
                  <a:gd name="connsiteY1-64" fmla="*/ 14 h 148862"/>
                  <a:gd name="connsiteX2-65" fmla="*/ 140026 w 141024"/>
                  <a:gd name="connsiteY2-66" fmla="*/ 77166 h 148862"/>
                  <a:gd name="connsiteX3-67" fmla="*/ 74304 w 141024"/>
                  <a:gd name="connsiteY3-68" fmla="*/ 148604 h 148862"/>
                  <a:gd name="connsiteX4-69" fmla="*/ 9 w 141024"/>
                  <a:gd name="connsiteY4-70" fmla="*/ 71451 h 148862"/>
                  <a:gd name="connsiteX0-71" fmla="*/ 9 w 140173"/>
                  <a:gd name="connsiteY0-72" fmla="*/ 71451 h 148862"/>
                  <a:gd name="connsiteX1-73" fmla="*/ 71446 w 140173"/>
                  <a:gd name="connsiteY1-74" fmla="*/ 14 h 148862"/>
                  <a:gd name="connsiteX2-75" fmla="*/ 140026 w 140173"/>
                  <a:gd name="connsiteY2-76" fmla="*/ 77166 h 148862"/>
                  <a:gd name="connsiteX3-77" fmla="*/ 74304 w 140173"/>
                  <a:gd name="connsiteY3-78" fmla="*/ 148604 h 148862"/>
                  <a:gd name="connsiteX4-79" fmla="*/ 9 w 140173"/>
                  <a:gd name="connsiteY4-80" fmla="*/ 71451 h 148862"/>
                  <a:gd name="connsiteX0-81" fmla="*/ 9 w 140257"/>
                  <a:gd name="connsiteY0-82" fmla="*/ 71451 h 148862"/>
                  <a:gd name="connsiteX1-83" fmla="*/ 71446 w 140257"/>
                  <a:gd name="connsiteY1-84" fmla="*/ 14 h 148862"/>
                  <a:gd name="connsiteX2-85" fmla="*/ 140026 w 140257"/>
                  <a:gd name="connsiteY2-86" fmla="*/ 77166 h 148862"/>
                  <a:gd name="connsiteX3-87" fmla="*/ 74304 w 140257"/>
                  <a:gd name="connsiteY3-88" fmla="*/ 148604 h 148862"/>
                  <a:gd name="connsiteX4-89" fmla="*/ 9 w 140257"/>
                  <a:gd name="connsiteY4-90" fmla="*/ 71451 h 1488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0257" h="148862">
                    <a:moveTo>
                      <a:pt x="9" y="71451"/>
                    </a:moveTo>
                    <a:cubicBezTo>
                      <a:pt x="-467" y="46686"/>
                      <a:pt x="19535" y="-938"/>
                      <a:pt x="71446" y="14"/>
                    </a:cubicBezTo>
                    <a:cubicBezTo>
                      <a:pt x="123357" y="966"/>
                      <a:pt x="142638" y="44242"/>
                      <a:pt x="140026" y="77166"/>
                    </a:cubicBezTo>
                    <a:cubicBezTo>
                      <a:pt x="141931" y="102883"/>
                      <a:pt x="125739" y="152890"/>
                      <a:pt x="74304" y="148604"/>
                    </a:cubicBezTo>
                    <a:cubicBezTo>
                      <a:pt x="22869" y="144318"/>
                      <a:pt x="485" y="96216"/>
                      <a:pt x="9" y="71451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任意多边形 71"/>
              <p:cNvSpPr/>
              <p:nvPr/>
            </p:nvSpPr>
            <p:spPr>
              <a:xfrm>
                <a:off x="2176934" y="4495047"/>
                <a:ext cx="227805" cy="371040"/>
              </a:xfrm>
              <a:custGeom>
                <a:avLst/>
                <a:gdLst>
                  <a:gd name="connsiteX0" fmla="*/ 131483 w 768692"/>
                  <a:gd name="connsiteY0" fmla="*/ 0 h 962212"/>
                  <a:gd name="connsiteX1" fmla="*/ 394448 w 768692"/>
                  <a:gd name="connsiteY1" fmla="*/ 197223 h 962212"/>
                  <a:gd name="connsiteX2" fmla="*/ 621553 w 768692"/>
                  <a:gd name="connsiteY2" fmla="*/ 137459 h 962212"/>
                  <a:gd name="connsiteX3" fmla="*/ 764989 w 768692"/>
                  <a:gd name="connsiteY3" fmla="*/ 472141 h 962212"/>
                  <a:gd name="connsiteX4" fmla="*/ 472142 w 768692"/>
                  <a:gd name="connsiteY4" fmla="*/ 531906 h 962212"/>
                  <a:gd name="connsiteX5" fmla="*/ 591671 w 768692"/>
                  <a:gd name="connsiteY5" fmla="*/ 770965 h 962212"/>
                  <a:gd name="connsiteX6" fmla="*/ 442259 w 768692"/>
                  <a:gd name="connsiteY6" fmla="*/ 806823 h 962212"/>
                  <a:gd name="connsiteX7" fmla="*/ 352612 w 768692"/>
                  <a:gd name="connsiteY7" fmla="*/ 693271 h 962212"/>
                  <a:gd name="connsiteX8" fmla="*/ 197224 w 768692"/>
                  <a:gd name="connsiteY8" fmla="*/ 878541 h 962212"/>
                  <a:gd name="connsiteX9" fmla="*/ 0 w 768692"/>
                  <a:gd name="connsiteY9" fmla="*/ 962212 h 962212"/>
                  <a:gd name="connsiteX0-1" fmla="*/ 61103 w 698312"/>
                  <a:gd name="connsiteY0-2" fmla="*/ 0 h 1082820"/>
                  <a:gd name="connsiteX1-3" fmla="*/ 324068 w 698312"/>
                  <a:gd name="connsiteY1-4" fmla="*/ 197223 h 1082820"/>
                  <a:gd name="connsiteX2-5" fmla="*/ 551173 w 698312"/>
                  <a:gd name="connsiteY2-6" fmla="*/ 137459 h 1082820"/>
                  <a:gd name="connsiteX3-7" fmla="*/ 694609 w 698312"/>
                  <a:gd name="connsiteY3-8" fmla="*/ 472141 h 1082820"/>
                  <a:gd name="connsiteX4-9" fmla="*/ 401762 w 698312"/>
                  <a:gd name="connsiteY4-10" fmla="*/ 531906 h 1082820"/>
                  <a:gd name="connsiteX5-11" fmla="*/ 521291 w 698312"/>
                  <a:gd name="connsiteY5-12" fmla="*/ 770965 h 1082820"/>
                  <a:gd name="connsiteX6-13" fmla="*/ 371879 w 698312"/>
                  <a:gd name="connsiteY6-14" fmla="*/ 806823 h 1082820"/>
                  <a:gd name="connsiteX7-15" fmla="*/ 282232 w 698312"/>
                  <a:gd name="connsiteY7-16" fmla="*/ 693271 h 1082820"/>
                  <a:gd name="connsiteX8-17" fmla="*/ 126844 w 698312"/>
                  <a:gd name="connsiteY8-18" fmla="*/ 878541 h 1082820"/>
                  <a:gd name="connsiteX9-19" fmla="*/ 0 w 698312"/>
                  <a:gd name="connsiteY9-20" fmla="*/ 1082820 h 1082820"/>
                  <a:gd name="connsiteX0-21" fmla="*/ 61103 w 698312"/>
                  <a:gd name="connsiteY0-22" fmla="*/ 0 h 1082820"/>
                  <a:gd name="connsiteX1-23" fmla="*/ 324068 w 698312"/>
                  <a:gd name="connsiteY1-24" fmla="*/ 197223 h 1082820"/>
                  <a:gd name="connsiteX2-25" fmla="*/ 551173 w 698312"/>
                  <a:gd name="connsiteY2-26" fmla="*/ 137459 h 1082820"/>
                  <a:gd name="connsiteX3-27" fmla="*/ 694609 w 698312"/>
                  <a:gd name="connsiteY3-28" fmla="*/ 472141 h 1082820"/>
                  <a:gd name="connsiteX4-29" fmla="*/ 401762 w 698312"/>
                  <a:gd name="connsiteY4-30" fmla="*/ 531906 h 1082820"/>
                  <a:gd name="connsiteX5-31" fmla="*/ 521291 w 698312"/>
                  <a:gd name="connsiteY5-32" fmla="*/ 770965 h 1082820"/>
                  <a:gd name="connsiteX6-33" fmla="*/ 371879 w 698312"/>
                  <a:gd name="connsiteY6-34" fmla="*/ 806823 h 1082820"/>
                  <a:gd name="connsiteX7-35" fmla="*/ 282232 w 698312"/>
                  <a:gd name="connsiteY7-36" fmla="*/ 693271 h 1082820"/>
                  <a:gd name="connsiteX8-37" fmla="*/ 176111 w 698312"/>
                  <a:gd name="connsiteY8-38" fmla="*/ 905342 h 1082820"/>
                  <a:gd name="connsiteX9-39" fmla="*/ 0 w 698312"/>
                  <a:gd name="connsiteY9-40" fmla="*/ 1082820 h 108282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698312" h="1082820">
                    <a:moveTo>
                      <a:pt x="61103" y="0"/>
                    </a:moveTo>
                    <a:cubicBezTo>
                      <a:pt x="151746" y="87156"/>
                      <a:pt x="242390" y="174313"/>
                      <a:pt x="324068" y="197223"/>
                    </a:cubicBezTo>
                    <a:cubicBezTo>
                      <a:pt x="405746" y="220133"/>
                      <a:pt x="489416" y="91639"/>
                      <a:pt x="551173" y="137459"/>
                    </a:cubicBezTo>
                    <a:cubicBezTo>
                      <a:pt x="612930" y="183279"/>
                      <a:pt x="719511" y="406400"/>
                      <a:pt x="694609" y="472141"/>
                    </a:cubicBezTo>
                    <a:cubicBezTo>
                      <a:pt x="669707" y="537882"/>
                      <a:pt x="430648" y="482102"/>
                      <a:pt x="401762" y="531906"/>
                    </a:cubicBezTo>
                    <a:cubicBezTo>
                      <a:pt x="372876" y="581710"/>
                      <a:pt x="526272" y="725146"/>
                      <a:pt x="521291" y="770965"/>
                    </a:cubicBezTo>
                    <a:cubicBezTo>
                      <a:pt x="516311" y="816785"/>
                      <a:pt x="411722" y="819772"/>
                      <a:pt x="371879" y="806823"/>
                    </a:cubicBezTo>
                    <a:cubicBezTo>
                      <a:pt x="332036" y="793874"/>
                      <a:pt x="314860" y="676851"/>
                      <a:pt x="282232" y="693271"/>
                    </a:cubicBezTo>
                    <a:cubicBezTo>
                      <a:pt x="249604" y="709691"/>
                      <a:pt x="223150" y="840417"/>
                      <a:pt x="176111" y="905342"/>
                    </a:cubicBezTo>
                    <a:cubicBezTo>
                      <a:pt x="129072" y="970267"/>
                      <a:pt x="69227" y="1063396"/>
                      <a:pt x="0" y="1082820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 72"/>
              <p:cNvSpPr/>
              <p:nvPr/>
            </p:nvSpPr>
            <p:spPr>
              <a:xfrm>
                <a:off x="2353279" y="4809159"/>
                <a:ext cx="49757" cy="61548"/>
              </a:xfrm>
              <a:custGeom>
                <a:avLst/>
                <a:gdLst>
                  <a:gd name="connsiteX0" fmla="*/ 6763 w 126447"/>
                  <a:gd name="connsiteY0" fmla="*/ 18499 h 191822"/>
                  <a:gd name="connsiteX1" fmla="*/ 126292 w 126447"/>
                  <a:gd name="connsiteY1" fmla="*/ 24476 h 191822"/>
                  <a:gd name="connsiteX2" fmla="*/ 30669 w 126447"/>
                  <a:gd name="connsiteY2" fmla="*/ 191817 h 191822"/>
                  <a:gd name="connsiteX3" fmla="*/ 6763 w 126447"/>
                  <a:gd name="connsiteY3" fmla="*/ 18499 h 191822"/>
                  <a:gd name="connsiteX0-1" fmla="*/ 394 w 120595"/>
                  <a:gd name="connsiteY0-2" fmla="*/ 16500 h 159942"/>
                  <a:gd name="connsiteX1-3" fmla="*/ 119923 w 120595"/>
                  <a:gd name="connsiteY1-4" fmla="*/ 22477 h 159942"/>
                  <a:gd name="connsiteX2-5" fmla="*/ 84065 w 120595"/>
                  <a:gd name="connsiteY2-6" fmla="*/ 159936 h 159942"/>
                  <a:gd name="connsiteX3-7" fmla="*/ 394 w 120595"/>
                  <a:gd name="connsiteY3-8" fmla="*/ 16500 h 159942"/>
                  <a:gd name="connsiteX0-9" fmla="*/ 939 w 129518"/>
                  <a:gd name="connsiteY0-10" fmla="*/ 16500 h 160211"/>
                  <a:gd name="connsiteX1-11" fmla="*/ 120468 w 129518"/>
                  <a:gd name="connsiteY1-12" fmla="*/ 22477 h 160211"/>
                  <a:gd name="connsiteX2-13" fmla="*/ 84610 w 129518"/>
                  <a:gd name="connsiteY2-14" fmla="*/ 159936 h 160211"/>
                  <a:gd name="connsiteX3-15" fmla="*/ 939 w 129518"/>
                  <a:gd name="connsiteY3-16" fmla="*/ 16500 h 16021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9518" h="160211">
                    <a:moveTo>
                      <a:pt x="939" y="16500"/>
                    </a:moveTo>
                    <a:cubicBezTo>
                      <a:pt x="6915" y="-6410"/>
                      <a:pt x="116484" y="-6409"/>
                      <a:pt x="120468" y="22477"/>
                    </a:cubicBezTo>
                    <a:cubicBezTo>
                      <a:pt x="124452" y="51363"/>
                      <a:pt x="152344" y="152964"/>
                      <a:pt x="84610" y="159936"/>
                    </a:cubicBezTo>
                    <a:cubicBezTo>
                      <a:pt x="16876" y="166908"/>
                      <a:pt x="-5037" y="39410"/>
                      <a:pt x="939" y="16500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 73"/>
              <p:cNvSpPr/>
              <p:nvPr/>
            </p:nvSpPr>
            <p:spPr>
              <a:xfrm>
                <a:off x="2500518" y="4409062"/>
                <a:ext cx="255640" cy="461540"/>
              </a:xfrm>
              <a:custGeom>
                <a:avLst/>
                <a:gdLst>
                  <a:gd name="connsiteX0" fmla="*/ 420402 w 665437"/>
                  <a:gd name="connsiteY0" fmla="*/ 0 h 1201399"/>
                  <a:gd name="connsiteX1" fmla="*/ 181343 w 665437"/>
                  <a:gd name="connsiteY1" fmla="*/ 161365 h 1201399"/>
                  <a:gd name="connsiteX2" fmla="*/ 37908 w 665437"/>
                  <a:gd name="connsiteY2" fmla="*/ 173318 h 1201399"/>
                  <a:gd name="connsiteX3" fmla="*/ 2049 w 665437"/>
                  <a:gd name="connsiteY3" fmla="*/ 239059 h 1201399"/>
                  <a:gd name="connsiteX4" fmla="*/ 37908 w 665437"/>
                  <a:gd name="connsiteY4" fmla="*/ 579718 h 1201399"/>
                  <a:gd name="connsiteX5" fmla="*/ 306849 w 665437"/>
                  <a:gd name="connsiteY5" fmla="*/ 753036 h 1201399"/>
                  <a:gd name="connsiteX6" fmla="*/ 282943 w 665437"/>
                  <a:gd name="connsiteY6" fmla="*/ 926353 h 1201399"/>
                  <a:gd name="connsiteX7" fmla="*/ 336731 w 665437"/>
                  <a:gd name="connsiteY7" fmla="*/ 1093695 h 1201399"/>
                  <a:gd name="connsiteX8" fmla="*/ 306849 w 665437"/>
                  <a:gd name="connsiteY8" fmla="*/ 1201271 h 1201399"/>
                  <a:gd name="connsiteX9" fmla="*/ 408449 w 665437"/>
                  <a:gd name="connsiteY9" fmla="*/ 1111624 h 1201399"/>
                  <a:gd name="connsiteX10" fmla="*/ 444308 w 665437"/>
                  <a:gd name="connsiteY10" fmla="*/ 944283 h 1201399"/>
                  <a:gd name="connsiteX11" fmla="*/ 516025 w 665437"/>
                  <a:gd name="connsiteY11" fmla="*/ 818777 h 1201399"/>
                  <a:gd name="connsiteX12" fmla="*/ 665437 w 665437"/>
                  <a:gd name="connsiteY12" fmla="*/ 753036 h 120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65437" h="1201399">
                    <a:moveTo>
                      <a:pt x="420402" y="0"/>
                    </a:moveTo>
                    <a:cubicBezTo>
                      <a:pt x="332747" y="66239"/>
                      <a:pt x="245092" y="132479"/>
                      <a:pt x="181343" y="161365"/>
                    </a:cubicBezTo>
                    <a:cubicBezTo>
                      <a:pt x="117594" y="190251"/>
                      <a:pt x="67790" y="160369"/>
                      <a:pt x="37908" y="173318"/>
                    </a:cubicBezTo>
                    <a:cubicBezTo>
                      <a:pt x="8026" y="186267"/>
                      <a:pt x="2049" y="171326"/>
                      <a:pt x="2049" y="239059"/>
                    </a:cubicBezTo>
                    <a:cubicBezTo>
                      <a:pt x="2049" y="306792"/>
                      <a:pt x="-12892" y="494055"/>
                      <a:pt x="37908" y="579718"/>
                    </a:cubicBezTo>
                    <a:cubicBezTo>
                      <a:pt x="88708" y="665381"/>
                      <a:pt x="266010" y="695264"/>
                      <a:pt x="306849" y="753036"/>
                    </a:cubicBezTo>
                    <a:cubicBezTo>
                      <a:pt x="347688" y="810808"/>
                      <a:pt x="277963" y="869577"/>
                      <a:pt x="282943" y="926353"/>
                    </a:cubicBezTo>
                    <a:cubicBezTo>
                      <a:pt x="287923" y="983129"/>
                      <a:pt x="332747" y="1047875"/>
                      <a:pt x="336731" y="1093695"/>
                    </a:cubicBezTo>
                    <a:cubicBezTo>
                      <a:pt x="340715" y="1139515"/>
                      <a:pt x="294896" y="1198283"/>
                      <a:pt x="306849" y="1201271"/>
                    </a:cubicBezTo>
                    <a:cubicBezTo>
                      <a:pt x="318802" y="1204259"/>
                      <a:pt x="385539" y="1154455"/>
                      <a:pt x="408449" y="1111624"/>
                    </a:cubicBezTo>
                    <a:cubicBezTo>
                      <a:pt x="431359" y="1068793"/>
                      <a:pt x="426379" y="993091"/>
                      <a:pt x="444308" y="944283"/>
                    </a:cubicBezTo>
                    <a:cubicBezTo>
                      <a:pt x="462237" y="895475"/>
                      <a:pt x="479170" y="850651"/>
                      <a:pt x="516025" y="818777"/>
                    </a:cubicBezTo>
                    <a:cubicBezTo>
                      <a:pt x="552880" y="786903"/>
                      <a:pt x="609158" y="769969"/>
                      <a:pt x="665437" y="753036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74"/>
              <p:cNvSpPr/>
              <p:nvPr/>
            </p:nvSpPr>
            <p:spPr>
              <a:xfrm>
                <a:off x="2693191" y="4801426"/>
                <a:ext cx="48215" cy="91839"/>
              </a:xfrm>
              <a:custGeom>
                <a:avLst/>
                <a:gdLst>
                  <a:gd name="connsiteX0" fmla="*/ 125506 w 125506"/>
                  <a:gd name="connsiteY0" fmla="*/ 0 h 239059"/>
                  <a:gd name="connsiteX1" fmla="*/ 59765 w 125506"/>
                  <a:gd name="connsiteY1" fmla="*/ 23906 h 239059"/>
                  <a:gd name="connsiteX2" fmla="*/ 0 w 125506"/>
                  <a:gd name="connsiteY2" fmla="*/ 143435 h 239059"/>
                  <a:gd name="connsiteX3" fmla="*/ 59765 w 125506"/>
                  <a:gd name="connsiteY3" fmla="*/ 239059 h 239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506" h="239059">
                    <a:moveTo>
                      <a:pt x="125506" y="0"/>
                    </a:moveTo>
                    <a:cubicBezTo>
                      <a:pt x="103094" y="0"/>
                      <a:pt x="80683" y="0"/>
                      <a:pt x="59765" y="23906"/>
                    </a:cubicBezTo>
                    <a:cubicBezTo>
                      <a:pt x="38847" y="47812"/>
                      <a:pt x="0" y="107576"/>
                      <a:pt x="0" y="143435"/>
                    </a:cubicBezTo>
                    <a:cubicBezTo>
                      <a:pt x="0" y="179294"/>
                      <a:pt x="29882" y="209176"/>
                      <a:pt x="59765" y="239059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任意多边形 53"/>
            <p:cNvSpPr/>
            <p:nvPr/>
          </p:nvSpPr>
          <p:spPr>
            <a:xfrm rot="20279529">
              <a:off x="2598988" y="4623569"/>
              <a:ext cx="174702" cy="8321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 54"/>
            <p:cNvSpPr/>
            <p:nvPr/>
          </p:nvSpPr>
          <p:spPr>
            <a:xfrm rot="20279529">
              <a:off x="2479596" y="4480372"/>
              <a:ext cx="223342" cy="1187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 rot="20279529">
              <a:off x="2127434" y="4559064"/>
              <a:ext cx="113703" cy="55204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任意多边形 56"/>
            <p:cNvSpPr/>
            <p:nvPr/>
          </p:nvSpPr>
          <p:spPr>
            <a:xfrm rot="20279529">
              <a:off x="2594342" y="4571927"/>
              <a:ext cx="163589" cy="9647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 57"/>
            <p:cNvSpPr/>
            <p:nvPr/>
          </p:nvSpPr>
          <p:spPr>
            <a:xfrm rot="20279529">
              <a:off x="2135496" y="4638952"/>
              <a:ext cx="269481" cy="1483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 58"/>
            <p:cNvSpPr/>
            <p:nvPr/>
          </p:nvSpPr>
          <p:spPr>
            <a:xfrm rot="20279529">
              <a:off x="2551872" y="4532481"/>
              <a:ext cx="202631" cy="103393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 59"/>
            <p:cNvSpPr/>
            <p:nvPr/>
          </p:nvSpPr>
          <p:spPr>
            <a:xfrm rot="20279529">
              <a:off x="2524326" y="4506288"/>
              <a:ext cx="197416" cy="9652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 60"/>
            <p:cNvSpPr/>
            <p:nvPr/>
          </p:nvSpPr>
          <p:spPr>
            <a:xfrm rot="20279529">
              <a:off x="2501282" y="4464098"/>
              <a:ext cx="153497" cy="7992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 61"/>
            <p:cNvSpPr/>
            <p:nvPr/>
          </p:nvSpPr>
          <p:spPr>
            <a:xfrm rot="20279529">
              <a:off x="2328701" y="4625707"/>
              <a:ext cx="74052" cy="2824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 62"/>
            <p:cNvSpPr/>
            <p:nvPr/>
          </p:nvSpPr>
          <p:spPr>
            <a:xfrm rot="20279529">
              <a:off x="2130538" y="4603506"/>
              <a:ext cx="189693" cy="9750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任意多边形 63"/>
            <p:cNvSpPr/>
            <p:nvPr/>
          </p:nvSpPr>
          <p:spPr>
            <a:xfrm rot="20279529">
              <a:off x="2599025" y="4660637"/>
              <a:ext cx="191800" cy="9235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任意多边形 64"/>
            <p:cNvSpPr/>
            <p:nvPr/>
          </p:nvSpPr>
          <p:spPr>
            <a:xfrm rot="20279529">
              <a:off x="2611278" y="4795372"/>
              <a:ext cx="62292" cy="380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 rot="20279529">
              <a:off x="2492800" y="4489548"/>
              <a:ext cx="71293" cy="5029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 rot="20279529">
              <a:off x="2118580" y="4584223"/>
              <a:ext cx="149665" cy="78198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 rot="20279529">
              <a:off x="2127493" y="4608630"/>
              <a:ext cx="255388" cy="13914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 68"/>
            <p:cNvSpPr/>
            <p:nvPr/>
          </p:nvSpPr>
          <p:spPr>
            <a:xfrm rot="20279529">
              <a:off x="2284592" y="4709098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 69"/>
            <p:cNvSpPr/>
            <p:nvPr/>
          </p:nvSpPr>
          <p:spPr>
            <a:xfrm rot="20279529">
              <a:off x="2302799" y="4734812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1659242" y="122261"/>
            <a:ext cx="3877985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zh-CN" sz="4800" dirty="0"/>
              <a:t>系统建设背景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8" name="组合 87"/>
          <p:cNvGrpSpPr/>
          <p:nvPr/>
        </p:nvGrpSpPr>
        <p:grpSpPr>
          <a:xfrm>
            <a:off x="4460990" y="2729247"/>
            <a:ext cx="3259782" cy="2932431"/>
            <a:chOff x="4460990" y="2729247"/>
            <a:chExt cx="3259782" cy="2932431"/>
          </a:xfrm>
        </p:grpSpPr>
        <p:sp>
          <p:nvSpPr>
            <p:cNvPr id="89" name="任意多边形 88"/>
            <p:cNvSpPr/>
            <p:nvPr/>
          </p:nvSpPr>
          <p:spPr>
            <a:xfrm rot="5400000">
              <a:off x="7127817" y="4114114"/>
              <a:ext cx="1103581" cy="82328"/>
            </a:xfrm>
            <a:custGeom>
              <a:avLst/>
              <a:gdLst>
                <a:gd name="connsiteX0" fmla="*/ 0 w 3762531"/>
                <a:gd name="connsiteY0" fmla="*/ 14990 h 14990"/>
                <a:gd name="connsiteX1" fmla="*/ 59961 w 3762531"/>
                <a:gd name="connsiteY1" fmla="*/ 14990 h 14990"/>
                <a:gd name="connsiteX2" fmla="*/ 3762531 w 3762531"/>
                <a:gd name="connsiteY2" fmla="*/ 0 h 14990"/>
                <a:gd name="connsiteX0-1" fmla="*/ 0 w 3762531"/>
                <a:gd name="connsiteY0-2" fmla="*/ 43546 h 43546"/>
                <a:gd name="connsiteX1-3" fmla="*/ 59961 w 3762531"/>
                <a:gd name="connsiteY1-4" fmla="*/ 43546 h 43546"/>
                <a:gd name="connsiteX2-5" fmla="*/ 3762531 w 3762531"/>
                <a:gd name="connsiteY2-6" fmla="*/ 28556 h 43546"/>
                <a:gd name="connsiteX0-7" fmla="*/ 0 w 3762531"/>
                <a:gd name="connsiteY0-8" fmla="*/ 14990 h 14990"/>
                <a:gd name="connsiteX1-9" fmla="*/ 3762531 w 3762531"/>
                <a:gd name="connsiteY1-10" fmla="*/ 0 h 14990"/>
                <a:gd name="connsiteX0-11" fmla="*/ 0 w 3762531"/>
                <a:gd name="connsiteY0-12" fmla="*/ 38567 h 38567"/>
                <a:gd name="connsiteX1-13" fmla="*/ 3762531 w 3762531"/>
                <a:gd name="connsiteY1-14" fmla="*/ 23577 h 38567"/>
                <a:gd name="connsiteX0-15" fmla="*/ 0 w 3762531"/>
                <a:gd name="connsiteY0-16" fmla="*/ 76223 h 76223"/>
                <a:gd name="connsiteX1-17" fmla="*/ 3762531 w 3762531"/>
                <a:gd name="connsiteY1-18" fmla="*/ 61233 h 76223"/>
                <a:gd name="connsiteX0-19" fmla="*/ 0 w 3762531"/>
                <a:gd name="connsiteY0-20" fmla="*/ 86371 h 86371"/>
                <a:gd name="connsiteX1-21" fmla="*/ 3762531 w 3762531"/>
                <a:gd name="connsiteY1-22" fmla="*/ 71381 h 86371"/>
              </a:gdLst>
              <a:ahLst/>
              <a:cxnLst>
                <a:cxn ang="0">
                  <a:pos x="connsiteX0-19" y="connsiteY0-20"/>
                </a:cxn>
                <a:cxn ang="0">
                  <a:pos x="connsiteX1-21" y="connsiteY1-22"/>
                </a:cxn>
              </a:cxnLst>
              <a:rect l="l" t="t" r="r" b="b"/>
              <a:pathLst>
                <a:path w="3762531" h="86371">
                  <a:moveTo>
                    <a:pt x="0" y="86371"/>
                  </a:moveTo>
                  <a:cubicBezTo>
                    <a:pt x="1239187" y="-23557"/>
                    <a:pt x="2508354" y="-28553"/>
                    <a:pt x="3762531" y="71381"/>
                  </a:cubicBezTo>
                </a:path>
              </a:pathLst>
            </a:custGeom>
            <a:noFill/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  <a:headEnd type="arrow" w="med" len="lg"/>
              <a:tailEnd type="arrow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任意多边形 89"/>
            <p:cNvSpPr/>
            <p:nvPr/>
          </p:nvSpPr>
          <p:spPr>
            <a:xfrm rot="16200000">
              <a:off x="3949383" y="4140577"/>
              <a:ext cx="1103582" cy="80367"/>
            </a:xfrm>
            <a:custGeom>
              <a:avLst/>
              <a:gdLst>
                <a:gd name="connsiteX0" fmla="*/ 0 w 3762531"/>
                <a:gd name="connsiteY0" fmla="*/ 14990 h 14990"/>
                <a:gd name="connsiteX1" fmla="*/ 59961 w 3762531"/>
                <a:gd name="connsiteY1" fmla="*/ 14990 h 14990"/>
                <a:gd name="connsiteX2" fmla="*/ 3762531 w 3762531"/>
                <a:gd name="connsiteY2" fmla="*/ 0 h 14990"/>
                <a:gd name="connsiteX0-1" fmla="*/ 0 w 3762531"/>
                <a:gd name="connsiteY0-2" fmla="*/ 43546 h 43546"/>
                <a:gd name="connsiteX1-3" fmla="*/ 59961 w 3762531"/>
                <a:gd name="connsiteY1-4" fmla="*/ 43546 h 43546"/>
                <a:gd name="connsiteX2-5" fmla="*/ 3762531 w 3762531"/>
                <a:gd name="connsiteY2-6" fmla="*/ 28556 h 43546"/>
                <a:gd name="connsiteX0-7" fmla="*/ 0 w 3762531"/>
                <a:gd name="connsiteY0-8" fmla="*/ 14990 h 14990"/>
                <a:gd name="connsiteX1-9" fmla="*/ 3762531 w 3762531"/>
                <a:gd name="connsiteY1-10" fmla="*/ 0 h 14990"/>
                <a:gd name="connsiteX0-11" fmla="*/ 0 w 3762531"/>
                <a:gd name="connsiteY0-12" fmla="*/ 38567 h 38567"/>
                <a:gd name="connsiteX1-13" fmla="*/ 3762531 w 3762531"/>
                <a:gd name="connsiteY1-14" fmla="*/ 23577 h 38567"/>
                <a:gd name="connsiteX0-15" fmla="*/ 0 w 3762531"/>
                <a:gd name="connsiteY0-16" fmla="*/ 76223 h 76223"/>
                <a:gd name="connsiteX1-17" fmla="*/ 3762531 w 3762531"/>
                <a:gd name="connsiteY1-18" fmla="*/ 61233 h 76223"/>
                <a:gd name="connsiteX0-19" fmla="*/ 0 w 3762531"/>
                <a:gd name="connsiteY0-20" fmla="*/ 86371 h 86371"/>
                <a:gd name="connsiteX1-21" fmla="*/ 3762531 w 3762531"/>
                <a:gd name="connsiteY1-22" fmla="*/ 71381 h 86371"/>
              </a:gdLst>
              <a:ahLst/>
              <a:cxnLst>
                <a:cxn ang="0">
                  <a:pos x="connsiteX0-19" y="connsiteY0-20"/>
                </a:cxn>
                <a:cxn ang="0">
                  <a:pos x="connsiteX1-21" y="connsiteY1-22"/>
                </a:cxn>
              </a:cxnLst>
              <a:rect l="l" t="t" r="r" b="b"/>
              <a:pathLst>
                <a:path w="3762531" h="86371">
                  <a:moveTo>
                    <a:pt x="0" y="86371"/>
                  </a:moveTo>
                  <a:cubicBezTo>
                    <a:pt x="1239187" y="-23557"/>
                    <a:pt x="2508354" y="-28553"/>
                    <a:pt x="3762531" y="71381"/>
                  </a:cubicBezTo>
                </a:path>
              </a:pathLst>
            </a:custGeom>
            <a:noFill/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  <a:headEnd type="arrow" w="med" len="lg"/>
              <a:tailEnd type="arrow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任意多边形 90"/>
            <p:cNvSpPr/>
            <p:nvPr/>
          </p:nvSpPr>
          <p:spPr>
            <a:xfrm>
              <a:off x="5539090" y="2729247"/>
              <a:ext cx="1103581" cy="82328"/>
            </a:xfrm>
            <a:custGeom>
              <a:avLst/>
              <a:gdLst>
                <a:gd name="connsiteX0" fmla="*/ 0 w 3762531"/>
                <a:gd name="connsiteY0" fmla="*/ 14990 h 14990"/>
                <a:gd name="connsiteX1" fmla="*/ 59961 w 3762531"/>
                <a:gd name="connsiteY1" fmla="*/ 14990 h 14990"/>
                <a:gd name="connsiteX2" fmla="*/ 3762531 w 3762531"/>
                <a:gd name="connsiteY2" fmla="*/ 0 h 14990"/>
                <a:gd name="connsiteX0-1" fmla="*/ 0 w 3762531"/>
                <a:gd name="connsiteY0-2" fmla="*/ 43546 h 43546"/>
                <a:gd name="connsiteX1-3" fmla="*/ 59961 w 3762531"/>
                <a:gd name="connsiteY1-4" fmla="*/ 43546 h 43546"/>
                <a:gd name="connsiteX2-5" fmla="*/ 3762531 w 3762531"/>
                <a:gd name="connsiteY2-6" fmla="*/ 28556 h 43546"/>
                <a:gd name="connsiteX0-7" fmla="*/ 0 w 3762531"/>
                <a:gd name="connsiteY0-8" fmla="*/ 14990 h 14990"/>
                <a:gd name="connsiteX1-9" fmla="*/ 3762531 w 3762531"/>
                <a:gd name="connsiteY1-10" fmla="*/ 0 h 14990"/>
                <a:gd name="connsiteX0-11" fmla="*/ 0 w 3762531"/>
                <a:gd name="connsiteY0-12" fmla="*/ 38567 h 38567"/>
                <a:gd name="connsiteX1-13" fmla="*/ 3762531 w 3762531"/>
                <a:gd name="connsiteY1-14" fmla="*/ 23577 h 38567"/>
                <a:gd name="connsiteX0-15" fmla="*/ 0 w 3762531"/>
                <a:gd name="connsiteY0-16" fmla="*/ 76223 h 76223"/>
                <a:gd name="connsiteX1-17" fmla="*/ 3762531 w 3762531"/>
                <a:gd name="connsiteY1-18" fmla="*/ 61233 h 76223"/>
                <a:gd name="connsiteX0-19" fmla="*/ 0 w 3762531"/>
                <a:gd name="connsiteY0-20" fmla="*/ 86371 h 86371"/>
                <a:gd name="connsiteX1-21" fmla="*/ 3762531 w 3762531"/>
                <a:gd name="connsiteY1-22" fmla="*/ 71381 h 86371"/>
              </a:gdLst>
              <a:ahLst/>
              <a:cxnLst>
                <a:cxn ang="0">
                  <a:pos x="connsiteX0-19" y="connsiteY0-20"/>
                </a:cxn>
                <a:cxn ang="0">
                  <a:pos x="connsiteX1-21" y="connsiteY1-22"/>
                </a:cxn>
              </a:cxnLst>
              <a:rect l="l" t="t" r="r" b="b"/>
              <a:pathLst>
                <a:path w="3762531" h="86371">
                  <a:moveTo>
                    <a:pt x="0" y="86371"/>
                  </a:moveTo>
                  <a:cubicBezTo>
                    <a:pt x="1239187" y="-23557"/>
                    <a:pt x="2508354" y="-28553"/>
                    <a:pt x="3762531" y="71381"/>
                  </a:cubicBezTo>
                </a:path>
              </a:pathLst>
            </a:custGeom>
            <a:noFill/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  <a:headEnd type="arrow" w="med" len="lg"/>
              <a:tailEnd type="arrow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任意多边形 91"/>
            <p:cNvSpPr/>
            <p:nvPr/>
          </p:nvSpPr>
          <p:spPr>
            <a:xfrm rot="10800000">
              <a:off x="5539090" y="5581310"/>
              <a:ext cx="1103581" cy="80368"/>
            </a:xfrm>
            <a:custGeom>
              <a:avLst/>
              <a:gdLst>
                <a:gd name="connsiteX0" fmla="*/ 0 w 3762531"/>
                <a:gd name="connsiteY0" fmla="*/ 14990 h 14990"/>
                <a:gd name="connsiteX1" fmla="*/ 59961 w 3762531"/>
                <a:gd name="connsiteY1" fmla="*/ 14990 h 14990"/>
                <a:gd name="connsiteX2" fmla="*/ 3762531 w 3762531"/>
                <a:gd name="connsiteY2" fmla="*/ 0 h 14990"/>
                <a:gd name="connsiteX0-1" fmla="*/ 0 w 3762531"/>
                <a:gd name="connsiteY0-2" fmla="*/ 43546 h 43546"/>
                <a:gd name="connsiteX1-3" fmla="*/ 59961 w 3762531"/>
                <a:gd name="connsiteY1-4" fmla="*/ 43546 h 43546"/>
                <a:gd name="connsiteX2-5" fmla="*/ 3762531 w 3762531"/>
                <a:gd name="connsiteY2-6" fmla="*/ 28556 h 43546"/>
                <a:gd name="connsiteX0-7" fmla="*/ 0 w 3762531"/>
                <a:gd name="connsiteY0-8" fmla="*/ 14990 h 14990"/>
                <a:gd name="connsiteX1-9" fmla="*/ 3762531 w 3762531"/>
                <a:gd name="connsiteY1-10" fmla="*/ 0 h 14990"/>
                <a:gd name="connsiteX0-11" fmla="*/ 0 w 3762531"/>
                <a:gd name="connsiteY0-12" fmla="*/ 38567 h 38567"/>
                <a:gd name="connsiteX1-13" fmla="*/ 3762531 w 3762531"/>
                <a:gd name="connsiteY1-14" fmla="*/ 23577 h 38567"/>
                <a:gd name="connsiteX0-15" fmla="*/ 0 w 3762531"/>
                <a:gd name="connsiteY0-16" fmla="*/ 76223 h 76223"/>
                <a:gd name="connsiteX1-17" fmla="*/ 3762531 w 3762531"/>
                <a:gd name="connsiteY1-18" fmla="*/ 61233 h 76223"/>
                <a:gd name="connsiteX0-19" fmla="*/ 0 w 3762531"/>
                <a:gd name="connsiteY0-20" fmla="*/ 86371 h 86371"/>
                <a:gd name="connsiteX1-21" fmla="*/ 3762531 w 3762531"/>
                <a:gd name="connsiteY1-22" fmla="*/ 71381 h 86371"/>
              </a:gdLst>
              <a:ahLst/>
              <a:cxnLst>
                <a:cxn ang="0">
                  <a:pos x="connsiteX0-19" y="connsiteY0-20"/>
                </a:cxn>
                <a:cxn ang="0">
                  <a:pos x="connsiteX1-21" y="connsiteY1-22"/>
                </a:cxn>
              </a:cxnLst>
              <a:rect l="l" t="t" r="r" b="b"/>
              <a:pathLst>
                <a:path w="3762531" h="86371">
                  <a:moveTo>
                    <a:pt x="0" y="86371"/>
                  </a:moveTo>
                  <a:cubicBezTo>
                    <a:pt x="1239187" y="-23557"/>
                    <a:pt x="2508354" y="-28553"/>
                    <a:pt x="3762531" y="71381"/>
                  </a:cubicBezTo>
                </a:path>
              </a:pathLst>
            </a:custGeom>
            <a:noFill/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  <a:headEnd type="arrow" w="med" len="lg"/>
              <a:tailEnd type="arrow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3763166" y="2015742"/>
            <a:ext cx="1556383" cy="1530900"/>
            <a:chOff x="3763166" y="2015742"/>
            <a:chExt cx="1556383" cy="1530900"/>
          </a:xfrm>
        </p:grpSpPr>
        <p:sp>
          <p:nvSpPr>
            <p:cNvPr id="94" name="椭圆 31"/>
            <p:cNvSpPr/>
            <p:nvPr/>
          </p:nvSpPr>
          <p:spPr>
            <a:xfrm>
              <a:off x="3763166" y="2015742"/>
              <a:ext cx="1556383" cy="1530900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F7B63E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5" name="组合 77"/>
            <p:cNvGrpSpPr>
              <a:grpSpLocks/>
            </p:cNvGrpSpPr>
            <p:nvPr/>
          </p:nvGrpSpPr>
          <p:grpSpPr bwMode="auto">
            <a:xfrm>
              <a:off x="4184604" y="2227441"/>
              <a:ext cx="476325" cy="754669"/>
              <a:chOff x="5844088" y="2600655"/>
              <a:chExt cx="385904" cy="611158"/>
            </a:xfrm>
            <a:noFill/>
          </p:grpSpPr>
          <p:grpSp>
            <p:nvGrpSpPr>
              <p:cNvPr id="97" name="组合 78"/>
              <p:cNvGrpSpPr>
                <a:grpSpLocks/>
              </p:cNvGrpSpPr>
              <p:nvPr/>
            </p:nvGrpSpPr>
            <p:grpSpPr bwMode="auto">
              <a:xfrm rot="8489641">
                <a:off x="6013992" y="2653092"/>
                <a:ext cx="216000" cy="558721"/>
                <a:chOff x="6011031" y="2540000"/>
                <a:chExt cx="242182" cy="626447"/>
              </a:xfrm>
              <a:grpFill/>
            </p:grpSpPr>
            <p:sp>
              <p:nvSpPr>
                <p:cNvPr id="99" name="任意多边形 98"/>
                <p:cNvSpPr/>
                <p:nvPr/>
              </p:nvSpPr>
              <p:spPr>
                <a:xfrm>
                  <a:off x="6019303" y="2543519"/>
                  <a:ext cx="217230" cy="201123"/>
                </a:xfrm>
                <a:custGeom>
                  <a:avLst/>
                  <a:gdLst>
                    <a:gd name="connsiteX0" fmla="*/ 114300 w 217195"/>
                    <a:gd name="connsiteY0" fmla="*/ 0 h 201788"/>
                    <a:gd name="connsiteX1" fmla="*/ 215900 w 217195"/>
                    <a:gd name="connsiteY1" fmla="*/ 190500 h 201788"/>
                    <a:gd name="connsiteX2" fmla="*/ 0 w 217195"/>
                    <a:gd name="connsiteY2" fmla="*/ 190500 h 201788"/>
                    <a:gd name="connsiteX3" fmla="*/ 114300 w 217195"/>
                    <a:gd name="connsiteY3" fmla="*/ 0 h 201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7195" h="201788">
                      <a:moveTo>
                        <a:pt x="114300" y="0"/>
                      </a:moveTo>
                      <a:cubicBezTo>
                        <a:pt x="170391" y="82550"/>
                        <a:pt x="226483" y="165100"/>
                        <a:pt x="215900" y="190500"/>
                      </a:cubicBezTo>
                      <a:cubicBezTo>
                        <a:pt x="143933" y="190500"/>
                        <a:pt x="19050" y="215900"/>
                        <a:pt x="0" y="190500"/>
                      </a:cubicBezTo>
                      <a:lnTo>
                        <a:pt x="114300" y="0"/>
                      </a:lnTo>
                      <a:close/>
                    </a:path>
                  </a:pathLst>
                </a:custGeom>
                <a:grpFill/>
                <a:ln w="25400" cap="rnd">
                  <a:solidFill>
                    <a:srgbClr val="F7B63E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/>
                  <a:endParaRPr lang="zh-CN" altLang="en-US" sz="1400" noProof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00" name="任意多边形 99"/>
                <p:cNvSpPr/>
                <p:nvPr/>
              </p:nvSpPr>
              <p:spPr>
                <a:xfrm>
                  <a:off x="6011261" y="2721930"/>
                  <a:ext cx="242158" cy="444961"/>
                </a:xfrm>
                <a:custGeom>
                  <a:avLst/>
                  <a:gdLst>
                    <a:gd name="connsiteX0" fmla="*/ 12700 w 215900"/>
                    <a:gd name="connsiteY0" fmla="*/ 12700 h 444500"/>
                    <a:gd name="connsiteX1" fmla="*/ 0 w 215900"/>
                    <a:gd name="connsiteY1" fmla="*/ 444500 h 444500"/>
                    <a:gd name="connsiteX2" fmla="*/ 215900 w 215900"/>
                    <a:gd name="connsiteY2" fmla="*/ 419100 h 444500"/>
                    <a:gd name="connsiteX3" fmla="*/ 215900 w 215900"/>
                    <a:gd name="connsiteY3" fmla="*/ 0 h 444500"/>
                    <a:gd name="connsiteX4" fmla="*/ 215900 w 215900"/>
                    <a:gd name="connsiteY4" fmla="*/ 0 h 444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5900" h="444500">
                      <a:moveTo>
                        <a:pt x="12700" y="12700"/>
                      </a:moveTo>
                      <a:lnTo>
                        <a:pt x="0" y="444500"/>
                      </a:lnTo>
                      <a:lnTo>
                        <a:pt x="215900" y="419100"/>
                      </a:lnTo>
                      <a:lnTo>
                        <a:pt x="215900" y="0"/>
                      </a:lnTo>
                      <a:lnTo>
                        <a:pt x="215900" y="0"/>
                      </a:lnTo>
                    </a:path>
                  </a:pathLst>
                </a:custGeom>
                <a:grpFill/>
                <a:ln w="25400" cap="rnd">
                  <a:solidFill>
                    <a:srgbClr val="F7B63E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/>
                  <a:endParaRPr lang="zh-CN" altLang="en-US" sz="1400" noProof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01" name="任意多边形 100"/>
                <p:cNvSpPr/>
                <p:nvPr/>
              </p:nvSpPr>
              <p:spPr>
                <a:xfrm>
                  <a:off x="6100765" y="2573366"/>
                  <a:ext cx="64101" cy="60515"/>
                </a:xfrm>
                <a:custGeom>
                  <a:avLst/>
                  <a:gdLst>
                    <a:gd name="connsiteX0" fmla="*/ 114300 w 217195"/>
                    <a:gd name="connsiteY0" fmla="*/ 0 h 201788"/>
                    <a:gd name="connsiteX1" fmla="*/ 215900 w 217195"/>
                    <a:gd name="connsiteY1" fmla="*/ 190500 h 201788"/>
                    <a:gd name="connsiteX2" fmla="*/ 0 w 217195"/>
                    <a:gd name="connsiteY2" fmla="*/ 190500 h 201788"/>
                    <a:gd name="connsiteX3" fmla="*/ 114300 w 217195"/>
                    <a:gd name="connsiteY3" fmla="*/ 0 h 201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7195" h="201788">
                      <a:moveTo>
                        <a:pt x="114300" y="0"/>
                      </a:moveTo>
                      <a:cubicBezTo>
                        <a:pt x="170391" y="82550"/>
                        <a:pt x="226483" y="165100"/>
                        <a:pt x="215900" y="190500"/>
                      </a:cubicBezTo>
                      <a:cubicBezTo>
                        <a:pt x="143933" y="190500"/>
                        <a:pt x="19050" y="215900"/>
                        <a:pt x="0" y="190500"/>
                      </a:cubicBezTo>
                      <a:lnTo>
                        <a:pt x="114300" y="0"/>
                      </a:lnTo>
                      <a:close/>
                    </a:path>
                  </a:pathLst>
                </a:custGeom>
                <a:grpFill/>
                <a:ln w="25400" cap="rnd">
                  <a:solidFill>
                    <a:srgbClr val="F7B63E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/>
                  <a:endParaRPr lang="zh-CN" altLang="en-US" sz="1400" noProof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8" name="任意多边形 97"/>
              <p:cNvSpPr/>
              <p:nvPr/>
            </p:nvSpPr>
            <p:spPr>
              <a:xfrm>
                <a:off x="5844088" y="2600655"/>
                <a:ext cx="182630" cy="195253"/>
              </a:xfrm>
              <a:custGeom>
                <a:avLst/>
                <a:gdLst>
                  <a:gd name="connsiteX0" fmla="*/ 43090 w 153621"/>
                  <a:gd name="connsiteY0" fmla="*/ 162601 h 162601"/>
                  <a:gd name="connsiteX1" fmla="*/ 2896 w 153621"/>
                  <a:gd name="connsiteY1" fmla="*/ 102311 h 162601"/>
                  <a:gd name="connsiteX2" fmla="*/ 113428 w 153621"/>
                  <a:gd name="connsiteY2" fmla="*/ 1828 h 162601"/>
                  <a:gd name="connsiteX3" fmla="*/ 153621 w 153621"/>
                  <a:gd name="connsiteY3" fmla="*/ 47045 h 162601"/>
                  <a:gd name="connsiteX0-1" fmla="*/ 41489 w 152020"/>
                  <a:gd name="connsiteY0-2" fmla="*/ 158991 h 158991"/>
                  <a:gd name="connsiteX1-3" fmla="*/ 1295 w 152020"/>
                  <a:gd name="connsiteY1-4" fmla="*/ 98701 h 158991"/>
                  <a:gd name="connsiteX2-5" fmla="*/ 82359 w 152020"/>
                  <a:gd name="connsiteY2-6" fmla="*/ 2042 h 158991"/>
                  <a:gd name="connsiteX3-7" fmla="*/ 152020 w 152020"/>
                  <a:gd name="connsiteY3-8" fmla="*/ 43435 h 158991"/>
                  <a:gd name="connsiteX0-9" fmla="*/ 41916 w 152447"/>
                  <a:gd name="connsiteY0-10" fmla="*/ 148552 h 148552"/>
                  <a:gd name="connsiteX1-11" fmla="*/ 1722 w 152447"/>
                  <a:gd name="connsiteY1-12" fmla="*/ 88262 h 148552"/>
                  <a:gd name="connsiteX2-13" fmla="*/ 91205 w 152447"/>
                  <a:gd name="connsiteY2-14" fmla="*/ 3075 h 148552"/>
                  <a:gd name="connsiteX3-15" fmla="*/ 152447 w 152447"/>
                  <a:gd name="connsiteY3-16" fmla="*/ 32996 h 148552"/>
                </a:gdLst>
                <a:ahLst/>
                <a:cxnLst>
                  <a:cxn ang="0">
                    <a:pos x="connsiteX0-9" y="connsiteY0-10"/>
                  </a:cxn>
                  <a:cxn ang="0">
                    <a:pos x="connsiteX1-11" y="connsiteY1-12"/>
                  </a:cxn>
                  <a:cxn ang="0">
                    <a:pos x="connsiteX2-13" y="connsiteY2-14"/>
                  </a:cxn>
                  <a:cxn ang="0">
                    <a:pos x="connsiteX3-15" y="connsiteY3-16"/>
                  </a:cxn>
                </a:cxnLst>
                <a:rect l="l" t="t" r="r" b="b"/>
                <a:pathLst>
                  <a:path w="152447" h="148552">
                    <a:moveTo>
                      <a:pt x="41916" y="148552"/>
                    </a:moveTo>
                    <a:cubicBezTo>
                      <a:pt x="15957" y="131804"/>
                      <a:pt x="-6493" y="112508"/>
                      <a:pt x="1722" y="88262"/>
                    </a:cubicBezTo>
                    <a:cubicBezTo>
                      <a:pt x="9937" y="64016"/>
                      <a:pt x="66084" y="12286"/>
                      <a:pt x="91205" y="3075"/>
                    </a:cubicBezTo>
                    <a:cubicBezTo>
                      <a:pt x="116326" y="-6136"/>
                      <a:pt x="144911" y="5782"/>
                      <a:pt x="152447" y="32996"/>
                    </a:cubicBezTo>
                  </a:path>
                </a:pathLst>
              </a:custGeom>
              <a:grpFill/>
              <a:ln w="25400" cap="rnd">
                <a:solidFill>
                  <a:srgbClr val="F7B63E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6" name="文本框 95"/>
            <p:cNvSpPr txBox="1"/>
            <p:nvPr/>
          </p:nvSpPr>
          <p:spPr>
            <a:xfrm>
              <a:off x="4259870" y="2983111"/>
              <a:ext cx="5629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b="1" dirty="0" smtClean="0">
                  <a:solidFill>
                    <a:srgbClr val="F7B6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01</a:t>
              </a:r>
              <a:endParaRPr lang="zh-CN" altLang="en-US" sz="2400" b="1" dirty="0">
                <a:solidFill>
                  <a:srgbClr val="F7B6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6862211" y="1964777"/>
            <a:ext cx="1554424" cy="1530900"/>
            <a:chOff x="6862211" y="1964777"/>
            <a:chExt cx="1554424" cy="1530900"/>
          </a:xfrm>
        </p:grpSpPr>
        <p:sp>
          <p:nvSpPr>
            <p:cNvPr id="103" name="椭圆 31"/>
            <p:cNvSpPr/>
            <p:nvPr/>
          </p:nvSpPr>
          <p:spPr>
            <a:xfrm>
              <a:off x="6862211" y="1964777"/>
              <a:ext cx="1554424" cy="1530900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FF3E3E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7242207" y="2108726"/>
              <a:ext cx="639019" cy="746829"/>
              <a:chOff x="4741863" y="766763"/>
              <a:chExt cx="517525" cy="604838"/>
            </a:xfrm>
            <a:noFill/>
          </p:grpSpPr>
          <p:sp>
            <p:nvSpPr>
              <p:cNvPr id="106" name="Freeform 23"/>
              <p:cNvSpPr>
                <a:spLocks noEditPoints="1"/>
              </p:cNvSpPr>
              <p:nvPr/>
            </p:nvSpPr>
            <p:spPr bwMode="auto">
              <a:xfrm>
                <a:off x="4741863" y="766763"/>
                <a:ext cx="517525" cy="604838"/>
              </a:xfrm>
              <a:custGeom>
                <a:avLst/>
                <a:gdLst>
                  <a:gd name="T0" fmla="*/ 113 w 175"/>
                  <a:gd name="T1" fmla="*/ 0 h 205"/>
                  <a:gd name="T2" fmla="*/ 111 w 175"/>
                  <a:gd name="T3" fmla="*/ 2 h 205"/>
                  <a:gd name="T4" fmla="*/ 11 w 175"/>
                  <a:gd name="T5" fmla="*/ 62 h 205"/>
                  <a:gd name="T6" fmla="*/ 69 w 175"/>
                  <a:gd name="T7" fmla="*/ 200 h 205"/>
                  <a:gd name="T8" fmla="*/ 121 w 175"/>
                  <a:gd name="T9" fmla="*/ 187 h 205"/>
                  <a:gd name="T10" fmla="*/ 173 w 175"/>
                  <a:gd name="T11" fmla="*/ 157 h 205"/>
                  <a:gd name="T12" fmla="*/ 153 w 175"/>
                  <a:gd name="T13" fmla="*/ 91 h 205"/>
                  <a:gd name="T14" fmla="*/ 108 w 175"/>
                  <a:gd name="T15" fmla="*/ 9 h 205"/>
                  <a:gd name="T16" fmla="*/ 98 w 175"/>
                  <a:gd name="T17" fmla="*/ 13 h 205"/>
                  <a:gd name="T18" fmla="*/ 24 w 175"/>
                  <a:gd name="T19" fmla="*/ 45 h 205"/>
                  <a:gd name="T20" fmla="*/ 41 w 175"/>
                  <a:gd name="T21" fmla="*/ 38 h 205"/>
                  <a:gd name="T22" fmla="*/ 34 w 175"/>
                  <a:gd name="T23" fmla="*/ 42 h 205"/>
                  <a:gd name="T24" fmla="*/ 107 w 175"/>
                  <a:gd name="T25" fmla="*/ 15 h 205"/>
                  <a:gd name="T26" fmla="*/ 28 w 175"/>
                  <a:gd name="T27" fmla="*/ 48 h 205"/>
                  <a:gd name="T28" fmla="*/ 107 w 175"/>
                  <a:gd name="T29" fmla="*/ 20 h 205"/>
                  <a:gd name="T30" fmla="*/ 67 w 175"/>
                  <a:gd name="T31" fmla="*/ 41 h 205"/>
                  <a:gd name="T32" fmla="*/ 15 w 175"/>
                  <a:gd name="T33" fmla="*/ 58 h 205"/>
                  <a:gd name="T34" fmla="*/ 117 w 175"/>
                  <a:gd name="T35" fmla="*/ 38 h 205"/>
                  <a:gd name="T36" fmla="*/ 166 w 175"/>
                  <a:gd name="T37" fmla="*/ 158 h 205"/>
                  <a:gd name="T38" fmla="*/ 94 w 175"/>
                  <a:gd name="T39" fmla="*/ 192 h 205"/>
                  <a:gd name="T40" fmla="*/ 69 w 175"/>
                  <a:gd name="T41" fmla="*/ 200 h 205"/>
                  <a:gd name="T42" fmla="*/ 15 w 175"/>
                  <a:gd name="T43" fmla="*/ 62 h 205"/>
                  <a:gd name="T44" fmla="*/ 15 w 175"/>
                  <a:gd name="T45" fmla="*/ 62 h 205"/>
                  <a:gd name="T46" fmla="*/ 16 w 175"/>
                  <a:gd name="T47" fmla="*/ 62 h 205"/>
                  <a:gd name="T48" fmla="*/ 29 w 175"/>
                  <a:gd name="T49" fmla="*/ 59 h 205"/>
                  <a:gd name="T50" fmla="*/ 112 w 175"/>
                  <a:gd name="T51" fmla="*/ 27 h 205"/>
                  <a:gd name="T52" fmla="*/ 113 w 175"/>
                  <a:gd name="T53" fmla="*/ 27 h 205"/>
                  <a:gd name="T54" fmla="*/ 169 w 175"/>
                  <a:gd name="T55" fmla="*/ 153 h 205"/>
                  <a:gd name="T56" fmla="*/ 130 w 175"/>
                  <a:gd name="T57" fmla="*/ 56 h 205"/>
                  <a:gd name="T58" fmla="*/ 117 w 175"/>
                  <a:gd name="T59" fmla="*/ 22 h 205"/>
                  <a:gd name="T60" fmla="*/ 114 w 175"/>
                  <a:gd name="T61" fmla="*/ 21 h 205"/>
                  <a:gd name="T62" fmla="*/ 113 w 175"/>
                  <a:gd name="T63" fmla="*/ 7 h 205"/>
                  <a:gd name="T64" fmla="*/ 158 w 175"/>
                  <a:gd name="T65" fmla="*/ 113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205">
                    <a:moveTo>
                      <a:pt x="115" y="2"/>
                    </a:moveTo>
                    <a:cubicBezTo>
                      <a:pt x="115" y="1"/>
                      <a:pt x="114" y="0"/>
                      <a:pt x="113" y="0"/>
                    </a:cubicBezTo>
                    <a:cubicBezTo>
                      <a:pt x="112" y="0"/>
                      <a:pt x="112" y="1"/>
                      <a:pt x="112" y="1"/>
                    </a:cubicBezTo>
                    <a:cubicBezTo>
                      <a:pt x="111" y="1"/>
                      <a:pt x="111" y="2"/>
                      <a:pt x="111" y="2"/>
                    </a:cubicBezTo>
                    <a:cubicBezTo>
                      <a:pt x="82" y="12"/>
                      <a:pt x="54" y="25"/>
                      <a:pt x="26" y="38"/>
                    </a:cubicBezTo>
                    <a:cubicBezTo>
                      <a:pt x="20" y="40"/>
                      <a:pt x="0" y="55"/>
                      <a:pt x="11" y="62"/>
                    </a:cubicBezTo>
                    <a:cubicBezTo>
                      <a:pt x="27" y="109"/>
                      <a:pt x="46" y="155"/>
                      <a:pt x="65" y="201"/>
                    </a:cubicBezTo>
                    <a:cubicBezTo>
                      <a:pt x="66" y="203"/>
                      <a:pt x="69" y="202"/>
                      <a:pt x="69" y="200"/>
                    </a:cubicBezTo>
                    <a:cubicBezTo>
                      <a:pt x="69" y="200"/>
                      <a:pt x="69" y="200"/>
                      <a:pt x="69" y="200"/>
                    </a:cubicBezTo>
                    <a:cubicBezTo>
                      <a:pt x="85" y="205"/>
                      <a:pt x="106" y="193"/>
                      <a:pt x="121" y="187"/>
                    </a:cubicBezTo>
                    <a:cubicBezTo>
                      <a:pt x="138" y="180"/>
                      <a:pt x="159" y="174"/>
                      <a:pt x="172" y="160"/>
                    </a:cubicBezTo>
                    <a:cubicBezTo>
                      <a:pt x="174" y="159"/>
                      <a:pt x="173" y="158"/>
                      <a:pt x="173" y="157"/>
                    </a:cubicBezTo>
                    <a:cubicBezTo>
                      <a:pt x="175" y="149"/>
                      <a:pt x="174" y="142"/>
                      <a:pt x="171" y="134"/>
                    </a:cubicBezTo>
                    <a:cubicBezTo>
                      <a:pt x="166" y="120"/>
                      <a:pt x="159" y="106"/>
                      <a:pt x="153" y="91"/>
                    </a:cubicBezTo>
                    <a:cubicBezTo>
                      <a:pt x="141" y="62"/>
                      <a:pt x="130" y="31"/>
                      <a:pt x="115" y="2"/>
                    </a:cubicBezTo>
                    <a:close/>
                    <a:moveTo>
                      <a:pt x="108" y="9"/>
                    </a:moveTo>
                    <a:cubicBezTo>
                      <a:pt x="107" y="10"/>
                      <a:pt x="107" y="11"/>
                      <a:pt x="107" y="11"/>
                    </a:cubicBezTo>
                    <a:cubicBezTo>
                      <a:pt x="104" y="12"/>
                      <a:pt x="101" y="13"/>
                      <a:pt x="98" y="13"/>
                    </a:cubicBezTo>
                    <a:cubicBezTo>
                      <a:pt x="101" y="12"/>
                      <a:pt x="104" y="11"/>
                      <a:pt x="108" y="9"/>
                    </a:cubicBezTo>
                    <a:close/>
                    <a:moveTo>
                      <a:pt x="24" y="45"/>
                    </a:moveTo>
                    <a:cubicBezTo>
                      <a:pt x="26" y="44"/>
                      <a:pt x="28" y="43"/>
                      <a:pt x="31" y="42"/>
                    </a:cubicBezTo>
                    <a:cubicBezTo>
                      <a:pt x="34" y="41"/>
                      <a:pt x="37" y="39"/>
                      <a:pt x="41" y="38"/>
                    </a:cubicBezTo>
                    <a:cubicBezTo>
                      <a:pt x="41" y="38"/>
                      <a:pt x="41" y="37"/>
                      <a:pt x="42" y="37"/>
                    </a:cubicBezTo>
                    <a:cubicBezTo>
                      <a:pt x="39" y="39"/>
                      <a:pt x="37" y="40"/>
                      <a:pt x="34" y="42"/>
                    </a:cubicBezTo>
                    <a:cubicBezTo>
                      <a:pt x="33" y="42"/>
                      <a:pt x="34" y="44"/>
                      <a:pt x="35" y="43"/>
                    </a:cubicBezTo>
                    <a:cubicBezTo>
                      <a:pt x="58" y="32"/>
                      <a:pt x="82" y="24"/>
                      <a:pt x="107" y="15"/>
                    </a:cubicBezTo>
                    <a:cubicBezTo>
                      <a:pt x="107" y="16"/>
                      <a:pt x="107" y="17"/>
                      <a:pt x="107" y="18"/>
                    </a:cubicBezTo>
                    <a:cubicBezTo>
                      <a:pt x="80" y="27"/>
                      <a:pt x="54" y="38"/>
                      <a:pt x="28" y="48"/>
                    </a:cubicBezTo>
                    <a:cubicBezTo>
                      <a:pt x="27" y="49"/>
                      <a:pt x="27" y="51"/>
                      <a:pt x="29" y="50"/>
                    </a:cubicBezTo>
                    <a:cubicBezTo>
                      <a:pt x="55" y="42"/>
                      <a:pt x="82" y="32"/>
                      <a:pt x="107" y="20"/>
                    </a:cubicBezTo>
                    <a:cubicBezTo>
                      <a:pt x="108" y="21"/>
                      <a:pt x="108" y="22"/>
                      <a:pt x="108" y="23"/>
                    </a:cubicBezTo>
                    <a:cubicBezTo>
                      <a:pt x="94" y="28"/>
                      <a:pt x="81" y="36"/>
                      <a:pt x="67" y="41"/>
                    </a:cubicBezTo>
                    <a:cubicBezTo>
                      <a:pt x="50" y="47"/>
                      <a:pt x="33" y="53"/>
                      <a:pt x="16" y="58"/>
                    </a:cubicBezTo>
                    <a:cubicBezTo>
                      <a:pt x="16" y="58"/>
                      <a:pt x="15" y="58"/>
                      <a:pt x="15" y="58"/>
                    </a:cubicBezTo>
                    <a:cubicBezTo>
                      <a:pt x="18" y="54"/>
                      <a:pt x="21" y="49"/>
                      <a:pt x="24" y="45"/>
                    </a:cubicBezTo>
                    <a:close/>
                    <a:moveTo>
                      <a:pt x="117" y="38"/>
                    </a:moveTo>
                    <a:cubicBezTo>
                      <a:pt x="122" y="52"/>
                      <a:pt x="127" y="65"/>
                      <a:pt x="133" y="78"/>
                    </a:cubicBezTo>
                    <a:cubicBezTo>
                      <a:pt x="144" y="105"/>
                      <a:pt x="155" y="131"/>
                      <a:pt x="166" y="158"/>
                    </a:cubicBezTo>
                    <a:cubicBezTo>
                      <a:pt x="154" y="170"/>
                      <a:pt x="132" y="176"/>
                      <a:pt x="116" y="182"/>
                    </a:cubicBezTo>
                    <a:cubicBezTo>
                      <a:pt x="109" y="185"/>
                      <a:pt x="101" y="189"/>
                      <a:pt x="94" y="192"/>
                    </a:cubicBezTo>
                    <a:cubicBezTo>
                      <a:pt x="85" y="195"/>
                      <a:pt x="76" y="196"/>
                      <a:pt x="69" y="200"/>
                    </a:cubicBezTo>
                    <a:cubicBezTo>
                      <a:pt x="69" y="200"/>
                      <a:pt x="69" y="200"/>
                      <a:pt x="69" y="200"/>
                    </a:cubicBezTo>
                    <a:cubicBezTo>
                      <a:pt x="69" y="200"/>
                      <a:pt x="69" y="200"/>
                      <a:pt x="69" y="200"/>
                    </a:cubicBezTo>
                    <a:cubicBezTo>
                      <a:pt x="52" y="153"/>
                      <a:pt x="34" y="107"/>
                      <a:pt x="15" y="62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15" y="62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2"/>
                    </a:cubicBezTo>
                    <a:cubicBezTo>
                      <a:pt x="18" y="62"/>
                      <a:pt x="19" y="62"/>
                      <a:pt x="20" y="62"/>
                    </a:cubicBezTo>
                    <a:cubicBezTo>
                      <a:pt x="23" y="62"/>
                      <a:pt x="27" y="61"/>
                      <a:pt x="29" y="59"/>
                    </a:cubicBezTo>
                    <a:cubicBezTo>
                      <a:pt x="42" y="56"/>
                      <a:pt x="54" y="52"/>
                      <a:pt x="67" y="48"/>
                    </a:cubicBezTo>
                    <a:cubicBezTo>
                      <a:pt x="82" y="42"/>
                      <a:pt x="99" y="36"/>
                      <a:pt x="112" y="27"/>
                    </a:cubicBezTo>
                    <a:cubicBezTo>
                      <a:pt x="112" y="27"/>
                      <a:pt x="112" y="27"/>
                      <a:pt x="112" y="27"/>
                    </a:cubicBezTo>
                    <a:cubicBezTo>
                      <a:pt x="113" y="27"/>
                      <a:pt x="113" y="27"/>
                      <a:pt x="113" y="27"/>
                    </a:cubicBezTo>
                    <a:cubicBezTo>
                      <a:pt x="113" y="31"/>
                      <a:pt x="115" y="35"/>
                      <a:pt x="117" y="38"/>
                    </a:cubicBezTo>
                    <a:close/>
                    <a:moveTo>
                      <a:pt x="169" y="153"/>
                    </a:moveTo>
                    <a:cubicBezTo>
                      <a:pt x="160" y="132"/>
                      <a:pt x="152" y="110"/>
                      <a:pt x="143" y="89"/>
                    </a:cubicBezTo>
                    <a:cubicBezTo>
                      <a:pt x="139" y="78"/>
                      <a:pt x="135" y="67"/>
                      <a:pt x="130" y="56"/>
                    </a:cubicBezTo>
                    <a:cubicBezTo>
                      <a:pt x="128" y="51"/>
                      <a:pt x="126" y="46"/>
                      <a:pt x="124" y="41"/>
                    </a:cubicBezTo>
                    <a:cubicBezTo>
                      <a:pt x="122" y="36"/>
                      <a:pt x="116" y="27"/>
                      <a:pt x="117" y="22"/>
                    </a:cubicBezTo>
                    <a:cubicBezTo>
                      <a:pt x="117" y="21"/>
                      <a:pt x="115" y="19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13" y="19"/>
                      <a:pt x="112" y="17"/>
                      <a:pt x="112" y="15"/>
                    </a:cubicBezTo>
                    <a:cubicBezTo>
                      <a:pt x="112" y="12"/>
                      <a:pt x="112" y="9"/>
                      <a:pt x="113" y="7"/>
                    </a:cubicBezTo>
                    <a:cubicBezTo>
                      <a:pt x="121" y="31"/>
                      <a:pt x="133" y="54"/>
                      <a:pt x="143" y="78"/>
                    </a:cubicBezTo>
                    <a:cubicBezTo>
                      <a:pt x="148" y="90"/>
                      <a:pt x="153" y="101"/>
                      <a:pt x="158" y="113"/>
                    </a:cubicBezTo>
                    <a:cubicBezTo>
                      <a:pt x="163" y="126"/>
                      <a:pt x="171" y="139"/>
                      <a:pt x="169" y="153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7" name="Freeform 24"/>
              <p:cNvSpPr/>
              <p:nvPr/>
            </p:nvSpPr>
            <p:spPr bwMode="auto">
              <a:xfrm>
                <a:off x="4837113" y="996951"/>
                <a:ext cx="76200" cy="150813"/>
              </a:xfrm>
              <a:custGeom>
                <a:avLst/>
                <a:gdLst>
                  <a:gd name="T0" fmla="*/ 4 w 26"/>
                  <a:gd name="T1" fmla="*/ 1 h 51"/>
                  <a:gd name="T2" fmla="*/ 1 w 26"/>
                  <a:gd name="T3" fmla="*/ 3 h 51"/>
                  <a:gd name="T4" fmla="*/ 18 w 26"/>
                  <a:gd name="T5" fmla="*/ 47 h 51"/>
                  <a:gd name="T6" fmla="*/ 25 w 26"/>
                  <a:gd name="T7" fmla="*/ 45 h 51"/>
                  <a:gd name="T8" fmla="*/ 4 w 26"/>
                  <a:gd name="T9" fmla="*/ 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1">
                    <a:moveTo>
                      <a:pt x="4" y="1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6" y="18"/>
                      <a:pt x="13" y="32"/>
                      <a:pt x="18" y="47"/>
                    </a:cubicBezTo>
                    <a:cubicBezTo>
                      <a:pt x="20" y="51"/>
                      <a:pt x="26" y="49"/>
                      <a:pt x="25" y="45"/>
                    </a:cubicBezTo>
                    <a:cubicBezTo>
                      <a:pt x="19" y="30"/>
                      <a:pt x="13" y="15"/>
                      <a:pt x="4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8" name="Freeform 25"/>
              <p:cNvSpPr/>
              <p:nvPr/>
            </p:nvSpPr>
            <p:spPr bwMode="auto">
              <a:xfrm>
                <a:off x="4848225" y="904876"/>
                <a:ext cx="284163" cy="249238"/>
              </a:xfrm>
              <a:custGeom>
                <a:avLst/>
                <a:gdLst>
                  <a:gd name="T0" fmla="*/ 76 w 96"/>
                  <a:gd name="T1" fmla="*/ 4 h 84"/>
                  <a:gd name="T2" fmla="*/ 75 w 96"/>
                  <a:gd name="T3" fmla="*/ 4 h 84"/>
                  <a:gd name="T4" fmla="*/ 72 w 96"/>
                  <a:gd name="T5" fmla="*/ 1 h 84"/>
                  <a:gd name="T6" fmla="*/ 2 w 96"/>
                  <a:gd name="T7" fmla="*/ 32 h 84"/>
                  <a:gd name="T8" fmla="*/ 3 w 96"/>
                  <a:gd name="T9" fmla="*/ 34 h 84"/>
                  <a:gd name="T10" fmla="*/ 73 w 96"/>
                  <a:gd name="T11" fmla="*/ 6 h 84"/>
                  <a:gd name="T12" fmla="*/ 89 w 96"/>
                  <a:gd name="T13" fmla="*/ 48 h 84"/>
                  <a:gd name="T14" fmla="*/ 89 w 96"/>
                  <a:gd name="T15" fmla="*/ 48 h 84"/>
                  <a:gd name="T16" fmla="*/ 21 w 96"/>
                  <a:gd name="T17" fmla="*/ 78 h 84"/>
                  <a:gd name="T18" fmla="*/ 23 w 96"/>
                  <a:gd name="T19" fmla="*/ 83 h 84"/>
                  <a:gd name="T20" fmla="*/ 92 w 96"/>
                  <a:gd name="T21" fmla="*/ 53 h 84"/>
                  <a:gd name="T22" fmla="*/ 93 w 96"/>
                  <a:gd name="T23" fmla="*/ 52 h 84"/>
                  <a:gd name="T24" fmla="*/ 95 w 96"/>
                  <a:gd name="T25" fmla="*/ 49 h 84"/>
                  <a:gd name="T26" fmla="*/ 76 w 96"/>
                  <a:gd name="T27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84">
                    <a:moveTo>
                      <a:pt x="76" y="4"/>
                    </a:moveTo>
                    <a:cubicBezTo>
                      <a:pt x="76" y="4"/>
                      <a:pt x="76" y="4"/>
                      <a:pt x="75" y="4"/>
                    </a:cubicBezTo>
                    <a:cubicBezTo>
                      <a:pt x="76" y="2"/>
                      <a:pt x="74" y="0"/>
                      <a:pt x="72" y="1"/>
                    </a:cubicBezTo>
                    <a:cubicBezTo>
                      <a:pt x="48" y="9"/>
                      <a:pt x="24" y="20"/>
                      <a:pt x="2" y="32"/>
                    </a:cubicBezTo>
                    <a:cubicBezTo>
                      <a:pt x="0" y="33"/>
                      <a:pt x="1" y="35"/>
                      <a:pt x="3" y="34"/>
                    </a:cubicBezTo>
                    <a:cubicBezTo>
                      <a:pt x="26" y="26"/>
                      <a:pt x="50" y="17"/>
                      <a:pt x="73" y="6"/>
                    </a:cubicBezTo>
                    <a:cubicBezTo>
                      <a:pt x="75" y="21"/>
                      <a:pt x="82" y="35"/>
                      <a:pt x="89" y="48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66" y="55"/>
                      <a:pt x="43" y="68"/>
                      <a:pt x="21" y="78"/>
                    </a:cubicBezTo>
                    <a:cubicBezTo>
                      <a:pt x="18" y="80"/>
                      <a:pt x="20" y="84"/>
                      <a:pt x="23" y="83"/>
                    </a:cubicBezTo>
                    <a:cubicBezTo>
                      <a:pt x="46" y="74"/>
                      <a:pt x="71" y="65"/>
                      <a:pt x="92" y="53"/>
                    </a:cubicBezTo>
                    <a:cubicBezTo>
                      <a:pt x="92" y="52"/>
                      <a:pt x="93" y="52"/>
                      <a:pt x="93" y="52"/>
                    </a:cubicBezTo>
                    <a:cubicBezTo>
                      <a:pt x="94" y="52"/>
                      <a:pt x="96" y="51"/>
                      <a:pt x="95" y="49"/>
                    </a:cubicBezTo>
                    <a:cubicBezTo>
                      <a:pt x="90" y="34"/>
                      <a:pt x="85" y="17"/>
                      <a:pt x="76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9" name="Freeform 26"/>
              <p:cNvSpPr/>
              <p:nvPr/>
            </p:nvSpPr>
            <p:spPr bwMode="auto">
              <a:xfrm>
                <a:off x="4891088" y="962026"/>
                <a:ext cx="169863" cy="79375"/>
              </a:xfrm>
              <a:custGeom>
                <a:avLst/>
                <a:gdLst>
                  <a:gd name="T0" fmla="*/ 53 w 58"/>
                  <a:gd name="T1" fmla="*/ 1 h 27"/>
                  <a:gd name="T2" fmla="*/ 2 w 58"/>
                  <a:gd name="T3" fmla="*/ 22 h 27"/>
                  <a:gd name="T4" fmla="*/ 4 w 58"/>
                  <a:gd name="T5" fmla="*/ 26 h 27"/>
                  <a:gd name="T6" fmla="*/ 55 w 58"/>
                  <a:gd name="T7" fmla="*/ 7 h 27"/>
                  <a:gd name="T8" fmla="*/ 53 w 58"/>
                  <a:gd name="T9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27">
                    <a:moveTo>
                      <a:pt x="53" y="1"/>
                    </a:moveTo>
                    <a:cubicBezTo>
                      <a:pt x="36" y="5"/>
                      <a:pt x="18" y="13"/>
                      <a:pt x="2" y="22"/>
                    </a:cubicBezTo>
                    <a:cubicBezTo>
                      <a:pt x="0" y="23"/>
                      <a:pt x="1" y="27"/>
                      <a:pt x="4" y="26"/>
                    </a:cubicBezTo>
                    <a:cubicBezTo>
                      <a:pt x="21" y="20"/>
                      <a:pt x="39" y="14"/>
                      <a:pt x="55" y="7"/>
                    </a:cubicBezTo>
                    <a:cubicBezTo>
                      <a:pt x="58" y="5"/>
                      <a:pt x="57" y="0"/>
                      <a:pt x="53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0" name="Freeform 27"/>
              <p:cNvSpPr/>
              <p:nvPr/>
            </p:nvSpPr>
            <p:spPr bwMode="auto">
              <a:xfrm>
                <a:off x="4922838" y="1009651"/>
                <a:ext cx="150813" cy="73025"/>
              </a:xfrm>
              <a:custGeom>
                <a:avLst/>
                <a:gdLst>
                  <a:gd name="T0" fmla="*/ 44 w 51"/>
                  <a:gd name="T1" fmla="*/ 1 h 25"/>
                  <a:gd name="T2" fmla="*/ 2 w 51"/>
                  <a:gd name="T3" fmla="*/ 21 h 25"/>
                  <a:gd name="T4" fmla="*/ 3 w 51"/>
                  <a:gd name="T5" fmla="*/ 24 h 25"/>
                  <a:gd name="T6" fmla="*/ 47 w 51"/>
                  <a:gd name="T7" fmla="*/ 8 h 25"/>
                  <a:gd name="T8" fmla="*/ 44 w 51"/>
                  <a:gd name="T9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25">
                    <a:moveTo>
                      <a:pt x="44" y="1"/>
                    </a:moveTo>
                    <a:cubicBezTo>
                      <a:pt x="30" y="6"/>
                      <a:pt x="16" y="14"/>
                      <a:pt x="2" y="21"/>
                    </a:cubicBezTo>
                    <a:cubicBezTo>
                      <a:pt x="0" y="22"/>
                      <a:pt x="1" y="25"/>
                      <a:pt x="3" y="24"/>
                    </a:cubicBezTo>
                    <a:cubicBezTo>
                      <a:pt x="18" y="19"/>
                      <a:pt x="33" y="14"/>
                      <a:pt x="47" y="8"/>
                    </a:cubicBezTo>
                    <a:cubicBezTo>
                      <a:pt x="51" y="6"/>
                      <a:pt x="48" y="0"/>
                      <a:pt x="44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5" name="文本框 104"/>
            <p:cNvSpPr txBox="1"/>
            <p:nvPr/>
          </p:nvSpPr>
          <p:spPr>
            <a:xfrm>
              <a:off x="7368296" y="2964536"/>
              <a:ext cx="5629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b="1" dirty="0" smtClean="0">
                  <a:solidFill>
                    <a:srgbClr val="FF3E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02</a:t>
              </a:r>
              <a:endParaRPr lang="zh-CN" altLang="en-US" sz="2400" b="1" dirty="0">
                <a:solidFill>
                  <a:srgbClr val="FF3E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763166" y="4814880"/>
            <a:ext cx="1556383" cy="1530900"/>
            <a:chOff x="3763166" y="4814880"/>
            <a:chExt cx="1556383" cy="1530900"/>
          </a:xfrm>
        </p:grpSpPr>
        <p:sp>
          <p:nvSpPr>
            <p:cNvPr id="112" name="椭圆 31"/>
            <p:cNvSpPr/>
            <p:nvPr/>
          </p:nvSpPr>
          <p:spPr>
            <a:xfrm>
              <a:off x="3763166" y="4814880"/>
              <a:ext cx="1556383" cy="1530900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76AADB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3" name="Freeform 41"/>
            <p:cNvSpPr>
              <a:spLocks noEditPoints="1" noChangeArrowheads="1"/>
            </p:cNvSpPr>
            <p:nvPr/>
          </p:nvSpPr>
          <p:spPr bwMode="auto">
            <a:xfrm>
              <a:off x="4272813" y="5054022"/>
              <a:ext cx="537090" cy="684102"/>
            </a:xfrm>
            <a:custGeom>
              <a:avLst/>
              <a:gdLst>
                <a:gd name="T0" fmla="*/ 91 w 107"/>
                <a:gd name="T1" fmla="*/ 25 h 136"/>
                <a:gd name="T2" fmla="*/ 52 w 107"/>
                <a:gd name="T3" fmla="*/ 38 h 136"/>
                <a:gd name="T4" fmla="*/ 54 w 107"/>
                <a:gd name="T5" fmla="*/ 24 h 136"/>
                <a:gd name="T6" fmla="*/ 55 w 107"/>
                <a:gd name="T7" fmla="*/ 10 h 136"/>
                <a:gd name="T8" fmla="*/ 46 w 107"/>
                <a:gd name="T9" fmla="*/ 0 h 136"/>
                <a:gd name="T10" fmla="*/ 40 w 107"/>
                <a:gd name="T11" fmla="*/ 40 h 136"/>
                <a:gd name="T12" fmla="*/ 13 w 107"/>
                <a:gd name="T13" fmla="*/ 40 h 136"/>
                <a:gd name="T14" fmla="*/ 3 w 107"/>
                <a:gd name="T15" fmla="*/ 78 h 136"/>
                <a:gd name="T16" fmla="*/ 27 w 107"/>
                <a:gd name="T17" fmla="*/ 127 h 136"/>
                <a:gd name="T18" fmla="*/ 54 w 107"/>
                <a:gd name="T19" fmla="*/ 114 h 136"/>
                <a:gd name="T20" fmla="*/ 87 w 107"/>
                <a:gd name="T21" fmla="*/ 123 h 136"/>
                <a:gd name="T22" fmla="*/ 104 w 107"/>
                <a:gd name="T23" fmla="*/ 66 h 136"/>
                <a:gd name="T24" fmla="*/ 91 w 107"/>
                <a:gd name="T25" fmla="*/ 25 h 136"/>
                <a:gd name="T26" fmla="*/ 50 w 107"/>
                <a:gd name="T27" fmla="*/ 17 h 136"/>
                <a:gd name="T28" fmla="*/ 49 w 107"/>
                <a:gd name="T29" fmla="*/ 13 h 136"/>
                <a:gd name="T30" fmla="*/ 48 w 107"/>
                <a:gd name="T31" fmla="*/ 12 h 136"/>
                <a:gd name="T32" fmla="*/ 48 w 107"/>
                <a:gd name="T33" fmla="*/ 11 h 136"/>
                <a:gd name="T34" fmla="*/ 50 w 107"/>
                <a:gd name="T35" fmla="*/ 17 h 136"/>
                <a:gd name="T36" fmla="*/ 96 w 107"/>
                <a:gd name="T37" fmla="*/ 81 h 136"/>
                <a:gd name="T38" fmla="*/ 85 w 107"/>
                <a:gd name="T39" fmla="*/ 116 h 136"/>
                <a:gd name="T40" fmla="*/ 56 w 107"/>
                <a:gd name="T41" fmla="*/ 111 h 136"/>
                <a:gd name="T42" fmla="*/ 53 w 107"/>
                <a:gd name="T43" fmla="*/ 108 h 136"/>
                <a:gd name="T44" fmla="*/ 48 w 107"/>
                <a:gd name="T45" fmla="*/ 112 h 136"/>
                <a:gd name="T46" fmla="*/ 36 w 107"/>
                <a:gd name="T47" fmla="*/ 120 h 136"/>
                <a:gd name="T48" fmla="*/ 20 w 107"/>
                <a:gd name="T49" fmla="*/ 107 h 136"/>
                <a:gd name="T50" fmla="*/ 12 w 107"/>
                <a:gd name="T51" fmla="*/ 88 h 136"/>
                <a:gd name="T52" fmla="*/ 10 w 107"/>
                <a:gd name="T53" fmla="*/ 52 h 136"/>
                <a:gd name="T54" fmla="*/ 43 w 107"/>
                <a:gd name="T55" fmla="*/ 46 h 136"/>
                <a:gd name="T56" fmla="*/ 43 w 107"/>
                <a:gd name="T57" fmla="*/ 47 h 136"/>
                <a:gd name="T58" fmla="*/ 52 w 107"/>
                <a:gd name="T59" fmla="*/ 52 h 136"/>
                <a:gd name="T60" fmla="*/ 53 w 107"/>
                <a:gd name="T61" fmla="*/ 50 h 136"/>
                <a:gd name="T62" fmla="*/ 48 w 107"/>
                <a:gd name="T63" fmla="*/ 45 h 136"/>
                <a:gd name="T64" fmla="*/ 48 w 107"/>
                <a:gd name="T65" fmla="*/ 45 h 136"/>
                <a:gd name="T66" fmla="*/ 51 w 107"/>
                <a:gd name="T67" fmla="*/ 45 h 136"/>
                <a:gd name="T68" fmla="*/ 94 w 107"/>
                <a:gd name="T69" fmla="*/ 32 h 136"/>
                <a:gd name="T70" fmla="*/ 96 w 107"/>
                <a:gd name="T71" fmla="*/ 8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7" h="136">
                  <a:moveTo>
                    <a:pt x="91" y="25"/>
                  </a:moveTo>
                  <a:cubicBezTo>
                    <a:pt x="76" y="19"/>
                    <a:pt x="62" y="28"/>
                    <a:pt x="52" y="38"/>
                  </a:cubicBezTo>
                  <a:cubicBezTo>
                    <a:pt x="53" y="33"/>
                    <a:pt x="53" y="28"/>
                    <a:pt x="54" y="24"/>
                  </a:cubicBezTo>
                  <a:cubicBezTo>
                    <a:pt x="55" y="19"/>
                    <a:pt x="56" y="14"/>
                    <a:pt x="55" y="10"/>
                  </a:cubicBezTo>
                  <a:cubicBezTo>
                    <a:pt x="55" y="5"/>
                    <a:pt x="52" y="0"/>
                    <a:pt x="46" y="0"/>
                  </a:cubicBezTo>
                  <a:cubicBezTo>
                    <a:pt x="31" y="2"/>
                    <a:pt x="35" y="27"/>
                    <a:pt x="40" y="40"/>
                  </a:cubicBezTo>
                  <a:cubicBezTo>
                    <a:pt x="31" y="36"/>
                    <a:pt x="21" y="35"/>
                    <a:pt x="13" y="40"/>
                  </a:cubicBezTo>
                  <a:cubicBezTo>
                    <a:pt x="1" y="49"/>
                    <a:pt x="0" y="65"/>
                    <a:pt x="3" y="78"/>
                  </a:cubicBezTo>
                  <a:cubicBezTo>
                    <a:pt x="6" y="93"/>
                    <a:pt x="14" y="118"/>
                    <a:pt x="27" y="127"/>
                  </a:cubicBezTo>
                  <a:cubicBezTo>
                    <a:pt x="41" y="136"/>
                    <a:pt x="47" y="123"/>
                    <a:pt x="54" y="114"/>
                  </a:cubicBezTo>
                  <a:cubicBezTo>
                    <a:pt x="65" y="119"/>
                    <a:pt x="74" y="136"/>
                    <a:pt x="87" y="123"/>
                  </a:cubicBezTo>
                  <a:cubicBezTo>
                    <a:pt x="100" y="109"/>
                    <a:pt x="102" y="83"/>
                    <a:pt x="104" y="66"/>
                  </a:cubicBezTo>
                  <a:cubicBezTo>
                    <a:pt x="105" y="52"/>
                    <a:pt x="107" y="32"/>
                    <a:pt x="91" y="25"/>
                  </a:cubicBezTo>
                  <a:close/>
                  <a:moveTo>
                    <a:pt x="50" y="17"/>
                  </a:moveTo>
                  <a:cubicBezTo>
                    <a:pt x="50" y="16"/>
                    <a:pt x="50" y="14"/>
                    <a:pt x="49" y="13"/>
                  </a:cubicBezTo>
                  <a:cubicBezTo>
                    <a:pt x="49" y="13"/>
                    <a:pt x="48" y="12"/>
                    <a:pt x="48" y="12"/>
                  </a:cubicBezTo>
                  <a:cubicBezTo>
                    <a:pt x="48" y="12"/>
                    <a:pt x="48" y="11"/>
                    <a:pt x="48" y="11"/>
                  </a:cubicBezTo>
                  <a:cubicBezTo>
                    <a:pt x="52" y="11"/>
                    <a:pt x="51" y="13"/>
                    <a:pt x="50" y="17"/>
                  </a:cubicBezTo>
                  <a:close/>
                  <a:moveTo>
                    <a:pt x="96" y="81"/>
                  </a:moveTo>
                  <a:cubicBezTo>
                    <a:pt x="95" y="90"/>
                    <a:pt x="92" y="109"/>
                    <a:pt x="85" y="116"/>
                  </a:cubicBezTo>
                  <a:cubicBezTo>
                    <a:pt x="73" y="128"/>
                    <a:pt x="66" y="114"/>
                    <a:pt x="56" y="111"/>
                  </a:cubicBezTo>
                  <a:cubicBezTo>
                    <a:pt x="57" y="109"/>
                    <a:pt x="55" y="107"/>
                    <a:pt x="53" y="108"/>
                  </a:cubicBezTo>
                  <a:cubicBezTo>
                    <a:pt x="50" y="110"/>
                    <a:pt x="50" y="110"/>
                    <a:pt x="48" y="112"/>
                  </a:cubicBezTo>
                  <a:cubicBezTo>
                    <a:pt x="42" y="118"/>
                    <a:pt x="48" y="119"/>
                    <a:pt x="36" y="120"/>
                  </a:cubicBezTo>
                  <a:cubicBezTo>
                    <a:pt x="25" y="120"/>
                    <a:pt x="24" y="116"/>
                    <a:pt x="20" y="107"/>
                  </a:cubicBezTo>
                  <a:cubicBezTo>
                    <a:pt x="17" y="101"/>
                    <a:pt x="14" y="95"/>
                    <a:pt x="12" y="88"/>
                  </a:cubicBezTo>
                  <a:cubicBezTo>
                    <a:pt x="7" y="77"/>
                    <a:pt x="3" y="63"/>
                    <a:pt x="10" y="52"/>
                  </a:cubicBezTo>
                  <a:cubicBezTo>
                    <a:pt x="17" y="38"/>
                    <a:pt x="31" y="41"/>
                    <a:pt x="43" y="46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6" y="48"/>
                    <a:pt x="49" y="50"/>
                    <a:pt x="52" y="52"/>
                  </a:cubicBezTo>
                  <a:cubicBezTo>
                    <a:pt x="53" y="52"/>
                    <a:pt x="53" y="51"/>
                    <a:pt x="53" y="50"/>
                  </a:cubicBezTo>
                  <a:cubicBezTo>
                    <a:pt x="51" y="49"/>
                    <a:pt x="50" y="47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9" y="46"/>
                    <a:pt x="50" y="46"/>
                    <a:pt x="51" y="45"/>
                  </a:cubicBezTo>
                  <a:cubicBezTo>
                    <a:pt x="62" y="35"/>
                    <a:pt x="80" y="19"/>
                    <a:pt x="94" y="32"/>
                  </a:cubicBezTo>
                  <a:cubicBezTo>
                    <a:pt x="104" y="42"/>
                    <a:pt x="99" y="70"/>
                    <a:pt x="96" y="81"/>
                  </a:cubicBezTo>
                  <a:close/>
                </a:path>
              </a:pathLst>
            </a:custGeom>
            <a:noFill/>
            <a:ln w="9525">
              <a:solidFill>
                <a:srgbClr val="76AADB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 sz="14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4259870" y="5773431"/>
              <a:ext cx="5629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b="1" dirty="0" smtClean="0">
                  <a:solidFill>
                    <a:srgbClr val="76AAD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03</a:t>
              </a:r>
              <a:endParaRPr lang="zh-CN" altLang="en-US" sz="2400" b="1" dirty="0">
                <a:solidFill>
                  <a:srgbClr val="76AAD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6862211" y="4814880"/>
            <a:ext cx="1554424" cy="1530900"/>
            <a:chOff x="6862211" y="4814880"/>
            <a:chExt cx="1554424" cy="1530900"/>
          </a:xfrm>
        </p:grpSpPr>
        <p:sp>
          <p:nvSpPr>
            <p:cNvPr id="116" name="椭圆 31"/>
            <p:cNvSpPr/>
            <p:nvPr/>
          </p:nvSpPr>
          <p:spPr>
            <a:xfrm>
              <a:off x="6862211" y="4814880"/>
              <a:ext cx="1554424" cy="1530900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70AD47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7" name="组合 94"/>
            <p:cNvGrpSpPr>
              <a:grpSpLocks/>
            </p:cNvGrpSpPr>
            <p:nvPr/>
          </p:nvGrpSpPr>
          <p:grpSpPr bwMode="auto">
            <a:xfrm>
              <a:off x="7315013" y="5069703"/>
              <a:ext cx="688023" cy="615497"/>
              <a:chOff x="4577745" y="4336117"/>
              <a:chExt cx="557229" cy="497597"/>
            </a:xfrm>
            <a:noFill/>
          </p:grpSpPr>
          <p:sp>
            <p:nvSpPr>
              <p:cNvPr id="119" name="任意多边形 118"/>
              <p:cNvSpPr/>
              <p:nvPr/>
            </p:nvSpPr>
            <p:spPr>
              <a:xfrm>
                <a:off x="4577745" y="4393166"/>
                <a:ext cx="557229" cy="440548"/>
              </a:xfrm>
              <a:custGeom>
                <a:avLst/>
                <a:gdLst>
                  <a:gd name="connsiteX0" fmla="*/ 14510 w 533941"/>
                  <a:gd name="connsiteY0" fmla="*/ 334613 h 439545"/>
                  <a:gd name="connsiteX1" fmla="*/ 33171 w 533941"/>
                  <a:gd name="connsiteY1" fmla="*/ 415479 h 439545"/>
                  <a:gd name="connsiteX2" fmla="*/ 219783 w 533941"/>
                  <a:gd name="connsiteY2" fmla="*/ 415479 h 439545"/>
                  <a:gd name="connsiteX3" fmla="*/ 505922 w 533941"/>
                  <a:gd name="connsiteY3" fmla="*/ 135560 h 439545"/>
                  <a:gd name="connsiteX4" fmla="*/ 487261 w 533941"/>
                  <a:gd name="connsiteY4" fmla="*/ 4932 h 439545"/>
                  <a:gd name="connsiteX5" fmla="*/ 188681 w 533941"/>
                  <a:gd name="connsiteY5" fmla="*/ 297291 h 439545"/>
                  <a:gd name="connsiteX6" fmla="*/ 14510 w 533941"/>
                  <a:gd name="connsiteY6" fmla="*/ 334613 h 439545"/>
                  <a:gd name="connsiteX0-1" fmla="*/ 11897 w 542181"/>
                  <a:gd name="connsiteY0-2" fmla="*/ 307480 h 440817"/>
                  <a:gd name="connsiteX1-3" fmla="*/ 41411 w 542181"/>
                  <a:gd name="connsiteY1-4" fmla="*/ 415479 h 440817"/>
                  <a:gd name="connsiteX2-5" fmla="*/ 228023 w 542181"/>
                  <a:gd name="connsiteY2-6" fmla="*/ 415479 h 440817"/>
                  <a:gd name="connsiteX3-7" fmla="*/ 514162 w 542181"/>
                  <a:gd name="connsiteY3-8" fmla="*/ 135560 h 440817"/>
                  <a:gd name="connsiteX4-9" fmla="*/ 495501 w 542181"/>
                  <a:gd name="connsiteY4-10" fmla="*/ 4932 h 440817"/>
                  <a:gd name="connsiteX5-11" fmla="*/ 196921 w 542181"/>
                  <a:gd name="connsiteY5-12" fmla="*/ 297291 h 440817"/>
                  <a:gd name="connsiteX6-13" fmla="*/ 11897 w 542181"/>
                  <a:gd name="connsiteY6-14" fmla="*/ 307480 h 440817"/>
                  <a:gd name="connsiteX0-15" fmla="*/ 26945 w 557229"/>
                  <a:gd name="connsiteY0-16" fmla="*/ 307480 h 440817"/>
                  <a:gd name="connsiteX1-17" fmla="*/ 23898 w 557229"/>
                  <a:gd name="connsiteY1-18" fmla="*/ 415479 h 440817"/>
                  <a:gd name="connsiteX2-19" fmla="*/ 243071 w 557229"/>
                  <a:gd name="connsiteY2-20" fmla="*/ 415479 h 440817"/>
                  <a:gd name="connsiteX3-21" fmla="*/ 529210 w 557229"/>
                  <a:gd name="connsiteY3-22" fmla="*/ 135560 h 440817"/>
                  <a:gd name="connsiteX4-23" fmla="*/ 510549 w 557229"/>
                  <a:gd name="connsiteY4-24" fmla="*/ 4932 h 440817"/>
                  <a:gd name="connsiteX5-25" fmla="*/ 211969 w 557229"/>
                  <a:gd name="connsiteY5-26" fmla="*/ 297291 h 440817"/>
                  <a:gd name="connsiteX6-27" fmla="*/ 26945 w 557229"/>
                  <a:gd name="connsiteY6-28" fmla="*/ 307480 h 440817"/>
                </a:gdLst>
                <a:ahLst/>
                <a:cxnLst>
                  <a:cxn ang="0">
                    <a:pos x="connsiteX0-15" y="connsiteY0-16"/>
                  </a:cxn>
                  <a:cxn ang="0">
                    <a:pos x="connsiteX1-17" y="connsiteY1-18"/>
                  </a:cxn>
                  <a:cxn ang="0">
                    <a:pos x="connsiteX2-19" y="connsiteY2-20"/>
                  </a:cxn>
                  <a:cxn ang="0">
                    <a:pos x="connsiteX3-21" y="connsiteY3-22"/>
                  </a:cxn>
                  <a:cxn ang="0">
                    <a:pos x="connsiteX4-23" y="connsiteY4-24"/>
                  </a:cxn>
                  <a:cxn ang="0">
                    <a:pos x="connsiteX5-25" y="connsiteY5-26"/>
                  </a:cxn>
                  <a:cxn ang="0">
                    <a:pos x="connsiteX6-27" y="connsiteY6-28"/>
                  </a:cxn>
                </a:cxnLst>
                <a:rect l="l" t="t" r="r" b="b"/>
                <a:pathLst>
                  <a:path w="557229" h="440817">
                    <a:moveTo>
                      <a:pt x="26945" y="307480"/>
                    </a:moveTo>
                    <a:cubicBezTo>
                      <a:pt x="-4400" y="327178"/>
                      <a:pt x="-12123" y="397479"/>
                      <a:pt x="23898" y="415479"/>
                    </a:cubicBezTo>
                    <a:cubicBezTo>
                      <a:pt x="59919" y="433479"/>
                      <a:pt x="158852" y="462132"/>
                      <a:pt x="243071" y="415479"/>
                    </a:cubicBezTo>
                    <a:cubicBezTo>
                      <a:pt x="327290" y="368826"/>
                      <a:pt x="484630" y="203984"/>
                      <a:pt x="529210" y="135560"/>
                    </a:cubicBezTo>
                    <a:cubicBezTo>
                      <a:pt x="573790" y="67136"/>
                      <a:pt x="563422" y="-22023"/>
                      <a:pt x="510549" y="4932"/>
                    </a:cubicBezTo>
                    <a:cubicBezTo>
                      <a:pt x="457676" y="31887"/>
                      <a:pt x="292570" y="246866"/>
                      <a:pt x="211969" y="297291"/>
                    </a:cubicBezTo>
                    <a:cubicBezTo>
                      <a:pt x="131368" y="347716"/>
                      <a:pt x="58290" y="287782"/>
                      <a:pt x="26945" y="307480"/>
                    </a:cubicBezTo>
                    <a:close/>
                  </a:path>
                </a:pathLst>
              </a:custGeom>
              <a:grpFill/>
              <a:ln w="25400" cap="rnd">
                <a:solidFill>
                  <a:srgbClr val="70AD47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0" name="任意多边形 119"/>
              <p:cNvSpPr/>
              <p:nvPr/>
            </p:nvSpPr>
            <p:spPr>
              <a:xfrm>
                <a:off x="4611083" y="4336117"/>
                <a:ext cx="514366" cy="483334"/>
              </a:xfrm>
              <a:custGeom>
                <a:avLst/>
                <a:gdLst>
                  <a:gd name="connsiteX0" fmla="*/ 198035 w 502835"/>
                  <a:gd name="connsiteY0" fmla="*/ 493056 h 493056"/>
                  <a:gd name="connsiteX1" fmla="*/ 123390 w 502835"/>
                  <a:gd name="connsiteY1" fmla="*/ 368648 h 493056"/>
                  <a:gd name="connsiteX2" fmla="*/ 5203 w 502835"/>
                  <a:gd name="connsiteY2" fmla="*/ 393529 h 493056"/>
                  <a:gd name="connsiteX3" fmla="*/ 310003 w 502835"/>
                  <a:gd name="connsiteY3" fmla="*/ 32746 h 493056"/>
                  <a:gd name="connsiteX4" fmla="*/ 502835 w 502835"/>
                  <a:gd name="connsiteY4" fmla="*/ 38966 h 493056"/>
                  <a:gd name="connsiteX0-1" fmla="*/ 205934 w 510734"/>
                  <a:gd name="connsiteY0-2" fmla="*/ 491889 h 491889"/>
                  <a:gd name="connsiteX1-3" fmla="*/ 131289 w 510734"/>
                  <a:gd name="connsiteY1-4" fmla="*/ 367481 h 491889"/>
                  <a:gd name="connsiteX2-5" fmla="*/ 4962 w 510734"/>
                  <a:gd name="connsiteY2-6" fmla="*/ 376082 h 491889"/>
                  <a:gd name="connsiteX3-7" fmla="*/ 317902 w 510734"/>
                  <a:gd name="connsiteY3-8" fmla="*/ 31579 h 491889"/>
                  <a:gd name="connsiteX4-9" fmla="*/ 510734 w 510734"/>
                  <a:gd name="connsiteY4-10" fmla="*/ 37799 h 491889"/>
                  <a:gd name="connsiteX0-11" fmla="*/ 205532 w 510332"/>
                  <a:gd name="connsiteY0-12" fmla="*/ 491889 h 491889"/>
                  <a:gd name="connsiteX1-13" fmla="*/ 136314 w 510332"/>
                  <a:gd name="connsiteY1-14" fmla="*/ 383761 h 491889"/>
                  <a:gd name="connsiteX2-15" fmla="*/ 4560 w 510332"/>
                  <a:gd name="connsiteY2-16" fmla="*/ 376082 h 491889"/>
                  <a:gd name="connsiteX3-17" fmla="*/ 317500 w 510332"/>
                  <a:gd name="connsiteY3-18" fmla="*/ 31579 h 491889"/>
                  <a:gd name="connsiteX4-19" fmla="*/ 510332 w 510332"/>
                  <a:gd name="connsiteY4-20" fmla="*/ 37799 h 491889"/>
                  <a:gd name="connsiteX0-21" fmla="*/ 159192 w 510119"/>
                  <a:gd name="connsiteY0-22" fmla="*/ 489175 h 489175"/>
                  <a:gd name="connsiteX1-23" fmla="*/ 136101 w 510119"/>
                  <a:gd name="connsiteY1-24" fmla="*/ 383761 h 489175"/>
                  <a:gd name="connsiteX2-25" fmla="*/ 4347 w 510119"/>
                  <a:gd name="connsiteY2-26" fmla="*/ 376082 h 489175"/>
                  <a:gd name="connsiteX3-27" fmla="*/ 317287 w 510119"/>
                  <a:gd name="connsiteY3-28" fmla="*/ 31579 h 489175"/>
                  <a:gd name="connsiteX4-29" fmla="*/ 510119 w 510119"/>
                  <a:gd name="connsiteY4-30" fmla="*/ 37799 h 489175"/>
                  <a:gd name="connsiteX0-31" fmla="*/ 159192 w 510119"/>
                  <a:gd name="connsiteY0-32" fmla="*/ 489175 h 489175"/>
                  <a:gd name="connsiteX1-33" fmla="*/ 136101 w 510119"/>
                  <a:gd name="connsiteY1-34" fmla="*/ 383761 h 489175"/>
                  <a:gd name="connsiteX2-35" fmla="*/ 4347 w 510119"/>
                  <a:gd name="connsiteY2-36" fmla="*/ 376082 h 489175"/>
                  <a:gd name="connsiteX3-37" fmla="*/ 317287 w 510119"/>
                  <a:gd name="connsiteY3-38" fmla="*/ 31579 h 489175"/>
                  <a:gd name="connsiteX4-39" fmla="*/ 510119 w 510119"/>
                  <a:gd name="connsiteY4-40" fmla="*/ 37799 h 489175"/>
                  <a:gd name="connsiteX0-41" fmla="*/ 151016 w 510083"/>
                  <a:gd name="connsiteY0-42" fmla="*/ 483748 h 483748"/>
                  <a:gd name="connsiteX1-43" fmla="*/ 136065 w 510083"/>
                  <a:gd name="connsiteY1-44" fmla="*/ 383761 h 483748"/>
                  <a:gd name="connsiteX2-45" fmla="*/ 4311 w 510083"/>
                  <a:gd name="connsiteY2-46" fmla="*/ 376082 h 483748"/>
                  <a:gd name="connsiteX3-47" fmla="*/ 317251 w 510083"/>
                  <a:gd name="connsiteY3-48" fmla="*/ 31579 h 483748"/>
                  <a:gd name="connsiteX4-49" fmla="*/ 510083 w 510083"/>
                  <a:gd name="connsiteY4-50" fmla="*/ 37799 h 483748"/>
                  <a:gd name="connsiteX0-51" fmla="*/ 150514 w 509581"/>
                  <a:gd name="connsiteY0-52" fmla="*/ 483748 h 483748"/>
                  <a:gd name="connsiteX1-53" fmla="*/ 135563 w 509581"/>
                  <a:gd name="connsiteY1-54" fmla="*/ 383761 h 483748"/>
                  <a:gd name="connsiteX2-55" fmla="*/ 3809 w 509581"/>
                  <a:gd name="connsiteY2-56" fmla="*/ 376082 h 483748"/>
                  <a:gd name="connsiteX3-57" fmla="*/ 316749 w 509581"/>
                  <a:gd name="connsiteY3-58" fmla="*/ 31579 h 483748"/>
                  <a:gd name="connsiteX4-59" fmla="*/ 509581 w 509581"/>
                  <a:gd name="connsiteY4-60" fmla="*/ 37799 h 483748"/>
                  <a:gd name="connsiteX0-61" fmla="*/ 146758 w 505825"/>
                  <a:gd name="connsiteY0-62" fmla="*/ 483748 h 483748"/>
                  <a:gd name="connsiteX1-63" fmla="*/ 131807 w 505825"/>
                  <a:gd name="connsiteY1-64" fmla="*/ 383761 h 483748"/>
                  <a:gd name="connsiteX2-65" fmla="*/ 53 w 505825"/>
                  <a:gd name="connsiteY2-66" fmla="*/ 376082 h 483748"/>
                  <a:gd name="connsiteX3-67" fmla="*/ 312993 w 505825"/>
                  <a:gd name="connsiteY3-68" fmla="*/ 31579 h 483748"/>
                  <a:gd name="connsiteX4-69" fmla="*/ 505825 w 505825"/>
                  <a:gd name="connsiteY4-70" fmla="*/ 37799 h 483748"/>
                  <a:gd name="connsiteX0-71" fmla="*/ 154904 w 513971"/>
                  <a:gd name="connsiteY0-72" fmla="*/ 482779 h 482779"/>
                  <a:gd name="connsiteX1-73" fmla="*/ 139953 w 513971"/>
                  <a:gd name="connsiteY1-74" fmla="*/ 382792 h 482779"/>
                  <a:gd name="connsiteX2-75" fmla="*/ 59 w 513971"/>
                  <a:gd name="connsiteY2-76" fmla="*/ 361546 h 482779"/>
                  <a:gd name="connsiteX3-77" fmla="*/ 321139 w 513971"/>
                  <a:gd name="connsiteY3-78" fmla="*/ 30610 h 482779"/>
                  <a:gd name="connsiteX4-79" fmla="*/ 513971 w 513971"/>
                  <a:gd name="connsiteY4-80" fmla="*/ 36830 h 482779"/>
                  <a:gd name="connsiteX0-81" fmla="*/ 154895 w 513962"/>
                  <a:gd name="connsiteY0-82" fmla="*/ 482779 h 482779"/>
                  <a:gd name="connsiteX1-83" fmla="*/ 139944 w 513962"/>
                  <a:gd name="connsiteY1-84" fmla="*/ 382792 h 482779"/>
                  <a:gd name="connsiteX2-85" fmla="*/ 50 w 513962"/>
                  <a:gd name="connsiteY2-86" fmla="*/ 361546 h 482779"/>
                  <a:gd name="connsiteX3-87" fmla="*/ 321130 w 513962"/>
                  <a:gd name="connsiteY3-88" fmla="*/ 30610 h 482779"/>
                  <a:gd name="connsiteX4-89" fmla="*/ 513962 w 513962"/>
                  <a:gd name="connsiteY4-90" fmla="*/ 36830 h 482779"/>
                </a:gdLst>
                <a:ahLst/>
                <a:cxnLst>
                  <a:cxn ang="0">
                    <a:pos x="connsiteX0-81" y="connsiteY0-82"/>
                  </a:cxn>
                  <a:cxn ang="0">
                    <a:pos x="connsiteX1-83" y="connsiteY1-84"/>
                  </a:cxn>
                  <a:cxn ang="0">
                    <a:pos x="connsiteX2-85" y="connsiteY2-86"/>
                  </a:cxn>
                  <a:cxn ang="0">
                    <a:pos x="connsiteX3-87" y="connsiteY3-88"/>
                  </a:cxn>
                  <a:cxn ang="0">
                    <a:pos x="connsiteX4-89" y="connsiteY4-90"/>
                  </a:cxn>
                </a:cxnLst>
                <a:rect l="l" t="t" r="r" b="b"/>
                <a:pathLst>
                  <a:path w="513962" h="482779">
                    <a:moveTo>
                      <a:pt x="154895" y="482779"/>
                    </a:moveTo>
                    <a:cubicBezTo>
                      <a:pt x="158062" y="428869"/>
                      <a:pt x="144044" y="389430"/>
                      <a:pt x="139944" y="382792"/>
                    </a:cubicBezTo>
                    <a:cubicBezTo>
                      <a:pt x="135844" y="376154"/>
                      <a:pt x="-3014" y="379542"/>
                      <a:pt x="50" y="361546"/>
                    </a:cubicBezTo>
                    <a:cubicBezTo>
                      <a:pt x="3114" y="343550"/>
                      <a:pt x="235478" y="84729"/>
                      <a:pt x="321130" y="30610"/>
                    </a:cubicBezTo>
                    <a:cubicBezTo>
                      <a:pt x="406782" y="-23509"/>
                      <a:pt x="459015" y="4173"/>
                      <a:pt x="513962" y="36830"/>
                    </a:cubicBezTo>
                  </a:path>
                </a:pathLst>
              </a:custGeom>
              <a:grpFill/>
              <a:ln w="25400" cap="rnd">
                <a:solidFill>
                  <a:srgbClr val="70AD47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18" name="文本框 117"/>
            <p:cNvSpPr txBox="1"/>
            <p:nvPr/>
          </p:nvSpPr>
          <p:spPr>
            <a:xfrm>
              <a:off x="7343428" y="5770766"/>
              <a:ext cx="5629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b="1" dirty="0" smtClean="0">
                  <a:solidFill>
                    <a:srgbClr val="70AD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04</a:t>
              </a:r>
              <a:endParaRPr lang="zh-CN" altLang="en-US" sz="2400" b="1" dirty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21" name="文本框 12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655351" y="2270993"/>
            <a:ext cx="3057247" cy="166199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7B6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汛情频</a:t>
            </a:r>
            <a:r>
              <a:rPr lang="zh-CN" altLang="en-US" sz="2400" dirty="0" smtClean="0">
                <a:solidFill>
                  <a:srgbClr val="F7B6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</a:t>
            </a:r>
            <a:endParaRPr lang="en-US" altLang="zh-CN" sz="2400" dirty="0" smtClean="0">
              <a:solidFill>
                <a:srgbClr val="F7B6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国内汛情频发，部分城市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积水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情况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严重，已造成严重的经济损失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且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严重危害人身财产安全。</a:t>
            </a: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" name="文本框 12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910425" y="2270993"/>
            <a:ext cx="2877711" cy="110799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FF3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国际实例</a:t>
            </a:r>
            <a:endParaRPr lang="en-US" altLang="zh-CN" sz="2400" dirty="0" smtClean="0">
              <a:solidFill>
                <a:srgbClr val="FF3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上世纪末开始，日本开始组建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的线上防控防洪系统，而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至今仍采用人工检测为主</a:t>
            </a:r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" name="文本框 12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686704" y="5143462"/>
            <a:ext cx="2877711" cy="166199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76AA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我国现状</a:t>
            </a:r>
            <a:endParaRPr lang="en-US" altLang="zh-CN" sz="2400" dirty="0">
              <a:solidFill>
                <a:srgbClr val="76AAD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我国地域广大，城市区域差异性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，因而对防汛防涝、积水检测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更高的要求。</a:t>
            </a: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文本框 12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914908" y="5069703"/>
            <a:ext cx="3057247" cy="166199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防汛现状</a:t>
            </a:r>
            <a:endParaRPr lang="en-US" altLang="zh-CN" sz="2400" dirty="0" smtClean="0">
              <a:solidFill>
                <a:srgbClr val="70AD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目前我国现有的监测系统，其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大量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仍来自卫星云图而非实地监测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数据可靠性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差。</a:t>
            </a: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29133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3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9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0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1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" presetClass="entr" presetSubtype="8" decel="36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decel="3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decel="36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decel="36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  <p:bldP spid="122" grpId="0"/>
      <p:bldP spid="123" grpId="0"/>
      <p:bldP spid="1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任意多边形 48"/>
          <p:cNvSpPr/>
          <p:nvPr/>
        </p:nvSpPr>
        <p:spPr>
          <a:xfrm>
            <a:off x="2855942" y="2924637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2855941" y="4638183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0"/>
          <p:cNvSpPr>
            <a:spLocks noEditPoints="1"/>
          </p:cNvSpPr>
          <p:nvPr/>
        </p:nvSpPr>
        <p:spPr bwMode="auto">
          <a:xfrm>
            <a:off x="3330066" y="2731246"/>
            <a:ext cx="413766" cy="400588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4" name="Group 173"/>
          <p:cNvGrpSpPr>
            <a:grpSpLocks noChangeAspect="1"/>
          </p:cNvGrpSpPr>
          <p:nvPr/>
        </p:nvGrpSpPr>
        <p:grpSpPr bwMode="auto">
          <a:xfrm>
            <a:off x="9685174" y="4036561"/>
            <a:ext cx="807784" cy="1089955"/>
            <a:chOff x="3106" y="2648"/>
            <a:chExt cx="438" cy="591"/>
          </a:xfrm>
          <a:solidFill>
            <a:srgbClr val="F7B63E"/>
          </a:solidFill>
        </p:grpSpPr>
        <p:sp>
          <p:nvSpPr>
            <p:cNvPr id="95" name="Freeform 174"/>
            <p:cNvSpPr/>
            <p:nvPr/>
          </p:nvSpPr>
          <p:spPr bwMode="auto">
            <a:xfrm>
              <a:off x="3258" y="2648"/>
              <a:ext cx="13" cy="35"/>
            </a:xfrm>
            <a:custGeom>
              <a:avLst/>
              <a:gdLst>
                <a:gd name="T0" fmla="*/ 3 w 3"/>
                <a:gd name="T1" fmla="*/ 4 h 8"/>
                <a:gd name="T2" fmla="*/ 3 w 3"/>
                <a:gd name="T3" fmla="*/ 3 h 8"/>
                <a:gd name="T4" fmla="*/ 0 w 3"/>
                <a:gd name="T5" fmla="*/ 4 h 8"/>
                <a:gd name="T6" fmla="*/ 0 w 3"/>
                <a:gd name="T7" fmla="*/ 6 h 8"/>
                <a:gd name="T8" fmla="*/ 3 w 3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8">
                  <a:moveTo>
                    <a:pt x="3" y="4"/>
                  </a:moveTo>
                  <a:cubicBezTo>
                    <a:pt x="3" y="4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8"/>
                    <a:pt x="3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75"/>
            <p:cNvSpPr/>
            <p:nvPr/>
          </p:nvSpPr>
          <p:spPr bwMode="auto">
            <a:xfrm>
              <a:off x="3197" y="2700"/>
              <a:ext cx="26" cy="13"/>
            </a:xfrm>
            <a:custGeom>
              <a:avLst/>
              <a:gdLst>
                <a:gd name="T0" fmla="*/ 3 w 6"/>
                <a:gd name="T1" fmla="*/ 3 h 3"/>
                <a:gd name="T2" fmla="*/ 3 w 6"/>
                <a:gd name="T3" fmla="*/ 3 h 3"/>
                <a:gd name="T4" fmla="*/ 4 w 6"/>
                <a:gd name="T5" fmla="*/ 0 h 3"/>
                <a:gd name="T6" fmla="*/ 3 w 6"/>
                <a:gd name="T7" fmla="*/ 0 h 3"/>
                <a:gd name="T8" fmla="*/ 3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76"/>
            <p:cNvSpPr/>
            <p:nvPr/>
          </p:nvSpPr>
          <p:spPr bwMode="auto">
            <a:xfrm>
              <a:off x="3175" y="2700"/>
              <a:ext cx="26" cy="26"/>
            </a:xfrm>
            <a:custGeom>
              <a:avLst/>
              <a:gdLst>
                <a:gd name="T0" fmla="*/ 4 w 6"/>
                <a:gd name="T1" fmla="*/ 4 h 6"/>
                <a:gd name="T2" fmla="*/ 4 w 6"/>
                <a:gd name="T3" fmla="*/ 4 h 6"/>
                <a:gd name="T4" fmla="*/ 3 w 6"/>
                <a:gd name="T5" fmla="*/ 2 h 6"/>
                <a:gd name="T6" fmla="*/ 2 w 6"/>
                <a:gd name="T7" fmla="*/ 2 h 6"/>
                <a:gd name="T8" fmla="*/ 4 w 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4" y="0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4"/>
                    <a:pt x="2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77"/>
            <p:cNvSpPr/>
            <p:nvPr/>
          </p:nvSpPr>
          <p:spPr bwMode="auto">
            <a:xfrm>
              <a:off x="3153" y="2739"/>
              <a:ext cx="27" cy="39"/>
            </a:xfrm>
            <a:custGeom>
              <a:avLst/>
              <a:gdLst>
                <a:gd name="T0" fmla="*/ 3 w 6"/>
                <a:gd name="T1" fmla="*/ 7 h 9"/>
                <a:gd name="T2" fmla="*/ 5 w 6"/>
                <a:gd name="T3" fmla="*/ 3 h 9"/>
                <a:gd name="T4" fmla="*/ 2 w 6"/>
                <a:gd name="T5" fmla="*/ 2 h 9"/>
                <a:gd name="T6" fmla="*/ 1 w 6"/>
                <a:gd name="T7" fmla="*/ 5 h 9"/>
                <a:gd name="T8" fmla="*/ 3 w 6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3" y="7"/>
                  </a:moveTo>
                  <a:cubicBezTo>
                    <a:pt x="4" y="6"/>
                    <a:pt x="5" y="4"/>
                    <a:pt x="5" y="3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7"/>
                    <a:pt x="2" y="9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78"/>
            <p:cNvSpPr/>
            <p:nvPr/>
          </p:nvSpPr>
          <p:spPr bwMode="auto">
            <a:xfrm>
              <a:off x="3123" y="2760"/>
              <a:ext cx="26" cy="22"/>
            </a:xfrm>
            <a:custGeom>
              <a:avLst/>
              <a:gdLst>
                <a:gd name="T0" fmla="*/ 2 w 6"/>
                <a:gd name="T1" fmla="*/ 5 h 5"/>
                <a:gd name="T2" fmla="*/ 4 w 6"/>
                <a:gd name="T3" fmla="*/ 4 h 5"/>
                <a:gd name="T4" fmla="*/ 3 w 6"/>
                <a:gd name="T5" fmla="*/ 1 h 5"/>
                <a:gd name="T6" fmla="*/ 2 w 6"/>
                <a:gd name="T7" fmla="*/ 1 h 5"/>
                <a:gd name="T8" fmla="*/ 0 w 6"/>
                <a:gd name="T9" fmla="*/ 4 h 5"/>
                <a:gd name="T10" fmla="*/ 2 w 6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4" y="4"/>
                  </a:cubicBezTo>
                  <a:cubicBezTo>
                    <a:pt x="6" y="2"/>
                    <a:pt x="5" y="0"/>
                    <a:pt x="3" y="1"/>
                  </a:cubicBezTo>
                  <a:cubicBezTo>
                    <a:pt x="3" y="1"/>
                    <a:pt x="2" y="2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79"/>
            <p:cNvSpPr>
              <a:spLocks noEditPoints="1"/>
            </p:cNvSpPr>
            <p:nvPr/>
          </p:nvSpPr>
          <p:spPr bwMode="auto">
            <a:xfrm>
              <a:off x="3149" y="2769"/>
              <a:ext cx="22" cy="21"/>
            </a:xfrm>
            <a:custGeom>
              <a:avLst/>
              <a:gdLst>
                <a:gd name="T0" fmla="*/ 2 w 5"/>
                <a:gd name="T1" fmla="*/ 5 h 5"/>
                <a:gd name="T2" fmla="*/ 3 w 5"/>
                <a:gd name="T3" fmla="*/ 2 h 5"/>
                <a:gd name="T4" fmla="*/ 0 w 5"/>
                <a:gd name="T5" fmla="*/ 3 h 5"/>
                <a:gd name="T6" fmla="*/ 2 w 5"/>
                <a:gd name="T7" fmla="*/ 5 h 5"/>
                <a:gd name="T8" fmla="*/ 3 w 5"/>
                <a:gd name="T9" fmla="*/ 2 h 5"/>
                <a:gd name="T10" fmla="*/ 3 w 5"/>
                <a:gd name="T11" fmla="*/ 2 h 5"/>
                <a:gd name="T12" fmla="*/ 3 w 5"/>
                <a:gd name="T13" fmla="*/ 2 h 5"/>
                <a:gd name="T14" fmla="*/ 3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5"/>
                  </a:moveTo>
                  <a:cubicBezTo>
                    <a:pt x="3" y="5"/>
                    <a:pt x="5" y="2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80"/>
            <p:cNvSpPr/>
            <p:nvPr/>
          </p:nvSpPr>
          <p:spPr bwMode="auto">
            <a:xfrm>
              <a:off x="3127" y="2786"/>
              <a:ext cx="22" cy="43"/>
            </a:xfrm>
            <a:custGeom>
              <a:avLst/>
              <a:gdLst>
                <a:gd name="T0" fmla="*/ 2 w 5"/>
                <a:gd name="T1" fmla="*/ 3 h 10"/>
                <a:gd name="T2" fmla="*/ 2 w 5"/>
                <a:gd name="T3" fmla="*/ 6 h 10"/>
                <a:gd name="T4" fmla="*/ 1 w 5"/>
                <a:gd name="T5" fmla="*/ 7 h 10"/>
                <a:gd name="T6" fmla="*/ 1 w 5"/>
                <a:gd name="T7" fmla="*/ 10 h 10"/>
                <a:gd name="T8" fmla="*/ 4 w 5"/>
                <a:gd name="T9" fmla="*/ 8 h 10"/>
                <a:gd name="T10" fmla="*/ 4 w 5"/>
                <a:gd name="T11" fmla="*/ 7 h 10"/>
                <a:gd name="T12" fmla="*/ 5 w 5"/>
                <a:gd name="T13" fmla="*/ 6 h 10"/>
                <a:gd name="T14" fmla="*/ 5 w 5"/>
                <a:gd name="T15" fmla="*/ 2 h 10"/>
                <a:gd name="T16" fmla="*/ 2 w 5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2" y="3"/>
                  </a:moveTo>
                  <a:cubicBezTo>
                    <a:pt x="2" y="4"/>
                    <a:pt x="2" y="5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2" y="10"/>
                    <a:pt x="3" y="9"/>
                    <a:pt x="4" y="8"/>
                  </a:cubicBezTo>
                  <a:cubicBezTo>
                    <a:pt x="4" y="8"/>
                    <a:pt x="4" y="8"/>
                    <a:pt x="4" y="7"/>
                  </a:cubicBezTo>
                  <a:cubicBezTo>
                    <a:pt x="5" y="7"/>
                    <a:pt x="5" y="6"/>
                    <a:pt x="5" y="6"/>
                  </a:cubicBezTo>
                  <a:cubicBezTo>
                    <a:pt x="5" y="4"/>
                    <a:pt x="5" y="3"/>
                    <a:pt x="5" y="2"/>
                  </a:cubicBezTo>
                  <a:cubicBezTo>
                    <a:pt x="5" y="0"/>
                    <a:pt x="2" y="1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81"/>
            <p:cNvSpPr/>
            <p:nvPr/>
          </p:nvSpPr>
          <p:spPr bwMode="auto">
            <a:xfrm>
              <a:off x="3132" y="2855"/>
              <a:ext cx="21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82"/>
            <p:cNvSpPr/>
            <p:nvPr/>
          </p:nvSpPr>
          <p:spPr bwMode="auto">
            <a:xfrm>
              <a:off x="3149" y="2885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2 h 8"/>
                <a:gd name="T4" fmla="*/ 1 w 4"/>
                <a:gd name="T5" fmla="*/ 4 h 8"/>
                <a:gd name="T6" fmla="*/ 1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3"/>
                    <a:pt x="4" y="3"/>
                    <a:pt x="4" y="2"/>
                  </a:cubicBezTo>
                  <a:cubicBezTo>
                    <a:pt x="2" y="0"/>
                    <a:pt x="0" y="3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83"/>
            <p:cNvSpPr/>
            <p:nvPr/>
          </p:nvSpPr>
          <p:spPr bwMode="auto">
            <a:xfrm>
              <a:off x="3127" y="2954"/>
              <a:ext cx="26" cy="52"/>
            </a:xfrm>
            <a:custGeom>
              <a:avLst/>
              <a:gdLst>
                <a:gd name="T0" fmla="*/ 5 w 6"/>
                <a:gd name="T1" fmla="*/ 8 h 12"/>
                <a:gd name="T2" fmla="*/ 4 w 6"/>
                <a:gd name="T3" fmla="*/ 4 h 12"/>
                <a:gd name="T4" fmla="*/ 3 w 6"/>
                <a:gd name="T5" fmla="*/ 4 h 12"/>
                <a:gd name="T6" fmla="*/ 3 w 6"/>
                <a:gd name="T7" fmla="*/ 0 h 12"/>
                <a:gd name="T8" fmla="*/ 2 w 6"/>
                <a:gd name="T9" fmla="*/ 4 h 12"/>
                <a:gd name="T10" fmla="*/ 0 w 6"/>
                <a:gd name="T11" fmla="*/ 6 h 12"/>
                <a:gd name="T12" fmla="*/ 2 w 6"/>
                <a:gd name="T13" fmla="*/ 10 h 12"/>
                <a:gd name="T14" fmla="*/ 5 w 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5" y="8"/>
                  </a:moveTo>
                  <a:cubicBezTo>
                    <a:pt x="5" y="7"/>
                    <a:pt x="4" y="6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1" y="8"/>
                    <a:pt x="1" y="9"/>
                    <a:pt x="2" y="10"/>
                  </a:cubicBezTo>
                  <a:cubicBezTo>
                    <a:pt x="2" y="12"/>
                    <a:pt x="6" y="10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84"/>
            <p:cNvSpPr>
              <a:spLocks noEditPoints="1"/>
            </p:cNvSpPr>
            <p:nvPr/>
          </p:nvSpPr>
          <p:spPr bwMode="auto">
            <a:xfrm>
              <a:off x="3158" y="3006"/>
              <a:ext cx="48" cy="43"/>
            </a:xfrm>
            <a:custGeom>
              <a:avLst/>
              <a:gdLst>
                <a:gd name="T0" fmla="*/ 8 w 11"/>
                <a:gd name="T1" fmla="*/ 8 h 10"/>
                <a:gd name="T2" fmla="*/ 10 w 11"/>
                <a:gd name="T3" fmla="*/ 5 h 10"/>
                <a:gd name="T4" fmla="*/ 9 w 11"/>
                <a:gd name="T5" fmla="*/ 4 h 10"/>
                <a:gd name="T6" fmla="*/ 10 w 11"/>
                <a:gd name="T7" fmla="*/ 3 h 10"/>
                <a:gd name="T8" fmla="*/ 10 w 11"/>
                <a:gd name="T9" fmla="*/ 2 h 10"/>
                <a:gd name="T10" fmla="*/ 7 w 11"/>
                <a:gd name="T11" fmla="*/ 3 h 10"/>
                <a:gd name="T12" fmla="*/ 7 w 11"/>
                <a:gd name="T13" fmla="*/ 4 h 10"/>
                <a:gd name="T14" fmla="*/ 7 w 11"/>
                <a:gd name="T15" fmla="*/ 5 h 10"/>
                <a:gd name="T16" fmla="*/ 5 w 11"/>
                <a:gd name="T17" fmla="*/ 5 h 10"/>
                <a:gd name="T18" fmla="*/ 4 w 11"/>
                <a:gd name="T19" fmla="*/ 3 h 10"/>
                <a:gd name="T20" fmla="*/ 4 w 11"/>
                <a:gd name="T21" fmla="*/ 3 h 10"/>
                <a:gd name="T22" fmla="*/ 3 w 11"/>
                <a:gd name="T23" fmla="*/ 7 h 10"/>
                <a:gd name="T24" fmla="*/ 4 w 11"/>
                <a:gd name="T25" fmla="*/ 7 h 10"/>
                <a:gd name="T26" fmla="*/ 5 w 11"/>
                <a:gd name="T27" fmla="*/ 6 h 10"/>
                <a:gd name="T28" fmla="*/ 5 w 11"/>
                <a:gd name="T29" fmla="*/ 8 h 10"/>
                <a:gd name="T30" fmla="*/ 6 w 11"/>
                <a:gd name="T31" fmla="*/ 9 h 10"/>
                <a:gd name="T32" fmla="*/ 8 w 11"/>
                <a:gd name="T33" fmla="*/ 8 h 10"/>
                <a:gd name="T34" fmla="*/ 9 w 11"/>
                <a:gd name="T35" fmla="*/ 5 h 10"/>
                <a:gd name="T36" fmla="*/ 9 w 11"/>
                <a:gd name="T37" fmla="*/ 5 h 10"/>
                <a:gd name="T38" fmla="*/ 9 w 11"/>
                <a:gd name="T39" fmla="*/ 5 h 10"/>
                <a:gd name="T40" fmla="*/ 9 w 11"/>
                <a:gd name="T4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10">
                  <a:moveTo>
                    <a:pt x="8" y="8"/>
                  </a:moveTo>
                  <a:cubicBezTo>
                    <a:pt x="10" y="8"/>
                    <a:pt x="11" y="6"/>
                    <a:pt x="10" y="5"/>
                  </a:cubicBezTo>
                  <a:cubicBezTo>
                    <a:pt x="10" y="5"/>
                    <a:pt x="10" y="5"/>
                    <a:pt x="9" y="4"/>
                  </a:cubicBezTo>
                  <a:cubicBezTo>
                    <a:pt x="10" y="4"/>
                    <a:pt x="10" y="4"/>
                    <a:pt x="10" y="3"/>
                  </a:cubicBezTo>
                  <a:cubicBezTo>
                    <a:pt x="10" y="3"/>
                    <a:pt x="10" y="2"/>
                    <a:pt x="10" y="2"/>
                  </a:cubicBezTo>
                  <a:cubicBezTo>
                    <a:pt x="10" y="0"/>
                    <a:pt x="7" y="1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5"/>
                    <a:pt x="7" y="5"/>
                  </a:cubicBezTo>
                  <a:cubicBezTo>
                    <a:pt x="6" y="5"/>
                    <a:pt x="6" y="5"/>
                    <a:pt x="5" y="5"/>
                  </a:cubicBezTo>
                  <a:cubicBezTo>
                    <a:pt x="6" y="4"/>
                    <a:pt x="6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3"/>
                    <a:pt x="0" y="7"/>
                    <a:pt x="3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7"/>
                    <a:pt x="4" y="7"/>
                    <a:pt x="5" y="6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6" y="10"/>
                    <a:pt x="8" y="9"/>
                    <a:pt x="8" y="8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85"/>
            <p:cNvSpPr/>
            <p:nvPr/>
          </p:nvSpPr>
          <p:spPr bwMode="auto">
            <a:xfrm>
              <a:off x="3240" y="3071"/>
              <a:ext cx="22" cy="30"/>
            </a:xfrm>
            <a:custGeom>
              <a:avLst/>
              <a:gdLst>
                <a:gd name="T0" fmla="*/ 1 w 5"/>
                <a:gd name="T1" fmla="*/ 2 h 7"/>
                <a:gd name="T2" fmla="*/ 0 w 5"/>
                <a:gd name="T3" fmla="*/ 5 h 7"/>
                <a:gd name="T4" fmla="*/ 3 w 5"/>
                <a:gd name="T5" fmla="*/ 4 h 7"/>
                <a:gd name="T6" fmla="*/ 3 w 5"/>
                <a:gd name="T7" fmla="*/ 4 h 7"/>
                <a:gd name="T8" fmla="*/ 1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1" y="2"/>
                  </a:move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6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2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86"/>
            <p:cNvSpPr/>
            <p:nvPr/>
          </p:nvSpPr>
          <p:spPr bwMode="auto">
            <a:xfrm>
              <a:off x="3210" y="3032"/>
              <a:ext cx="169" cy="203"/>
            </a:xfrm>
            <a:custGeom>
              <a:avLst/>
              <a:gdLst>
                <a:gd name="T0" fmla="*/ 36 w 39"/>
                <a:gd name="T1" fmla="*/ 13 h 47"/>
                <a:gd name="T2" fmla="*/ 37 w 39"/>
                <a:gd name="T3" fmla="*/ 13 h 47"/>
                <a:gd name="T4" fmla="*/ 38 w 39"/>
                <a:gd name="T5" fmla="*/ 9 h 47"/>
                <a:gd name="T6" fmla="*/ 37 w 39"/>
                <a:gd name="T7" fmla="*/ 8 h 47"/>
                <a:gd name="T8" fmla="*/ 36 w 39"/>
                <a:gd name="T9" fmla="*/ 6 h 47"/>
                <a:gd name="T10" fmla="*/ 37 w 39"/>
                <a:gd name="T11" fmla="*/ 4 h 47"/>
                <a:gd name="T12" fmla="*/ 35 w 39"/>
                <a:gd name="T13" fmla="*/ 2 h 47"/>
                <a:gd name="T14" fmla="*/ 32 w 39"/>
                <a:gd name="T15" fmla="*/ 5 h 47"/>
                <a:gd name="T16" fmla="*/ 33 w 39"/>
                <a:gd name="T17" fmla="*/ 9 h 47"/>
                <a:gd name="T18" fmla="*/ 33 w 39"/>
                <a:gd name="T19" fmla="*/ 10 h 47"/>
                <a:gd name="T20" fmla="*/ 32 w 39"/>
                <a:gd name="T21" fmla="*/ 13 h 47"/>
                <a:gd name="T22" fmla="*/ 31 w 39"/>
                <a:gd name="T23" fmla="*/ 12 h 47"/>
                <a:gd name="T24" fmla="*/ 28 w 39"/>
                <a:gd name="T25" fmla="*/ 12 h 47"/>
                <a:gd name="T26" fmla="*/ 27 w 39"/>
                <a:gd name="T27" fmla="*/ 8 h 47"/>
                <a:gd name="T28" fmla="*/ 23 w 39"/>
                <a:gd name="T29" fmla="*/ 10 h 47"/>
                <a:gd name="T30" fmla="*/ 21 w 39"/>
                <a:gd name="T31" fmla="*/ 13 h 47"/>
                <a:gd name="T32" fmla="*/ 21 w 39"/>
                <a:gd name="T33" fmla="*/ 13 h 47"/>
                <a:gd name="T34" fmla="*/ 21 w 39"/>
                <a:gd name="T35" fmla="*/ 11 h 47"/>
                <a:gd name="T36" fmla="*/ 18 w 39"/>
                <a:gd name="T37" fmla="*/ 7 h 47"/>
                <a:gd name="T38" fmla="*/ 15 w 39"/>
                <a:gd name="T39" fmla="*/ 9 h 47"/>
                <a:gd name="T40" fmla="*/ 15 w 39"/>
                <a:gd name="T41" fmla="*/ 10 h 47"/>
                <a:gd name="T42" fmla="*/ 14 w 39"/>
                <a:gd name="T43" fmla="*/ 11 h 47"/>
                <a:gd name="T44" fmla="*/ 14 w 39"/>
                <a:gd name="T45" fmla="*/ 7 h 47"/>
                <a:gd name="T46" fmla="*/ 13 w 39"/>
                <a:gd name="T47" fmla="*/ 5 h 47"/>
                <a:gd name="T48" fmla="*/ 17 w 39"/>
                <a:gd name="T49" fmla="*/ 3 h 47"/>
                <a:gd name="T50" fmla="*/ 13 w 39"/>
                <a:gd name="T51" fmla="*/ 4 h 47"/>
                <a:gd name="T52" fmla="*/ 9 w 39"/>
                <a:gd name="T53" fmla="*/ 7 h 47"/>
                <a:gd name="T54" fmla="*/ 11 w 39"/>
                <a:gd name="T55" fmla="*/ 9 h 47"/>
                <a:gd name="T56" fmla="*/ 12 w 39"/>
                <a:gd name="T57" fmla="*/ 12 h 47"/>
                <a:gd name="T58" fmla="*/ 14 w 39"/>
                <a:gd name="T59" fmla="*/ 16 h 47"/>
                <a:gd name="T60" fmla="*/ 13 w 39"/>
                <a:gd name="T61" fmla="*/ 32 h 47"/>
                <a:gd name="T62" fmla="*/ 6 w 39"/>
                <a:gd name="T63" fmla="*/ 45 h 47"/>
                <a:gd name="T64" fmla="*/ 9 w 39"/>
                <a:gd name="T65" fmla="*/ 43 h 47"/>
                <a:gd name="T66" fmla="*/ 16 w 39"/>
                <a:gd name="T67" fmla="*/ 40 h 47"/>
                <a:gd name="T68" fmla="*/ 20 w 39"/>
                <a:gd name="T69" fmla="*/ 44 h 47"/>
                <a:gd name="T70" fmla="*/ 22 w 39"/>
                <a:gd name="T71" fmla="*/ 36 h 47"/>
                <a:gd name="T72" fmla="*/ 20 w 39"/>
                <a:gd name="T73" fmla="*/ 27 h 47"/>
                <a:gd name="T74" fmla="*/ 23 w 39"/>
                <a:gd name="T75" fmla="*/ 15 h 47"/>
                <a:gd name="T76" fmla="*/ 23 w 39"/>
                <a:gd name="T77" fmla="*/ 14 h 47"/>
                <a:gd name="T78" fmla="*/ 28 w 39"/>
                <a:gd name="T79" fmla="*/ 14 h 47"/>
                <a:gd name="T80" fmla="*/ 30 w 39"/>
                <a:gd name="T81" fmla="*/ 16 h 47"/>
                <a:gd name="T82" fmla="*/ 33 w 39"/>
                <a:gd name="T83" fmla="*/ 14 h 47"/>
                <a:gd name="T84" fmla="*/ 34 w 39"/>
                <a:gd name="T85" fmla="*/ 16 h 47"/>
                <a:gd name="T86" fmla="*/ 37 w 39"/>
                <a:gd name="T8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" h="47">
                  <a:moveTo>
                    <a:pt x="37" y="14"/>
                  </a:moveTo>
                  <a:cubicBezTo>
                    <a:pt x="37" y="13"/>
                    <a:pt x="36" y="13"/>
                    <a:pt x="36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7" y="13"/>
                    <a:pt x="37" y="13"/>
                  </a:cubicBezTo>
                  <a:cubicBezTo>
                    <a:pt x="38" y="13"/>
                    <a:pt x="39" y="12"/>
                    <a:pt x="39" y="11"/>
                  </a:cubicBezTo>
                  <a:cubicBezTo>
                    <a:pt x="39" y="10"/>
                    <a:pt x="39" y="9"/>
                    <a:pt x="38" y="9"/>
                  </a:cubicBezTo>
                  <a:cubicBezTo>
                    <a:pt x="37" y="9"/>
                    <a:pt x="37" y="9"/>
                    <a:pt x="36" y="9"/>
                  </a:cubicBezTo>
                  <a:cubicBezTo>
                    <a:pt x="37" y="9"/>
                    <a:pt x="37" y="9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6" y="6"/>
                  </a:cubicBezTo>
                  <a:cubicBezTo>
                    <a:pt x="37" y="6"/>
                    <a:pt x="37" y="5"/>
                    <a:pt x="37" y="5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6" y="2"/>
                    <a:pt x="35" y="2"/>
                    <a:pt x="35" y="2"/>
                  </a:cubicBezTo>
                  <a:cubicBezTo>
                    <a:pt x="33" y="2"/>
                    <a:pt x="32" y="3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6"/>
                    <a:pt x="30" y="9"/>
                    <a:pt x="32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3" y="9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2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1" y="12"/>
                    <a:pt x="31" y="12"/>
                  </a:cubicBezTo>
                  <a:cubicBezTo>
                    <a:pt x="30" y="11"/>
                    <a:pt x="29" y="12"/>
                    <a:pt x="28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8" y="11"/>
                    <a:pt x="29" y="8"/>
                    <a:pt x="27" y="8"/>
                  </a:cubicBezTo>
                  <a:cubicBezTo>
                    <a:pt x="26" y="8"/>
                    <a:pt x="25" y="9"/>
                    <a:pt x="24" y="10"/>
                  </a:cubicBezTo>
                  <a:cubicBezTo>
                    <a:pt x="24" y="10"/>
                    <a:pt x="24" y="10"/>
                    <a:pt x="23" y="10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2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20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5"/>
                    <a:pt x="15" y="6"/>
                    <a:pt x="15" y="8"/>
                  </a:cubicBezTo>
                  <a:cubicBezTo>
                    <a:pt x="15" y="8"/>
                    <a:pt x="15" y="9"/>
                    <a:pt x="15" y="9"/>
                  </a:cubicBezTo>
                  <a:cubicBezTo>
                    <a:pt x="15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5" y="10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ubicBezTo>
                    <a:pt x="14" y="7"/>
                    <a:pt x="14" y="6"/>
                    <a:pt x="13" y="6"/>
                  </a:cubicBezTo>
                  <a:cubicBezTo>
                    <a:pt x="13" y="6"/>
                    <a:pt x="14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8"/>
                    <a:pt x="18" y="5"/>
                    <a:pt x="17" y="3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6" y="0"/>
                    <a:pt x="13" y="3"/>
                    <a:pt x="13" y="4"/>
                  </a:cubicBezTo>
                  <a:cubicBezTo>
                    <a:pt x="13" y="3"/>
                    <a:pt x="12" y="3"/>
                    <a:pt x="11" y="4"/>
                  </a:cubicBezTo>
                  <a:cubicBezTo>
                    <a:pt x="10" y="5"/>
                    <a:pt x="10" y="6"/>
                    <a:pt x="9" y="7"/>
                  </a:cubicBezTo>
                  <a:cubicBezTo>
                    <a:pt x="9" y="7"/>
                    <a:pt x="9" y="9"/>
                    <a:pt x="10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9"/>
                    <a:pt x="11" y="10"/>
                    <a:pt x="11" y="11"/>
                  </a:cubicBezTo>
                  <a:cubicBezTo>
                    <a:pt x="11" y="12"/>
                    <a:pt x="12" y="12"/>
                    <a:pt x="12" y="12"/>
                  </a:cubicBezTo>
                  <a:cubicBezTo>
                    <a:pt x="11" y="13"/>
                    <a:pt x="11" y="14"/>
                    <a:pt x="12" y="14"/>
                  </a:cubicBezTo>
                  <a:cubicBezTo>
                    <a:pt x="12" y="15"/>
                    <a:pt x="13" y="16"/>
                    <a:pt x="14" y="16"/>
                  </a:cubicBezTo>
                  <a:cubicBezTo>
                    <a:pt x="13" y="21"/>
                    <a:pt x="14" y="26"/>
                    <a:pt x="13" y="30"/>
                  </a:cubicBezTo>
                  <a:cubicBezTo>
                    <a:pt x="13" y="31"/>
                    <a:pt x="13" y="31"/>
                    <a:pt x="13" y="32"/>
                  </a:cubicBezTo>
                  <a:cubicBezTo>
                    <a:pt x="10" y="33"/>
                    <a:pt x="7" y="37"/>
                    <a:pt x="4" y="39"/>
                  </a:cubicBezTo>
                  <a:cubicBezTo>
                    <a:pt x="0" y="41"/>
                    <a:pt x="1" y="47"/>
                    <a:pt x="6" y="45"/>
                  </a:cubicBezTo>
                  <a:cubicBezTo>
                    <a:pt x="7" y="44"/>
                    <a:pt x="8" y="43"/>
                    <a:pt x="9" y="42"/>
                  </a:cubicBezTo>
                  <a:cubicBezTo>
                    <a:pt x="9" y="42"/>
                    <a:pt x="9" y="42"/>
                    <a:pt x="9" y="43"/>
                  </a:cubicBezTo>
                  <a:cubicBezTo>
                    <a:pt x="9" y="47"/>
                    <a:pt x="14" y="45"/>
                    <a:pt x="15" y="42"/>
                  </a:cubicBezTo>
                  <a:cubicBezTo>
                    <a:pt x="16" y="42"/>
                    <a:pt x="16" y="41"/>
                    <a:pt x="16" y="40"/>
                  </a:cubicBezTo>
                  <a:cubicBezTo>
                    <a:pt x="17" y="41"/>
                    <a:pt x="17" y="41"/>
                    <a:pt x="18" y="42"/>
                  </a:cubicBezTo>
                  <a:cubicBezTo>
                    <a:pt x="18" y="43"/>
                    <a:pt x="19" y="43"/>
                    <a:pt x="20" y="44"/>
                  </a:cubicBezTo>
                  <a:cubicBezTo>
                    <a:pt x="23" y="46"/>
                    <a:pt x="28" y="39"/>
                    <a:pt x="24" y="37"/>
                  </a:cubicBezTo>
                  <a:cubicBezTo>
                    <a:pt x="24" y="37"/>
                    <a:pt x="23" y="36"/>
                    <a:pt x="22" y="36"/>
                  </a:cubicBezTo>
                  <a:cubicBezTo>
                    <a:pt x="21" y="35"/>
                    <a:pt x="21" y="33"/>
                    <a:pt x="20" y="33"/>
                  </a:cubicBezTo>
                  <a:cubicBezTo>
                    <a:pt x="19" y="31"/>
                    <a:pt x="20" y="28"/>
                    <a:pt x="20" y="27"/>
                  </a:cubicBezTo>
                  <a:cubicBezTo>
                    <a:pt x="21" y="24"/>
                    <a:pt x="20" y="20"/>
                    <a:pt x="20" y="17"/>
                  </a:cubicBezTo>
                  <a:cubicBezTo>
                    <a:pt x="21" y="17"/>
                    <a:pt x="23" y="16"/>
                    <a:pt x="23" y="15"/>
                  </a:cubicBezTo>
                  <a:cubicBezTo>
                    <a:pt x="23" y="15"/>
                    <a:pt x="23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4" y="15"/>
                    <a:pt x="25" y="15"/>
                    <a:pt x="26" y="16"/>
                  </a:cubicBezTo>
                  <a:cubicBezTo>
                    <a:pt x="27" y="16"/>
                    <a:pt x="28" y="15"/>
                    <a:pt x="28" y="14"/>
                  </a:cubicBezTo>
                  <a:cubicBezTo>
                    <a:pt x="28" y="15"/>
                    <a:pt x="28" y="15"/>
                    <a:pt x="29" y="15"/>
                  </a:cubicBezTo>
                  <a:cubicBezTo>
                    <a:pt x="29" y="16"/>
                    <a:pt x="29" y="16"/>
                    <a:pt x="30" y="16"/>
                  </a:cubicBezTo>
                  <a:cubicBezTo>
                    <a:pt x="31" y="17"/>
                    <a:pt x="33" y="15"/>
                    <a:pt x="32" y="14"/>
                  </a:cubicBezTo>
                  <a:cubicBezTo>
                    <a:pt x="32" y="14"/>
                    <a:pt x="33" y="14"/>
                    <a:pt x="33" y="14"/>
                  </a:cubicBezTo>
                  <a:cubicBezTo>
                    <a:pt x="34" y="14"/>
                    <a:pt x="34" y="14"/>
                    <a:pt x="35" y="14"/>
                  </a:cubicBezTo>
                  <a:cubicBezTo>
                    <a:pt x="34" y="15"/>
                    <a:pt x="34" y="15"/>
                    <a:pt x="34" y="16"/>
                  </a:cubicBezTo>
                  <a:cubicBezTo>
                    <a:pt x="35" y="17"/>
                    <a:pt x="35" y="17"/>
                    <a:pt x="36" y="17"/>
                  </a:cubicBezTo>
                  <a:cubicBezTo>
                    <a:pt x="38" y="17"/>
                    <a:pt x="39" y="14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87"/>
            <p:cNvSpPr/>
            <p:nvPr/>
          </p:nvSpPr>
          <p:spPr bwMode="auto">
            <a:xfrm>
              <a:off x="3436" y="3045"/>
              <a:ext cx="30" cy="30"/>
            </a:xfrm>
            <a:custGeom>
              <a:avLst/>
              <a:gdLst>
                <a:gd name="T0" fmla="*/ 5 w 7"/>
                <a:gd name="T1" fmla="*/ 1 h 7"/>
                <a:gd name="T2" fmla="*/ 3 w 7"/>
                <a:gd name="T3" fmla="*/ 0 h 7"/>
                <a:gd name="T4" fmla="*/ 1 w 7"/>
                <a:gd name="T5" fmla="*/ 3 h 7"/>
                <a:gd name="T6" fmla="*/ 3 w 7"/>
                <a:gd name="T7" fmla="*/ 5 h 7"/>
                <a:gd name="T8" fmla="*/ 4 w 7"/>
                <a:gd name="T9" fmla="*/ 5 h 7"/>
                <a:gd name="T10" fmla="*/ 5 w 7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5" y="1"/>
                  </a:move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1" y="2"/>
                    <a:pt x="1" y="3"/>
                  </a:cubicBezTo>
                  <a:cubicBezTo>
                    <a:pt x="0" y="5"/>
                    <a:pt x="2" y="7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6" y="5"/>
                    <a:pt x="7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88"/>
            <p:cNvSpPr/>
            <p:nvPr/>
          </p:nvSpPr>
          <p:spPr bwMode="auto">
            <a:xfrm>
              <a:off x="3471" y="3036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89"/>
            <p:cNvSpPr/>
            <p:nvPr/>
          </p:nvSpPr>
          <p:spPr bwMode="auto">
            <a:xfrm>
              <a:off x="3453" y="3023"/>
              <a:ext cx="18" cy="30"/>
            </a:xfrm>
            <a:custGeom>
              <a:avLst/>
              <a:gdLst>
                <a:gd name="T0" fmla="*/ 1 w 4"/>
                <a:gd name="T1" fmla="*/ 2 h 7"/>
                <a:gd name="T2" fmla="*/ 1 w 4"/>
                <a:gd name="T3" fmla="*/ 6 h 7"/>
                <a:gd name="T4" fmla="*/ 4 w 4"/>
                <a:gd name="T5" fmla="*/ 3 h 7"/>
                <a:gd name="T6" fmla="*/ 1 w 4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0" y="3"/>
                    <a:pt x="0" y="4"/>
                    <a:pt x="1" y="6"/>
                  </a:cubicBezTo>
                  <a:cubicBezTo>
                    <a:pt x="2" y="7"/>
                    <a:pt x="4" y="5"/>
                    <a:pt x="4" y="3"/>
                  </a:cubicBezTo>
                  <a:cubicBezTo>
                    <a:pt x="4" y="1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90"/>
            <p:cNvSpPr>
              <a:spLocks noEditPoints="1"/>
            </p:cNvSpPr>
            <p:nvPr/>
          </p:nvSpPr>
          <p:spPr bwMode="auto">
            <a:xfrm>
              <a:off x="3462" y="2984"/>
              <a:ext cx="39" cy="35"/>
            </a:xfrm>
            <a:custGeom>
              <a:avLst/>
              <a:gdLst>
                <a:gd name="T0" fmla="*/ 6 w 9"/>
                <a:gd name="T1" fmla="*/ 1 h 8"/>
                <a:gd name="T2" fmla="*/ 5 w 9"/>
                <a:gd name="T3" fmla="*/ 4 h 8"/>
                <a:gd name="T4" fmla="*/ 5 w 9"/>
                <a:gd name="T5" fmla="*/ 4 h 8"/>
                <a:gd name="T6" fmla="*/ 5 w 9"/>
                <a:gd name="T7" fmla="*/ 4 h 8"/>
                <a:gd name="T8" fmla="*/ 4 w 9"/>
                <a:gd name="T9" fmla="*/ 4 h 8"/>
                <a:gd name="T10" fmla="*/ 1 w 9"/>
                <a:gd name="T11" fmla="*/ 4 h 8"/>
                <a:gd name="T12" fmla="*/ 0 w 9"/>
                <a:gd name="T13" fmla="*/ 7 h 8"/>
                <a:gd name="T14" fmla="*/ 1 w 9"/>
                <a:gd name="T15" fmla="*/ 8 h 8"/>
                <a:gd name="T16" fmla="*/ 1 w 9"/>
                <a:gd name="T17" fmla="*/ 8 h 8"/>
                <a:gd name="T18" fmla="*/ 4 w 9"/>
                <a:gd name="T19" fmla="*/ 8 h 8"/>
                <a:gd name="T20" fmla="*/ 5 w 9"/>
                <a:gd name="T21" fmla="*/ 7 h 8"/>
                <a:gd name="T22" fmla="*/ 5 w 9"/>
                <a:gd name="T23" fmla="*/ 7 h 8"/>
                <a:gd name="T24" fmla="*/ 7 w 9"/>
                <a:gd name="T25" fmla="*/ 5 h 8"/>
                <a:gd name="T26" fmla="*/ 7 w 9"/>
                <a:gd name="T27" fmla="*/ 5 h 8"/>
                <a:gd name="T28" fmla="*/ 9 w 9"/>
                <a:gd name="T29" fmla="*/ 3 h 8"/>
                <a:gd name="T30" fmla="*/ 9 w 9"/>
                <a:gd name="T31" fmla="*/ 2 h 8"/>
                <a:gd name="T32" fmla="*/ 6 w 9"/>
                <a:gd name="T33" fmla="*/ 1 h 8"/>
                <a:gd name="T34" fmla="*/ 6 w 9"/>
                <a:gd name="T35" fmla="*/ 3 h 8"/>
                <a:gd name="T36" fmla="*/ 6 w 9"/>
                <a:gd name="T37" fmla="*/ 3 h 8"/>
                <a:gd name="T38" fmla="*/ 6 w 9"/>
                <a:gd name="T39" fmla="*/ 3 h 8"/>
                <a:gd name="T40" fmla="*/ 6 w 9"/>
                <a:gd name="T4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8">
                  <a:moveTo>
                    <a:pt x="6" y="1"/>
                  </a:moveTo>
                  <a:cubicBezTo>
                    <a:pt x="6" y="2"/>
                    <a:pt x="6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2" y="2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3" y="8"/>
                    <a:pt x="4" y="8"/>
                  </a:cubicBezTo>
                  <a:cubicBezTo>
                    <a:pt x="4" y="8"/>
                    <a:pt x="5" y="8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9" y="4"/>
                    <a:pt x="9" y="3"/>
                  </a:cubicBezTo>
                  <a:cubicBezTo>
                    <a:pt x="9" y="3"/>
                    <a:pt x="9" y="2"/>
                    <a:pt x="9" y="2"/>
                  </a:cubicBezTo>
                  <a:cubicBezTo>
                    <a:pt x="9" y="1"/>
                    <a:pt x="8" y="0"/>
                    <a:pt x="6" y="1"/>
                  </a:cubicBezTo>
                  <a:close/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91"/>
            <p:cNvSpPr/>
            <p:nvPr/>
          </p:nvSpPr>
          <p:spPr bwMode="auto">
            <a:xfrm>
              <a:off x="3497" y="2972"/>
              <a:ext cx="26" cy="21"/>
            </a:xfrm>
            <a:custGeom>
              <a:avLst/>
              <a:gdLst>
                <a:gd name="T0" fmla="*/ 3 w 6"/>
                <a:gd name="T1" fmla="*/ 1 h 5"/>
                <a:gd name="T2" fmla="*/ 3 w 6"/>
                <a:gd name="T3" fmla="*/ 5 h 5"/>
                <a:gd name="T4" fmla="*/ 5 w 6"/>
                <a:gd name="T5" fmla="*/ 3 h 5"/>
                <a:gd name="T6" fmla="*/ 3 w 6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3" y="1"/>
                  </a:moveTo>
                  <a:cubicBezTo>
                    <a:pt x="1" y="1"/>
                    <a:pt x="0" y="5"/>
                    <a:pt x="3" y="5"/>
                  </a:cubicBezTo>
                  <a:cubicBezTo>
                    <a:pt x="4" y="4"/>
                    <a:pt x="5" y="4"/>
                    <a:pt x="5" y="3"/>
                  </a:cubicBezTo>
                  <a:cubicBezTo>
                    <a:pt x="6" y="1"/>
                    <a:pt x="4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92"/>
            <p:cNvSpPr/>
            <p:nvPr/>
          </p:nvSpPr>
          <p:spPr bwMode="auto">
            <a:xfrm>
              <a:off x="3518" y="2937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93"/>
            <p:cNvSpPr/>
            <p:nvPr/>
          </p:nvSpPr>
          <p:spPr bwMode="auto">
            <a:xfrm>
              <a:off x="3501" y="2877"/>
              <a:ext cx="43" cy="51"/>
            </a:xfrm>
            <a:custGeom>
              <a:avLst/>
              <a:gdLst>
                <a:gd name="T0" fmla="*/ 6 w 10"/>
                <a:gd name="T1" fmla="*/ 3 h 12"/>
                <a:gd name="T2" fmla="*/ 6 w 10"/>
                <a:gd name="T3" fmla="*/ 4 h 12"/>
                <a:gd name="T4" fmla="*/ 6 w 10"/>
                <a:gd name="T5" fmla="*/ 6 h 12"/>
                <a:gd name="T6" fmla="*/ 7 w 10"/>
                <a:gd name="T7" fmla="*/ 6 h 12"/>
                <a:gd name="T8" fmla="*/ 7 w 10"/>
                <a:gd name="T9" fmla="*/ 6 h 12"/>
                <a:gd name="T10" fmla="*/ 7 w 10"/>
                <a:gd name="T11" fmla="*/ 7 h 12"/>
                <a:gd name="T12" fmla="*/ 7 w 10"/>
                <a:gd name="T13" fmla="*/ 7 h 12"/>
                <a:gd name="T14" fmla="*/ 5 w 10"/>
                <a:gd name="T15" fmla="*/ 6 h 12"/>
                <a:gd name="T16" fmla="*/ 4 w 10"/>
                <a:gd name="T17" fmla="*/ 5 h 12"/>
                <a:gd name="T18" fmla="*/ 3 w 10"/>
                <a:gd name="T19" fmla="*/ 5 h 12"/>
                <a:gd name="T20" fmla="*/ 3 w 10"/>
                <a:gd name="T21" fmla="*/ 9 h 12"/>
                <a:gd name="T22" fmla="*/ 3 w 10"/>
                <a:gd name="T23" fmla="*/ 9 h 12"/>
                <a:gd name="T24" fmla="*/ 4 w 10"/>
                <a:gd name="T25" fmla="*/ 9 h 12"/>
                <a:gd name="T26" fmla="*/ 4 w 10"/>
                <a:gd name="T27" fmla="*/ 9 h 12"/>
                <a:gd name="T28" fmla="*/ 7 w 10"/>
                <a:gd name="T29" fmla="*/ 8 h 12"/>
                <a:gd name="T30" fmla="*/ 7 w 10"/>
                <a:gd name="T31" fmla="*/ 8 h 12"/>
                <a:gd name="T32" fmla="*/ 7 w 10"/>
                <a:gd name="T33" fmla="*/ 8 h 12"/>
                <a:gd name="T34" fmla="*/ 10 w 10"/>
                <a:gd name="T35" fmla="*/ 5 h 12"/>
                <a:gd name="T36" fmla="*/ 10 w 10"/>
                <a:gd name="T37" fmla="*/ 5 h 12"/>
                <a:gd name="T38" fmla="*/ 10 w 10"/>
                <a:gd name="T39" fmla="*/ 4 h 12"/>
                <a:gd name="T40" fmla="*/ 10 w 10"/>
                <a:gd name="T41" fmla="*/ 2 h 12"/>
                <a:gd name="T42" fmla="*/ 6 w 10"/>
                <a:gd name="T4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12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1" y="5"/>
                    <a:pt x="0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2"/>
                    <a:pt x="7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7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4"/>
                    <a:pt x="10" y="4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10" y="0"/>
                    <a:pt x="7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94"/>
            <p:cNvSpPr/>
            <p:nvPr/>
          </p:nvSpPr>
          <p:spPr bwMode="auto">
            <a:xfrm>
              <a:off x="3514" y="2924"/>
              <a:ext cx="26" cy="13"/>
            </a:xfrm>
            <a:custGeom>
              <a:avLst/>
              <a:gdLst>
                <a:gd name="T0" fmla="*/ 4 w 6"/>
                <a:gd name="T1" fmla="*/ 0 h 3"/>
                <a:gd name="T2" fmla="*/ 3 w 6"/>
                <a:gd name="T3" fmla="*/ 3 h 3"/>
                <a:gd name="T4" fmla="*/ 4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2" y="0"/>
                    <a:pt x="0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95"/>
            <p:cNvSpPr/>
            <p:nvPr/>
          </p:nvSpPr>
          <p:spPr bwMode="auto">
            <a:xfrm>
              <a:off x="3505" y="2838"/>
              <a:ext cx="18" cy="21"/>
            </a:xfrm>
            <a:custGeom>
              <a:avLst/>
              <a:gdLst>
                <a:gd name="T0" fmla="*/ 4 w 4"/>
                <a:gd name="T1" fmla="*/ 3 h 5"/>
                <a:gd name="T2" fmla="*/ 4 w 4"/>
                <a:gd name="T3" fmla="*/ 1 h 5"/>
                <a:gd name="T4" fmla="*/ 3 w 4"/>
                <a:gd name="T5" fmla="*/ 0 h 5"/>
                <a:gd name="T6" fmla="*/ 1 w 4"/>
                <a:gd name="T7" fmla="*/ 3 h 5"/>
                <a:gd name="T8" fmla="*/ 4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cubicBezTo>
                    <a:pt x="4" y="2"/>
                    <a:pt x="4" y="2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5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96"/>
            <p:cNvSpPr/>
            <p:nvPr/>
          </p:nvSpPr>
          <p:spPr bwMode="auto">
            <a:xfrm>
              <a:off x="3510" y="2851"/>
              <a:ext cx="30" cy="26"/>
            </a:xfrm>
            <a:custGeom>
              <a:avLst/>
              <a:gdLst>
                <a:gd name="T0" fmla="*/ 6 w 7"/>
                <a:gd name="T1" fmla="*/ 0 h 6"/>
                <a:gd name="T2" fmla="*/ 5 w 7"/>
                <a:gd name="T3" fmla="*/ 1 h 6"/>
                <a:gd name="T4" fmla="*/ 1 w 7"/>
                <a:gd name="T5" fmla="*/ 5 h 6"/>
                <a:gd name="T6" fmla="*/ 4 w 7"/>
                <a:gd name="T7" fmla="*/ 5 h 6"/>
                <a:gd name="T8" fmla="*/ 7 w 7"/>
                <a:gd name="T9" fmla="*/ 3 h 6"/>
                <a:gd name="T10" fmla="*/ 7 w 7"/>
                <a:gd name="T11" fmla="*/ 2 h 6"/>
                <a:gd name="T12" fmla="*/ 6 w 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3" y="1"/>
                    <a:pt x="0" y="3"/>
                    <a:pt x="1" y="5"/>
                  </a:cubicBezTo>
                  <a:cubicBezTo>
                    <a:pt x="1" y="6"/>
                    <a:pt x="3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97"/>
            <p:cNvSpPr/>
            <p:nvPr/>
          </p:nvSpPr>
          <p:spPr bwMode="auto">
            <a:xfrm>
              <a:off x="3501" y="2799"/>
              <a:ext cx="43" cy="35"/>
            </a:xfrm>
            <a:custGeom>
              <a:avLst/>
              <a:gdLst>
                <a:gd name="T0" fmla="*/ 3 w 10"/>
                <a:gd name="T1" fmla="*/ 7 h 8"/>
                <a:gd name="T2" fmla="*/ 6 w 10"/>
                <a:gd name="T3" fmla="*/ 6 h 8"/>
                <a:gd name="T4" fmla="*/ 6 w 10"/>
                <a:gd name="T5" fmla="*/ 6 h 8"/>
                <a:gd name="T6" fmla="*/ 7 w 10"/>
                <a:gd name="T7" fmla="*/ 8 h 8"/>
                <a:gd name="T8" fmla="*/ 7 w 10"/>
                <a:gd name="T9" fmla="*/ 5 h 8"/>
                <a:gd name="T10" fmla="*/ 6 w 10"/>
                <a:gd name="T11" fmla="*/ 5 h 8"/>
                <a:gd name="T12" fmla="*/ 5 w 10"/>
                <a:gd name="T13" fmla="*/ 3 h 8"/>
                <a:gd name="T14" fmla="*/ 5 w 10"/>
                <a:gd name="T15" fmla="*/ 3 h 8"/>
                <a:gd name="T16" fmla="*/ 4 w 10"/>
                <a:gd name="T17" fmla="*/ 2 h 8"/>
                <a:gd name="T18" fmla="*/ 1 w 10"/>
                <a:gd name="T19" fmla="*/ 5 h 8"/>
                <a:gd name="T20" fmla="*/ 3 w 10"/>
                <a:gd name="T2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8">
                  <a:moveTo>
                    <a:pt x="3" y="7"/>
                  </a:moveTo>
                  <a:cubicBezTo>
                    <a:pt x="4" y="8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7"/>
                    <a:pt x="5" y="8"/>
                    <a:pt x="7" y="8"/>
                  </a:cubicBezTo>
                  <a:cubicBezTo>
                    <a:pt x="9" y="8"/>
                    <a:pt x="10" y="5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7" y="4"/>
                    <a:pt x="7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0"/>
                    <a:pt x="0" y="3"/>
                    <a:pt x="1" y="5"/>
                  </a:cubicBezTo>
                  <a:cubicBezTo>
                    <a:pt x="2" y="5"/>
                    <a:pt x="2" y="6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98"/>
            <p:cNvSpPr/>
            <p:nvPr/>
          </p:nvSpPr>
          <p:spPr bwMode="auto">
            <a:xfrm>
              <a:off x="3479" y="280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3 w 5"/>
                <a:gd name="T5" fmla="*/ 0 h 4"/>
                <a:gd name="T6" fmla="*/ 2 w 5"/>
                <a:gd name="T7" fmla="*/ 4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99"/>
            <p:cNvSpPr/>
            <p:nvPr/>
          </p:nvSpPr>
          <p:spPr bwMode="auto">
            <a:xfrm>
              <a:off x="3471" y="2756"/>
              <a:ext cx="34" cy="43"/>
            </a:xfrm>
            <a:custGeom>
              <a:avLst/>
              <a:gdLst>
                <a:gd name="T0" fmla="*/ 4 w 8"/>
                <a:gd name="T1" fmla="*/ 7 h 10"/>
                <a:gd name="T2" fmla="*/ 5 w 8"/>
                <a:gd name="T3" fmla="*/ 10 h 10"/>
                <a:gd name="T4" fmla="*/ 6 w 8"/>
                <a:gd name="T5" fmla="*/ 6 h 10"/>
                <a:gd name="T6" fmla="*/ 7 w 8"/>
                <a:gd name="T7" fmla="*/ 5 h 10"/>
                <a:gd name="T8" fmla="*/ 6 w 8"/>
                <a:gd name="T9" fmla="*/ 2 h 10"/>
                <a:gd name="T10" fmla="*/ 4 w 8"/>
                <a:gd name="T11" fmla="*/ 1 h 10"/>
                <a:gd name="T12" fmla="*/ 2 w 8"/>
                <a:gd name="T13" fmla="*/ 4 h 10"/>
                <a:gd name="T14" fmla="*/ 4 w 8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0">
                  <a:moveTo>
                    <a:pt x="4" y="7"/>
                  </a:moveTo>
                  <a:cubicBezTo>
                    <a:pt x="3" y="8"/>
                    <a:pt x="3" y="10"/>
                    <a:pt x="5" y="10"/>
                  </a:cubicBezTo>
                  <a:cubicBezTo>
                    <a:pt x="6" y="10"/>
                    <a:pt x="7" y="7"/>
                    <a:pt x="6" y="6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8" y="4"/>
                    <a:pt x="7" y="2"/>
                    <a:pt x="6" y="2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3" y="5"/>
                    <a:pt x="4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200"/>
            <p:cNvSpPr/>
            <p:nvPr/>
          </p:nvSpPr>
          <p:spPr bwMode="auto">
            <a:xfrm>
              <a:off x="3458" y="2765"/>
              <a:ext cx="13" cy="25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0 w 3"/>
                <a:gd name="T5" fmla="*/ 3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201"/>
            <p:cNvSpPr/>
            <p:nvPr/>
          </p:nvSpPr>
          <p:spPr bwMode="auto">
            <a:xfrm>
              <a:off x="3445" y="2709"/>
              <a:ext cx="26" cy="25"/>
            </a:xfrm>
            <a:custGeom>
              <a:avLst/>
              <a:gdLst>
                <a:gd name="T0" fmla="*/ 3 w 6"/>
                <a:gd name="T1" fmla="*/ 6 h 6"/>
                <a:gd name="T2" fmla="*/ 4 w 6"/>
                <a:gd name="T3" fmla="*/ 6 h 6"/>
                <a:gd name="T4" fmla="*/ 6 w 6"/>
                <a:gd name="T5" fmla="*/ 3 h 6"/>
                <a:gd name="T6" fmla="*/ 6 w 6"/>
                <a:gd name="T7" fmla="*/ 2 h 6"/>
                <a:gd name="T8" fmla="*/ 3 w 6"/>
                <a:gd name="T9" fmla="*/ 3 h 6"/>
                <a:gd name="T10" fmla="*/ 3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3" y="6"/>
                  </a:moveTo>
                  <a:cubicBezTo>
                    <a:pt x="3" y="6"/>
                    <a:pt x="4" y="6"/>
                    <a:pt x="4" y="6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0"/>
                    <a:pt x="4" y="1"/>
                    <a:pt x="3" y="3"/>
                  </a:cubicBezTo>
                  <a:cubicBezTo>
                    <a:pt x="1" y="3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202"/>
            <p:cNvSpPr/>
            <p:nvPr/>
          </p:nvSpPr>
          <p:spPr bwMode="auto">
            <a:xfrm>
              <a:off x="3431" y="2730"/>
              <a:ext cx="14" cy="26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2 w 3"/>
                <a:gd name="T5" fmla="*/ 0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6"/>
                    <a:pt x="2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203"/>
            <p:cNvSpPr/>
            <p:nvPr/>
          </p:nvSpPr>
          <p:spPr bwMode="auto">
            <a:xfrm>
              <a:off x="3445" y="2739"/>
              <a:ext cx="34" cy="17"/>
            </a:xfrm>
            <a:custGeom>
              <a:avLst/>
              <a:gdLst>
                <a:gd name="T0" fmla="*/ 6 w 8"/>
                <a:gd name="T1" fmla="*/ 0 h 4"/>
                <a:gd name="T2" fmla="*/ 3 w 8"/>
                <a:gd name="T3" fmla="*/ 0 h 4"/>
                <a:gd name="T4" fmla="*/ 3 w 8"/>
                <a:gd name="T5" fmla="*/ 4 h 4"/>
                <a:gd name="T6" fmla="*/ 5 w 8"/>
                <a:gd name="T7" fmla="*/ 4 h 4"/>
                <a:gd name="T8" fmla="*/ 6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7" y="4"/>
                    <a:pt x="8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204"/>
            <p:cNvSpPr/>
            <p:nvPr/>
          </p:nvSpPr>
          <p:spPr bwMode="auto">
            <a:xfrm>
              <a:off x="3436" y="2683"/>
              <a:ext cx="26" cy="30"/>
            </a:xfrm>
            <a:custGeom>
              <a:avLst/>
              <a:gdLst>
                <a:gd name="T0" fmla="*/ 2 w 6"/>
                <a:gd name="T1" fmla="*/ 5 h 7"/>
                <a:gd name="T2" fmla="*/ 4 w 6"/>
                <a:gd name="T3" fmla="*/ 2 h 7"/>
                <a:gd name="T4" fmla="*/ 4 w 6"/>
                <a:gd name="T5" fmla="*/ 2 h 7"/>
                <a:gd name="T6" fmla="*/ 2 w 6"/>
                <a:gd name="T7" fmla="*/ 5 h 7"/>
                <a:gd name="T8" fmla="*/ 2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2" y="5"/>
                  </a:moveTo>
                  <a:cubicBezTo>
                    <a:pt x="4" y="7"/>
                    <a:pt x="6" y="4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205"/>
            <p:cNvSpPr/>
            <p:nvPr/>
          </p:nvSpPr>
          <p:spPr bwMode="auto">
            <a:xfrm>
              <a:off x="3414" y="2683"/>
              <a:ext cx="31" cy="43"/>
            </a:xfrm>
            <a:custGeom>
              <a:avLst/>
              <a:gdLst>
                <a:gd name="T0" fmla="*/ 1 w 7"/>
                <a:gd name="T1" fmla="*/ 6 h 10"/>
                <a:gd name="T2" fmla="*/ 2 w 7"/>
                <a:gd name="T3" fmla="*/ 8 h 10"/>
                <a:gd name="T4" fmla="*/ 3 w 7"/>
                <a:gd name="T5" fmla="*/ 8 h 10"/>
                <a:gd name="T6" fmla="*/ 6 w 7"/>
                <a:gd name="T7" fmla="*/ 5 h 10"/>
                <a:gd name="T8" fmla="*/ 4 w 7"/>
                <a:gd name="T9" fmla="*/ 4 h 10"/>
                <a:gd name="T10" fmla="*/ 3 w 7"/>
                <a:gd name="T11" fmla="*/ 4 h 10"/>
                <a:gd name="T12" fmla="*/ 3 w 7"/>
                <a:gd name="T13" fmla="*/ 4 h 10"/>
                <a:gd name="T14" fmla="*/ 3 w 7"/>
                <a:gd name="T15" fmla="*/ 1 h 10"/>
                <a:gd name="T16" fmla="*/ 0 w 7"/>
                <a:gd name="T17" fmla="*/ 4 h 10"/>
                <a:gd name="T18" fmla="*/ 1 w 7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0">
                  <a:moveTo>
                    <a:pt x="1" y="6"/>
                  </a:moveTo>
                  <a:cubicBezTo>
                    <a:pt x="1" y="6"/>
                    <a:pt x="1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5" y="10"/>
                    <a:pt x="7" y="7"/>
                    <a:pt x="6" y="5"/>
                  </a:cubicBezTo>
                  <a:cubicBezTo>
                    <a:pt x="5" y="5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5" y="0"/>
                    <a:pt x="3" y="1"/>
                  </a:cubicBezTo>
                  <a:cubicBezTo>
                    <a:pt x="1" y="1"/>
                    <a:pt x="1" y="2"/>
                    <a:pt x="0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206"/>
            <p:cNvSpPr/>
            <p:nvPr/>
          </p:nvSpPr>
          <p:spPr bwMode="auto">
            <a:xfrm>
              <a:off x="3397" y="2691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3 h 8"/>
                <a:gd name="T4" fmla="*/ 0 w 4"/>
                <a:gd name="T5" fmla="*/ 4 h 8"/>
                <a:gd name="T6" fmla="*/ 0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4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207"/>
            <p:cNvSpPr/>
            <p:nvPr/>
          </p:nvSpPr>
          <p:spPr bwMode="auto">
            <a:xfrm>
              <a:off x="3397" y="2665"/>
              <a:ext cx="21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208"/>
            <p:cNvSpPr/>
            <p:nvPr/>
          </p:nvSpPr>
          <p:spPr bwMode="auto">
            <a:xfrm>
              <a:off x="3362" y="266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5 w 6"/>
                <a:gd name="T3" fmla="*/ 4 h 4"/>
                <a:gd name="T4" fmla="*/ 6 w 6"/>
                <a:gd name="T5" fmla="*/ 1 h 4"/>
                <a:gd name="T6" fmla="*/ 4 w 6"/>
                <a:gd name="T7" fmla="*/ 0 h 4"/>
                <a:gd name="T8" fmla="*/ 3 w 6"/>
                <a:gd name="T9" fmla="*/ 1 h 4"/>
                <a:gd name="T10" fmla="*/ 2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3" y="4"/>
                    <a:pt x="4" y="4"/>
                    <a:pt x="5" y="4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1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209"/>
            <p:cNvSpPr/>
            <p:nvPr/>
          </p:nvSpPr>
          <p:spPr bwMode="auto">
            <a:xfrm>
              <a:off x="3332" y="2661"/>
              <a:ext cx="21" cy="30"/>
            </a:xfrm>
            <a:custGeom>
              <a:avLst/>
              <a:gdLst>
                <a:gd name="T0" fmla="*/ 1 w 5"/>
                <a:gd name="T1" fmla="*/ 6 h 7"/>
                <a:gd name="T2" fmla="*/ 4 w 5"/>
                <a:gd name="T3" fmla="*/ 5 h 7"/>
                <a:gd name="T4" fmla="*/ 5 w 5"/>
                <a:gd name="T5" fmla="*/ 2 h 7"/>
                <a:gd name="T6" fmla="*/ 1 w 5"/>
                <a:gd name="T7" fmla="*/ 3 h 7"/>
                <a:gd name="T8" fmla="*/ 1 w 5"/>
                <a:gd name="T9" fmla="*/ 4 h 7"/>
                <a:gd name="T10" fmla="*/ 1 w 5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2" y="7"/>
                    <a:pt x="3" y="6"/>
                    <a:pt x="4" y="5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0"/>
                    <a:pt x="2" y="0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210"/>
            <p:cNvSpPr/>
            <p:nvPr/>
          </p:nvSpPr>
          <p:spPr bwMode="auto">
            <a:xfrm>
              <a:off x="3314" y="2674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211"/>
            <p:cNvSpPr/>
            <p:nvPr/>
          </p:nvSpPr>
          <p:spPr bwMode="auto">
            <a:xfrm>
              <a:off x="3306" y="2648"/>
              <a:ext cx="21" cy="30"/>
            </a:xfrm>
            <a:custGeom>
              <a:avLst/>
              <a:gdLst>
                <a:gd name="T0" fmla="*/ 4 w 5"/>
                <a:gd name="T1" fmla="*/ 4 h 7"/>
                <a:gd name="T2" fmla="*/ 3 w 5"/>
                <a:gd name="T3" fmla="*/ 4 h 7"/>
                <a:gd name="T4" fmla="*/ 1 w 5"/>
                <a:gd name="T5" fmla="*/ 2 h 7"/>
                <a:gd name="T6" fmla="*/ 0 w 5"/>
                <a:gd name="T7" fmla="*/ 5 h 7"/>
                <a:gd name="T8" fmla="*/ 4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5" y="2"/>
                    <a:pt x="3" y="0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5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212"/>
            <p:cNvSpPr/>
            <p:nvPr/>
          </p:nvSpPr>
          <p:spPr bwMode="auto">
            <a:xfrm>
              <a:off x="3284" y="2670"/>
              <a:ext cx="26" cy="30"/>
            </a:xfrm>
            <a:custGeom>
              <a:avLst/>
              <a:gdLst>
                <a:gd name="T0" fmla="*/ 4 w 6"/>
                <a:gd name="T1" fmla="*/ 5 h 7"/>
                <a:gd name="T2" fmla="*/ 5 w 6"/>
                <a:gd name="T3" fmla="*/ 3 h 7"/>
                <a:gd name="T4" fmla="*/ 2 w 6"/>
                <a:gd name="T5" fmla="*/ 2 h 7"/>
                <a:gd name="T6" fmla="*/ 1 w 6"/>
                <a:gd name="T7" fmla="*/ 4 h 7"/>
                <a:gd name="T8" fmla="*/ 4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5"/>
                  </a:moveTo>
                  <a:cubicBezTo>
                    <a:pt x="4" y="4"/>
                    <a:pt x="4" y="4"/>
                    <a:pt x="5" y="3"/>
                  </a:cubicBezTo>
                  <a:cubicBezTo>
                    <a:pt x="6" y="1"/>
                    <a:pt x="2" y="0"/>
                    <a:pt x="2" y="2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7"/>
                    <a:pt x="3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213"/>
            <p:cNvSpPr/>
            <p:nvPr/>
          </p:nvSpPr>
          <p:spPr bwMode="auto">
            <a:xfrm>
              <a:off x="3262" y="2687"/>
              <a:ext cx="22" cy="26"/>
            </a:xfrm>
            <a:custGeom>
              <a:avLst/>
              <a:gdLst>
                <a:gd name="T0" fmla="*/ 2 w 5"/>
                <a:gd name="T1" fmla="*/ 1 h 6"/>
                <a:gd name="T2" fmla="*/ 2 w 5"/>
                <a:gd name="T3" fmla="*/ 5 h 6"/>
                <a:gd name="T4" fmla="*/ 3 w 5"/>
                <a:gd name="T5" fmla="*/ 5 h 6"/>
                <a:gd name="T6" fmla="*/ 3 w 5"/>
                <a:gd name="T7" fmla="*/ 1 h 6"/>
                <a:gd name="T8" fmla="*/ 2 w 5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1"/>
                  </a:moveTo>
                  <a:cubicBezTo>
                    <a:pt x="0" y="2"/>
                    <a:pt x="0" y="6"/>
                    <a:pt x="2" y="5"/>
                  </a:cubicBezTo>
                  <a:cubicBezTo>
                    <a:pt x="2" y="5"/>
                    <a:pt x="4" y="4"/>
                    <a:pt x="3" y="5"/>
                  </a:cubicBezTo>
                  <a:cubicBezTo>
                    <a:pt x="5" y="4"/>
                    <a:pt x="5" y="0"/>
                    <a:pt x="3" y="1"/>
                  </a:cubicBezTo>
                  <a:cubicBezTo>
                    <a:pt x="3" y="1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214"/>
            <p:cNvSpPr/>
            <p:nvPr/>
          </p:nvSpPr>
          <p:spPr bwMode="auto">
            <a:xfrm>
              <a:off x="3371" y="2704"/>
              <a:ext cx="30" cy="17"/>
            </a:xfrm>
            <a:custGeom>
              <a:avLst/>
              <a:gdLst>
                <a:gd name="T0" fmla="*/ 3 w 7"/>
                <a:gd name="T1" fmla="*/ 4 h 4"/>
                <a:gd name="T2" fmla="*/ 4 w 7"/>
                <a:gd name="T3" fmla="*/ 4 h 4"/>
                <a:gd name="T4" fmla="*/ 5 w 7"/>
                <a:gd name="T5" fmla="*/ 0 h 4"/>
                <a:gd name="T6" fmla="*/ 3 w 7"/>
                <a:gd name="T7" fmla="*/ 0 h 4"/>
                <a:gd name="T8" fmla="*/ 3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3" y="4"/>
                    <a:pt x="4" y="4"/>
                    <a:pt x="4" y="4"/>
                  </a:cubicBezTo>
                  <a:cubicBezTo>
                    <a:pt x="6" y="4"/>
                    <a:pt x="7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215"/>
            <p:cNvSpPr>
              <a:spLocks noEditPoints="1"/>
            </p:cNvSpPr>
            <p:nvPr/>
          </p:nvSpPr>
          <p:spPr bwMode="auto">
            <a:xfrm>
              <a:off x="3162" y="2851"/>
              <a:ext cx="161" cy="168"/>
            </a:xfrm>
            <a:custGeom>
              <a:avLst/>
              <a:gdLst>
                <a:gd name="T0" fmla="*/ 5 w 37"/>
                <a:gd name="T1" fmla="*/ 9 h 39"/>
                <a:gd name="T2" fmla="*/ 2 w 37"/>
                <a:gd name="T3" fmla="*/ 20 h 39"/>
                <a:gd name="T4" fmla="*/ 2 w 37"/>
                <a:gd name="T5" fmla="*/ 37 h 39"/>
                <a:gd name="T6" fmla="*/ 7 w 37"/>
                <a:gd name="T7" fmla="*/ 38 h 39"/>
                <a:gd name="T8" fmla="*/ 18 w 37"/>
                <a:gd name="T9" fmla="*/ 33 h 39"/>
                <a:gd name="T10" fmla="*/ 31 w 37"/>
                <a:gd name="T11" fmla="*/ 24 h 39"/>
                <a:gd name="T12" fmla="*/ 24 w 37"/>
                <a:gd name="T13" fmla="*/ 4 h 39"/>
                <a:gd name="T14" fmla="*/ 5 w 37"/>
                <a:gd name="T15" fmla="*/ 9 h 39"/>
                <a:gd name="T16" fmla="*/ 22 w 37"/>
                <a:gd name="T17" fmla="*/ 24 h 39"/>
                <a:gd name="T18" fmla="*/ 9 w 37"/>
                <a:gd name="T19" fmla="*/ 31 h 39"/>
                <a:gd name="T20" fmla="*/ 10 w 37"/>
                <a:gd name="T21" fmla="*/ 17 h 39"/>
                <a:gd name="T22" fmla="*/ 19 w 37"/>
                <a:gd name="T23" fmla="*/ 10 h 39"/>
                <a:gd name="T24" fmla="*/ 22 w 37"/>
                <a:gd name="T25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39">
                  <a:moveTo>
                    <a:pt x="5" y="9"/>
                  </a:moveTo>
                  <a:cubicBezTo>
                    <a:pt x="3" y="12"/>
                    <a:pt x="3" y="16"/>
                    <a:pt x="2" y="20"/>
                  </a:cubicBezTo>
                  <a:cubicBezTo>
                    <a:pt x="2" y="26"/>
                    <a:pt x="0" y="31"/>
                    <a:pt x="2" y="37"/>
                  </a:cubicBezTo>
                  <a:cubicBezTo>
                    <a:pt x="2" y="39"/>
                    <a:pt x="5" y="39"/>
                    <a:pt x="7" y="38"/>
                  </a:cubicBezTo>
                  <a:cubicBezTo>
                    <a:pt x="11" y="37"/>
                    <a:pt x="14" y="35"/>
                    <a:pt x="18" y="33"/>
                  </a:cubicBezTo>
                  <a:cubicBezTo>
                    <a:pt x="22" y="31"/>
                    <a:pt x="28" y="28"/>
                    <a:pt x="31" y="24"/>
                  </a:cubicBezTo>
                  <a:cubicBezTo>
                    <a:pt x="37" y="16"/>
                    <a:pt x="31" y="8"/>
                    <a:pt x="24" y="4"/>
                  </a:cubicBezTo>
                  <a:cubicBezTo>
                    <a:pt x="17" y="0"/>
                    <a:pt x="9" y="3"/>
                    <a:pt x="5" y="9"/>
                  </a:cubicBezTo>
                  <a:close/>
                  <a:moveTo>
                    <a:pt x="22" y="24"/>
                  </a:moveTo>
                  <a:cubicBezTo>
                    <a:pt x="18" y="27"/>
                    <a:pt x="13" y="30"/>
                    <a:pt x="9" y="31"/>
                  </a:cubicBezTo>
                  <a:cubicBezTo>
                    <a:pt x="8" y="26"/>
                    <a:pt x="10" y="21"/>
                    <a:pt x="10" y="17"/>
                  </a:cubicBezTo>
                  <a:cubicBezTo>
                    <a:pt x="10" y="11"/>
                    <a:pt x="13" y="6"/>
                    <a:pt x="19" y="10"/>
                  </a:cubicBezTo>
                  <a:cubicBezTo>
                    <a:pt x="25" y="14"/>
                    <a:pt x="29" y="19"/>
                    <a:pt x="2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216"/>
            <p:cNvSpPr>
              <a:spLocks noEditPoints="1"/>
            </p:cNvSpPr>
            <p:nvPr/>
          </p:nvSpPr>
          <p:spPr bwMode="auto">
            <a:xfrm>
              <a:off x="3358" y="3053"/>
              <a:ext cx="95" cy="186"/>
            </a:xfrm>
            <a:custGeom>
              <a:avLst/>
              <a:gdLst>
                <a:gd name="T0" fmla="*/ 15 w 22"/>
                <a:gd name="T1" fmla="*/ 28 h 43"/>
                <a:gd name="T2" fmla="*/ 15 w 22"/>
                <a:gd name="T3" fmla="*/ 22 h 43"/>
                <a:gd name="T4" fmla="*/ 15 w 22"/>
                <a:gd name="T5" fmla="*/ 6 h 43"/>
                <a:gd name="T6" fmla="*/ 15 w 22"/>
                <a:gd name="T7" fmla="*/ 6 h 43"/>
                <a:gd name="T8" fmla="*/ 17 w 22"/>
                <a:gd name="T9" fmla="*/ 5 h 43"/>
                <a:gd name="T10" fmla="*/ 15 w 22"/>
                <a:gd name="T11" fmla="*/ 2 h 43"/>
                <a:gd name="T12" fmla="*/ 14 w 22"/>
                <a:gd name="T13" fmla="*/ 3 h 43"/>
                <a:gd name="T14" fmla="*/ 13 w 22"/>
                <a:gd name="T15" fmla="*/ 4 h 43"/>
                <a:gd name="T16" fmla="*/ 11 w 22"/>
                <a:gd name="T17" fmla="*/ 4 h 43"/>
                <a:gd name="T18" fmla="*/ 10 w 22"/>
                <a:gd name="T19" fmla="*/ 3 h 43"/>
                <a:gd name="T20" fmla="*/ 9 w 22"/>
                <a:gd name="T21" fmla="*/ 3 h 43"/>
                <a:gd name="T22" fmla="*/ 8 w 22"/>
                <a:gd name="T23" fmla="*/ 3 h 43"/>
                <a:gd name="T24" fmla="*/ 6 w 22"/>
                <a:gd name="T25" fmla="*/ 6 h 43"/>
                <a:gd name="T26" fmla="*/ 6 w 22"/>
                <a:gd name="T27" fmla="*/ 6 h 43"/>
                <a:gd name="T28" fmla="*/ 8 w 22"/>
                <a:gd name="T29" fmla="*/ 8 h 43"/>
                <a:gd name="T30" fmla="*/ 8 w 22"/>
                <a:gd name="T31" fmla="*/ 11 h 43"/>
                <a:gd name="T32" fmla="*/ 8 w 22"/>
                <a:gd name="T33" fmla="*/ 28 h 43"/>
                <a:gd name="T34" fmla="*/ 8 w 22"/>
                <a:gd name="T35" fmla="*/ 28 h 43"/>
                <a:gd name="T36" fmla="*/ 4 w 22"/>
                <a:gd name="T37" fmla="*/ 32 h 43"/>
                <a:gd name="T38" fmla="*/ 5 w 22"/>
                <a:gd name="T39" fmla="*/ 39 h 43"/>
                <a:gd name="T40" fmla="*/ 7 w 22"/>
                <a:gd name="T41" fmla="*/ 38 h 43"/>
                <a:gd name="T42" fmla="*/ 7 w 22"/>
                <a:gd name="T43" fmla="*/ 38 h 43"/>
                <a:gd name="T44" fmla="*/ 13 w 22"/>
                <a:gd name="T45" fmla="*/ 38 h 43"/>
                <a:gd name="T46" fmla="*/ 14 w 22"/>
                <a:gd name="T47" fmla="*/ 39 h 43"/>
                <a:gd name="T48" fmla="*/ 20 w 22"/>
                <a:gd name="T49" fmla="*/ 34 h 43"/>
                <a:gd name="T50" fmla="*/ 15 w 22"/>
                <a:gd name="T51" fmla="*/ 28 h 43"/>
                <a:gd name="T52" fmla="*/ 12 w 22"/>
                <a:gd name="T53" fmla="*/ 11 h 43"/>
                <a:gd name="T54" fmla="*/ 12 w 22"/>
                <a:gd name="T55" fmla="*/ 11 h 43"/>
                <a:gd name="T56" fmla="*/ 12 w 22"/>
                <a:gd name="T57" fmla="*/ 10 h 43"/>
                <a:gd name="T58" fmla="*/ 12 w 22"/>
                <a:gd name="T5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43">
                  <a:moveTo>
                    <a:pt x="15" y="28"/>
                  </a:moveTo>
                  <a:cubicBezTo>
                    <a:pt x="14" y="26"/>
                    <a:pt x="14" y="24"/>
                    <a:pt x="15" y="22"/>
                  </a:cubicBezTo>
                  <a:cubicBezTo>
                    <a:pt x="15" y="17"/>
                    <a:pt x="15" y="12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7" y="5"/>
                  </a:cubicBezTo>
                  <a:cubicBezTo>
                    <a:pt x="18" y="3"/>
                    <a:pt x="17" y="0"/>
                    <a:pt x="15" y="2"/>
                  </a:cubicBezTo>
                  <a:cubicBezTo>
                    <a:pt x="15" y="2"/>
                    <a:pt x="14" y="3"/>
                    <a:pt x="14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3"/>
                    <a:pt x="11" y="3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3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7" y="7"/>
                    <a:pt x="8" y="8"/>
                  </a:cubicBezTo>
                  <a:cubicBezTo>
                    <a:pt x="7" y="10"/>
                    <a:pt x="8" y="10"/>
                    <a:pt x="8" y="11"/>
                  </a:cubicBezTo>
                  <a:cubicBezTo>
                    <a:pt x="9" y="17"/>
                    <a:pt x="8" y="22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6" y="32"/>
                    <a:pt x="4" y="32"/>
                  </a:cubicBezTo>
                  <a:cubicBezTo>
                    <a:pt x="1" y="34"/>
                    <a:pt x="0" y="41"/>
                    <a:pt x="5" y="39"/>
                  </a:cubicBezTo>
                  <a:cubicBezTo>
                    <a:pt x="6" y="39"/>
                    <a:pt x="6" y="38"/>
                    <a:pt x="7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42"/>
                    <a:pt x="11" y="40"/>
                    <a:pt x="13" y="38"/>
                  </a:cubicBezTo>
                  <a:cubicBezTo>
                    <a:pt x="13" y="38"/>
                    <a:pt x="14" y="39"/>
                    <a:pt x="14" y="39"/>
                  </a:cubicBezTo>
                  <a:cubicBezTo>
                    <a:pt x="17" y="43"/>
                    <a:pt x="22" y="37"/>
                    <a:pt x="20" y="34"/>
                  </a:cubicBezTo>
                  <a:cubicBezTo>
                    <a:pt x="18" y="32"/>
                    <a:pt x="17" y="29"/>
                    <a:pt x="15" y="28"/>
                  </a:cubicBez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217"/>
            <p:cNvSpPr/>
            <p:nvPr/>
          </p:nvSpPr>
          <p:spPr bwMode="auto">
            <a:xfrm>
              <a:off x="3188" y="2717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218"/>
            <p:cNvSpPr/>
            <p:nvPr/>
          </p:nvSpPr>
          <p:spPr bwMode="auto">
            <a:xfrm>
              <a:off x="3223" y="2678"/>
              <a:ext cx="30" cy="35"/>
            </a:xfrm>
            <a:custGeom>
              <a:avLst/>
              <a:gdLst>
                <a:gd name="T0" fmla="*/ 2 w 7"/>
                <a:gd name="T1" fmla="*/ 8 h 8"/>
                <a:gd name="T2" fmla="*/ 2 w 7"/>
                <a:gd name="T3" fmla="*/ 8 h 8"/>
                <a:gd name="T4" fmla="*/ 4 w 7"/>
                <a:gd name="T5" fmla="*/ 5 h 8"/>
                <a:gd name="T6" fmla="*/ 7 w 7"/>
                <a:gd name="T7" fmla="*/ 3 h 8"/>
                <a:gd name="T8" fmla="*/ 7 w 7"/>
                <a:gd name="T9" fmla="*/ 2 h 8"/>
                <a:gd name="T10" fmla="*/ 4 w 7"/>
                <a:gd name="T11" fmla="*/ 3 h 8"/>
                <a:gd name="T12" fmla="*/ 4 w 7"/>
                <a:gd name="T13" fmla="*/ 4 h 8"/>
                <a:gd name="T14" fmla="*/ 4 w 7"/>
                <a:gd name="T15" fmla="*/ 4 h 8"/>
                <a:gd name="T16" fmla="*/ 3 w 7"/>
                <a:gd name="T17" fmla="*/ 4 h 8"/>
                <a:gd name="T18" fmla="*/ 3 w 7"/>
                <a:gd name="T19" fmla="*/ 4 h 8"/>
                <a:gd name="T20" fmla="*/ 2 w 7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4" y="1"/>
                    <a:pt x="4" y="3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219"/>
            <p:cNvSpPr/>
            <p:nvPr/>
          </p:nvSpPr>
          <p:spPr bwMode="auto">
            <a:xfrm>
              <a:off x="3166" y="2808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220"/>
            <p:cNvSpPr/>
            <p:nvPr/>
          </p:nvSpPr>
          <p:spPr bwMode="auto">
            <a:xfrm>
              <a:off x="3188" y="2747"/>
              <a:ext cx="13" cy="31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5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221"/>
            <p:cNvSpPr/>
            <p:nvPr/>
          </p:nvSpPr>
          <p:spPr bwMode="auto">
            <a:xfrm>
              <a:off x="3162" y="2859"/>
              <a:ext cx="26" cy="13"/>
            </a:xfrm>
            <a:custGeom>
              <a:avLst/>
              <a:gdLst>
                <a:gd name="T0" fmla="*/ 2 w 6"/>
                <a:gd name="T1" fmla="*/ 3 h 3"/>
                <a:gd name="T2" fmla="*/ 3 w 6"/>
                <a:gd name="T3" fmla="*/ 3 h 3"/>
                <a:gd name="T4" fmla="*/ 3 w 6"/>
                <a:gd name="T5" fmla="*/ 0 h 3"/>
                <a:gd name="T6" fmla="*/ 3 w 6"/>
                <a:gd name="T7" fmla="*/ 0 h 3"/>
                <a:gd name="T8" fmla="*/ 2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4" y="3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222"/>
            <p:cNvSpPr/>
            <p:nvPr/>
          </p:nvSpPr>
          <p:spPr bwMode="auto">
            <a:xfrm>
              <a:off x="3145" y="282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3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223"/>
            <p:cNvSpPr/>
            <p:nvPr/>
          </p:nvSpPr>
          <p:spPr bwMode="auto">
            <a:xfrm>
              <a:off x="3171" y="2756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224"/>
            <p:cNvSpPr/>
            <p:nvPr/>
          </p:nvSpPr>
          <p:spPr bwMode="auto">
            <a:xfrm>
              <a:off x="3162" y="2950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225"/>
            <p:cNvSpPr/>
            <p:nvPr/>
          </p:nvSpPr>
          <p:spPr bwMode="auto">
            <a:xfrm>
              <a:off x="3123" y="2881"/>
              <a:ext cx="22" cy="13"/>
            </a:xfrm>
            <a:custGeom>
              <a:avLst/>
              <a:gdLst>
                <a:gd name="T0" fmla="*/ 2 w 5"/>
                <a:gd name="T1" fmla="*/ 3 h 3"/>
                <a:gd name="T2" fmla="*/ 3 w 5"/>
                <a:gd name="T3" fmla="*/ 0 h 3"/>
                <a:gd name="T4" fmla="*/ 2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226"/>
            <p:cNvSpPr/>
            <p:nvPr/>
          </p:nvSpPr>
          <p:spPr bwMode="auto">
            <a:xfrm>
              <a:off x="3119" y="2915"/>
              <a:ext cx="30" cy="39"/>
            </a:xfrm>
            <a:custGeom>
              <a:avLst/>
              <a:gdLst>
                <a:gd name="T0" fmla="*/ 3 w 7"/>
                <a:gd name="T1" fmla="*/ 6 h 9"/>
                <a:gd name="T2" fmla="*/ 3 w 7"/>
                <a:gd name="T3" fmla="*/ 6 h 9"/>
                <a:gd name="T4" fmla="*/ 6 w 7"/>
                <a:gd name="T5" fmla="*/ 5 h 9"/>
                <a:gd name="T6" fmla="*/ 7 w 7"/>
                <a:gd name="T7" fmla="*/ 2 h 9"/>
                <a:gd name="T8" fmla="*/ 5 w 7"/>
                <a:gd name="T9" fmla="*/ 0 h 9"/>
                <a:gd name="T10" fmla="*/ 3 w 7"/>
                <a:gd name="T11" fmla="*/ 2 h 9"/>
                <a:gd name="T12" fmla="*/ 3 w 7"/>
                <a:gd name="T13" fmla="*/ 2 h 9"/>
                <a:gd name="T14" fmla="*/ 3 w 7"/>
                <a:gd name="T15" fmla="*/ 2 h 9"/>
                <a:gd name="T16" fmla="*/ 2 w 7"/>
                <a:gd name="T17" fmla="*/ 6 h 9"/>
                <a:gd name="T18" fmla="*/ 2 w 7"/>
                <a:gd name="T19" fmla="*/ 6 h 9"/>
                <a:gd name="T20" fmla="*/ 3 w 7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3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9"/>
                    <a:pt x="6" y="7"/>
                    <a:pt x="6" y="5"/>
                  </a:cubicBezTo>
                  <a:cubicBezTo>
                    <a:pt x="6" y="4"/>
                    <a:pt x="6" y="3"/>
                    <a:pt x="7" y="2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227"/>
            <p:cNvSpPr/>
            <p:nvPr/>
          </p:nvSpPr>
          <p:spPr bwMode="auto">
            <a:xfrm>
              <a:off x="3123" y="2829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228"/>
            <p:cNvSpPr/>
            <p:nvPr/>
          </p:nvSpPr>
          <p:spPr bwMode="auto">
            <a:xfrm>
              <a:off x="3114" y="2864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229"/>
            <p:cNvSpPr/>
            <p:nvPr/>
          </p:nvSpPr>
          <p:spPr bwMode="auto">
            <a:xfrm>
              <a:off x="3223" y="271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4 w 6"/>
                <a:gd name="T3" fmla="*/ 0 h 4"/>
                <a:gd name="T4" fmla="*/ 3 w 6"/>
                <a:gd name="T5" fmla="*/ 0 h 4"/>
                <a:gd name="T6" fmla="*/ 2 w 6"/>
                <a:gd name="T7" fmla="*/ 4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230"/>
            <p:cNvSpPr/>
            <p:nvPr/>
          </p:nvSpPr>
          <p:spPr bwMode="auto">
            <a:xfrm>
              <a:off x="3210" y="2739"/>
              <a:ext cx="17" cy="26"/>
            </a:xfrm>
            <a:custGeom>
              <a:avLst/>
              <a:gdLst>
                <a:gd name="T0" fmla="*/ 0 w 4"/>
                <a:gd name="T1" fmla="*/ 3 h 6"/>
                <a:gd name="T2" fmla="*/ 0 w 4"/>
                <a:gd name="T3" fmla="*/ 4 h 6"/>
                <a:gd name="T4" fmla="*/ 4 w 4"/>
                <a:gd name="T5" fmla="*/ 3 h 6"/>
                <a:gd name="T6" fmla="*/ 4 w 4"/>
                <a:gd name="T7" fmla="*/ 2 h 6"/>
                <a:gd name="T8" fmla="*/ 0 w 4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4" y="4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231"/>
            <p:cNvSpPr/>
            <p:nvPr/>
          </p:nvSpPr>
          <p:spPr bwMode="auto">
            <a:xfrm>
              <a:off x="3206" y="3079"/>
              <a:ext cx="21" cy="13"/>
            </a:xfrm>
            <a:custGeom>
              <a:avLst/>
              <a:gdLst>
                <a:gd name="T0" fmla="*/ 3 w 5"/>
                <a:gd name="T1" fmla="*/ 0 h 3"/>
                <a:gd name="T2" fmla="*/ 2 w 5"/>
                <a:gd name="T3" fmla="*/ 3 h 3"/>
                <a:gd name="T4" fmla="*/ 3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1" y="0"/>
                    <a:pt x="0" y="3"/>
                    <a:pt x="2" y="3"/>
                  </a:cubicBezTo>
                  <a:cubicBezTo>
                    <a:pt x="4" y="3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232"/>
            <p:cNvSpPr/>
            <p:nvPr/>
          </p:nvSpPr>
          <p:spPr bwMode="auto">
            <a:xfrm>
              <a:off x="3175" y="3062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233"/>
            <p:cNvSpPr/>
            <p:nvPr/>
          </p:nvSpPr>
          <p:spPr bwMode="auto">
            <a:xfrm>
              <a:off x="3193" y="3036"/>
              <a:ext cx="47" cy="43"/>
            </a:xfrm>
            <a:custGeom>
              <a:avLst/>
              <a:gdLst>
                <a:gd name="T0" fmla="*/ 5 w 11"/>
                <a:gd name="T1" fmla="*/ 9 h 10"/>
                <a:gd name="T2" fmla="*/ 6 w 11"/>
                <a:gd name="T3" fmla="*/ 8 h 10"/>
                <a:gd name="T4" fmla="*/ 7 w 11"/>
                <a:gd name="T5" fmla="*/ 7 h 10"/>
                <a:gd name="T6" fmla="*/ 7 w 11"/>
                <a:gd name="T7" fmla="*/ 7 h 10"/>
                <a:gd name="T8" fmla="*/ 10 w 11"/>
                <a:gd name="T9" fmla="*/ 5 h 10"/>
                <a:gd name="T10" fmla="*/ 9 w 11"/>
                <a:gd name="T11" fmla="*/ 4 h 10"/>
                <a:gd name="T12" fmla="*/ 7 w 11"/>
                <a:gd name="T13" fmla="*/ 4 h 10"/>
                <a:gd name="T14" fmla="*/ 6 w 11"/>
                <a:gd name="T15" fmla="*/ 2 h 10"/>
                <a:gd name="T16" fmla="*/ 3 w 11"/>
                <a:gd name="T17" fmla="*/ 1 h 10"/>
                <a:gd name="T18" fmla="*/ 1 w 11"/>
                <a:gd name="T19" fmla="*/ 5 h 10"/>
                <a:gd name="T20" fmla="*/ 4 w 11"/>
                <a:gd name="T21" fmla="*/ 6 h 10"/>
                <a:gd name="T22" fmla="*/ 4 w 11"/>
                <a:gd name="T23" fmla="*/ 6 h 10"/>
                <a:gd name="T24" fmla="*/ 5 w 11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5" y="9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10"/>
                    <a:pt x="11" y="7"/>
                    <a:pt x="10" y="5"/>
                  </a:cubicBezTo>
                  <a:cubicBezTo>
                    <a:pt x="10" y="5"/>
                    <a:pt x="10" y="4"/>
                    <a:pt x="9" y="4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7" y="3"/>
                    <a:pt x="7" y="3"/>
                    <a:pt x="6" y="2"/>
                  </a:cubicBezTo>
                  <a:cubicBezTo>
                    <a:pt x="5" y="2"/>
                    <a:pt x="4" y="2"/>
                    <a:pt x="3" y="1"/>
                  </a:cubicBezTo>
                  <a:cubicBezTo>
                    <a:pt x="2" y="0"/>
                    <a:pt x="0" y="4"/>
                    <a:pt x="1" y="5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8"/>
                    <a:pt x="4" y="10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234"/>
            <p:cNvSpPr/>
            <p:nvPr/>
          </p:nvSpPr>
          <p:spPr bwMode="auto">
            <a:xfrm>
              <a:off x="3140" y="3010"/>
              <a:ext cx="22" cy="18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235"/>
            <p:cNvSpPr/>
            <p:nvPr/>
          </p:nvSpPr>
          <p:spPr bwMode="auto">
            <a:xfrm>
              <a:off x="3106" y="2890"/>
              <a:ext cx="21" cy="17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236"/>
            <p:cNvSpPr/>
            <p:nvPr/>
          </p:nvSpPr>
          <p:spPr bwMode="auto">
            <a:xfrm>
              <a:off x="3106" y="2959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237"/>
            <p:cNvSpPr/>
            <p:nvPr/>
          </p:nvSpPr>
          <p:spPr bwMode="auto">
            <a:xfrm>
              <a:off x="3140" y="293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0 h 4"/>
                <a:gd name="T4" fmla="*/ 3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238"/>
            <p:cNvSpPr/>
            <p:nvPr/>
          </p:nvSpPr>
          <p:spPr bwMode="auto">
            <a:xfrm>
              <a:off x="3284" y="3036"/>
              <a:ext cx="48" cy="35"/>
            </a:xfrm>
            <a:custGeom>
              <a:avLst/>
              <a:gdLst>
                <a:gd name="T0" fmla="*/ 10 w 11"/>
                <a:gd name="T1" fmla="*/ 5 h 8"/>
                <a:gd name="T2" fmla="*/ 10 w 11"/>
                <a:gd name="T3" fmla="*/ 4 h 8"/>
                <a:gd name="T4" fmla="*/ 9 w 11"/>
                <a:gd name="T5" fmla="*/ 2 h 8"/>
                <a:gd name="T6" fmla="*/ 7 w 11"/>
                <a:gd name="T7" fmla="*/ 2 h 8"/>
                <a:gd name="T8" fmla="*/ 6 w 11"/>
                <a:gd name="T9" fmla="*/ 2 h 8"/>
                <a:gd name="T10" fmla="*/ 5 w 11"/>
                <a:gd name="T11" fmla="*/ 3 h 8"/>
                <a:gd name="T12" fmla="*/ 4 w 11"/>
                <a:gd name="T13" fmla="*/ 2 h 8"/>
                <a:gd name="T14" fmla="*/ 4 w 11"/>
                <a:gd name="T15" fmla="*/ 2 h 8"/>
                <a:gd name="T16" fmla="*/ 2 w 11"/>
                <a:gd name="T17" fmla="*/ 5 h 8"/>
                <a:gd name="T18" fmla="*/ 2 w 11"/>
                <a:gd name="T19" fmla="*/ 6 h 8"/>
                <a:gd name="T20" fmla="*/ 4 w 11"/>
                <a:gd name="T21" fmla="*/ 5 h 8"/>
                <a:gd name="T22" fmla="*/ 5 w 11"/>
                <a:gd name="T23" fmla="*/ 6 h 8"/>
                <a:gd name="T24" fmla="*/ 6 w 11"/>
                <a:gd name="T25" fmla="*/ 6 h 8"/>
                <a:gd name="T26" fmla="*/ 7 w 11"/>
                <a:gd name="T27" fmla="*/ 6 h 8"/>
                <a:gd name="T28" fmla="*/ 7 w 11"/>
                <a:gd name="T29" fmla="*/ 6 h 8"/>
                <a:gd name="T30" fmla="*/ 10 w 11"/>
                <a:gd name="T3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5"/>
                  </a:moveTo>
                  <a:cubicBezTo>
                    <a:pt x="10" y="5"/>
                    <a:pt x="10" y="4"/>
                    <a:pt x="10" y="4"/>
                  </a:cubicBezTo>
                  <a:cubicBezTo>
                    <a:pt x="11" y="3"/>
                    <a:pt x="11" y="2"/>
                    <a:pt x="9" y="2"/>
                  </a:cubicBezTo>
                  <a:cubicBezTo>
                    <a:pt x="9" y="2"/>
                    <a:pt x="8" y="2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5" y="6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8"/>
                    <a:pt x="10" y="7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239"/>
            <p:cNvSpPr/>
            <p:nvPr/>
          </p:nvSpPr>
          <p:spPr bwMode="auto">
            <a:xfrm>
              <a:off x="3375" y="3045"/>
              <a:ext cx="22" cy="26"/>
            </a:xfrm>
            <a:custGeom>
              <a:avLst/>
              <a:gdLst>
                <a:gd name="T0" fmla="*/ 2 w 5"/>
                <a:gd name="T1" fmla="*/ 2 h 6"/>
                <a:gd name="T2" fmla="*/ 1 w 5"/>
                <a:gd name="T3" fmla="*/ 2 h 6"/>
                <a:gd name="T4" fmla="*/ 3 w 5"/>
                <a:gd name="T5" fmla="*/ 5 h 6"/>
                <a:gd name="T6" fmla="*/ 3 w 5"/>
                <a:gd name="T7" fmla="*/ 4 h 6"/>
                <a:gd name="T8" fmla="*/ 2 w 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4"/>
                    <a:pt x="1" y="6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4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240"/>
            <p:cNvSpPr/>
            <p:nvPr/>
          </p:nvSpPr>
          <p:spPr bwMode="auto">
            <a:xfrm>
              <a:off x="3262" y="3010"/>
              <a:ext cx="17" cy="35"/>
            </a:xfrm>
            <a:custGeom>
              <a:avLst/>
              <a:gdLst>
                <a:gd name="T0" fmla="*/ 1 w 4"/>
                <a:gd name="T1" fmla="*/ 3 h 8"/>
                <a:gd name="T2" fmla="*/ 1 w 4"/>
                <a:gd name="T3" fmla="*/ 4 h 8"/>
                <a:gd name="T4" fmla="*/ 0 w 4"/>
                <a:gd name="T5" fmla="*/ 5 h 8"/>
                <a:gd name="T6" fmla="*/ 0 w 4"/>
                <a:gd name="T7" fmla="*/ 5 h 8"/>
                <a:gd name="T8" fmla="*/ 0 w 4"/>
                <a:gd name="T9" fmla="*/ 6 h 8"/>
                <a:gd name="T10" fmla="*/ 4 w 4"/>
                <a:gd name="T11" fmla="*/ 5 h 8"/>
                <a:gd name="T12" fmla="*/ 4 w 4"/>
                <a:gd name="T13" fmla="*/ 4 h 8"/>
                <a:gd name="T14" fmla="*/ 4 w 4"/>
                <a:gd name="T15" fmla="*/ 4 h 8"/>
                <a:gd name="T16" fmla="*/ 4 w 4"/>
                <a:gd name="T17" fmla="*/ 3 h 8"/>
                <a:gd name="T18" fmla="*/ 4 w 4"/>
                <a:gd name="T19" fmla="*/ 2 h 8"/>
                <a:gd name="T20" fmla="*/ 1 w 4"/>
                <a:gd name="T2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8">
                  <a:moveTo>
                    <a:pt x="1" y="3"/>
                  </a:move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8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1" y="1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241"/>
            <p:cNvSpPr/>
            <p:nvPr/>
          </p:nvSpPr>
          <p:spPr bwMode="auto">
            <a:xfrm>
              <a:off x="3214" y="3006"/>
              <a:ext cx="48" cy="35"/>
            </a:xfrm>
            <a:custGeom>
              <a:avLst/>
              <a:gdLst>
                <a:gd name="T0" fmla="*/ 10 w 11"/>
                <a:gd name="T1" fmla="*/ 7 h 8"/>
                <a:gd name="T2" fmla="*/ 10 w 11"/>
                <a:gd name="T3" fmla="*/ 5 h 8"/>
                <a:gd name="T4" fmla="*/ 8 w 11"/>
                <a:gd name="T5" fmla="*/ 4 h 8"/>
                <a:gd name="T6" fmla="*/ 8 w 11"/>
                <a:gd name="T7" fmla="*/ 2 h 8"/>
                <a:gd name="T8" fmla="*/ 6 w 11"/>
                <a:gd name="T9" fmla="*/ 0 h 8"/>
                <a:gd name="T10" fmla="*/ 5 w 11"/>
                <a:gd name="T11" fmla="*/ 4 h 8"/>
                <a:gd name="T12" fmla="*/ 5 w 11"/>
                <a:gd name="T13" fmla="*/ 4 h 8"/>
                <a:gd name="T14" fmla="*/ 3 w 11"/>
                <a:gd name="T15" fmla="*/ 4 h 8"/>
                <a:gd name="T16" fmla="*/ 3 w 11"/>
                <a:gd name="T17" fmla="*/ 7 h 8"/>
                <a:gd name="T18" fmla="*/ 3 w 11"/>
                <a:gd name="T19" fmla="*/ 7 h 8"/>
                <a:gd name="T20" fmla="*/ 5 w 11"/>
                <a:gd name="T21" fmla="*/ 7 h 8"/>
                <a:gd name="T22" fmla="*/ 6 w 11"/>
                <a:gd name="T23" fmla="*/ 7 h 8"/>
                <a:gd name="T24" fmla="*/ 6 w 11"/>
                <a:gd name="T25" fmla="*/ 7 h 8"/>
                <a:gd name="T26" fmla="*/ 7 w 11"/>
                <a:gd name="T27" fmla="*/ 8 h 8"/>
                <a:gd name="T28" fmla="*/ 8 w 11"/>
                <a:gd name="T29" fmla="*/ 8 h 8"/>
                <a:gd name="T30" fmla="*/ 10 w 11"/>
                <a:gd name="T3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7"/>
                  </a:moveTo>
                  <a:cubicBezTo>
                    <a:pt x="11" y="6"/>
                    <a:pt x="11" y="5"/>
                    <a:pt x="10" y="5"/>
                  </a:cubicBezTo>
                  <a:cubicBezTo>
                    <a:pt x="9" y="5"/>
                    <a:pt x="9" y="4"/>
                    <a:pt x="8" y="4"/>
                  </a:cubicBezTo>
                  <a:cubicBezTo>
                    <a:pt x="8" y="3"/>
                    <a:pt x="9" y="2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0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4" y="8"/>
                    <a:pt x="5" y="7"/>
                  </a:cubicBezTo>
                  <a:cubicBezTo>
                    <a:pt x="5" y="7"/>
                    <a:pt x="6" y="8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8"/>
                    <a:pt x="8" y="8"/>
                    <a:pt x="8" y="8"/>
                  </a:cubicBezTo>
                  <a:cubicBezTo>
                    <a:pt x="9" y="8"/>
                    <a:pt x="10" y="8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42"/>
            <p:cNvSpPr/>
            <p:nvPr/>
          </p:nvSpPr>
          <p:spPr bwMode="auto">
            <a:xfrm>
              <a:off x="3232" y="2980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3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43"/>
            <p:cNvSpPr/>
            <p:nvPr/>
          </p:nvSpPr>
          <p:spPr bwMode="auto">
            <a:xfrm>
              <a:off x="3175" y="2984"/>
              <a:ext cx="48" cy="35"/>
            </a:xfrm>
            <a:custGeom>
              <a:avLst/>
              <a:gdLst>
                <a:gd name="T0" fmla="*/ 6 w 11"/>
                <a:gd name="T1" fmla="*/ 6 h 8"/>
                <a:gd name="T2" fmla="*/ 7 w 11"/>
                <a:gd name="T3" fmla="*/ 6 h 8"/>
                <a:gd name="T4" fmla="*/ 9 w 11"/>
                <a:gd name="T5" fmla="*/ 3 h 8"/>
                <a:gd name="T6" fmla="*/ 7 w 11"/>
                <a:gd name="T7" fmla="*/ 2 h 8"/>
                <a:gd name="T8" fmla="*/ 6 w 11"/>
                <a:gd name="T9" fmla="*/ 3 h 8"/>
                <a:gd name="T10" fmla="*/ 6 w 11"/>
                <a:gd name="T11" fmla="*/ 2 h 8"/>
                <a:gd name="T12" fmla="*/ 6 w 11"/>
                <a:gd name="T13" fmla="*/ 2 h 8"/>
                <a:gd name="T14" fmla="*/ 5 w 11"/>
                <a:gd name="T15" fmla="*/ 1 h 8"/>
                <a:gd name="T16" fmla="*/ 3 w 11"/>
                <a:gd name="T17" fmla="*/ 0 h 8"/>
                <a:gd name="T18" fmla="*/ 1 w 11"/>
                <a:gd name="T19" fmla="*/ 1 h 8"/>
                <a:gd name="T20" fmla="*/ 2 w 11"/>
                <a:gd name="T21" fmla="*/ 4 h 8"/>
                <a:gd name="T22" fmla="*/ 3 w 11"/>
                <a:gd name="T23" fmla="*/ 5 h 8"/>
                <a:gd name="T24" fmla="*/ 3 w 11"/>
                <a:gd name="T25" fmla="*/ 5 h 8"/>
                <a:gd name="T26" fmla="*/ 4 w 11"/>
                <a:gd name="T27" fmla="*/ 5 h 8"/>
                <a:gd name="T28" fmla="*/ 4 w 11"/>
                <a:gd name="T29" fmla="*/ 5 h 8"/>
                <a:gd name="T30" fmla="*/ 5 w 11"/>
                <a:gd name="T31" fmla="*/ 5 h 8"/>
                <a:gd name="T32" fmla="*/ 5 w 11"/>
                <a:gd name="T33" fmla="*/ 4 h 8"/>
                <a:gd name="T34" fmla="*/ 6 w 11"/>
                <a:gd name="T3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8">
                  <a:moveTo>
                    <a:pt x="6" y="6"/>
                  </a:moveTo>
                  <a:cubicBezTo>
                    <a:pt x="6" y="6"/>
                    <a:pt x="7" y="6"/>
                    <a:pt x="7" y="6"/>
                  </a:cubicBezTo>
                  <a:cubicBezTo>
                    <a:pt x="9" y="8"/>
                    <a:pt x="11" y="4"/>
                    <a:pt x="9" y="3"/>
                  </a:cubicBezTo>
                  <a:cubicBezTo>
                    <a:pt x="8" y="3"/>
                    <a:pt x="8" y="3"/>
                    <a:pt x="7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3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5"/>
                    <a:pt x="2" y="4"/>
                  </a:cubicBezTo>
                  <a:cubicBezTo>
                    <a:pt x="2" y="4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5"/>
                    <a:pt x="5" y="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244"/>
            <p:cNvSpPr/>
            <p:nvPr/>
          </p:nvSpPr>
          <p:spPr bwMode="auto">
            <a:xfrm>
              <a:off x="3297" y="302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245"/>
            <p:cNvSpPr/>
            <p:nvPr/>
          </p:nvSpPr>
          <p:spPr bwMode="auto">
            <a:xfrm>
              <a:off x="3418" y="3019"/>
              <a:ext cx="27" cy="30"/>
            </a:xfrm>
            <a:custGeom>
              <a:avLst/>
              <a:gdLst>
                <a:gd name="T0" fmla="*/ 4 w 6"/>
                <a:gd name="T1" fmla="*/ 0 h 7"/>
                <a:gd name="T2" fmla="*/ 3 w 6"/>
                <a:gd name="T3" fmla="*/ 0 h 7"/>
                <a:gd name="T4" fmla="*/ 3 w 6"/>
                <a:gd name="T5" fmla="*/ 3 h 7"/>
                <a:gd name="T6" fmla="*/ 3 w 6"/>
                <a:gd name="T7" fmla="*/ 3 h 7"/>
                <a:gd name="T8" fmla="*/ 3 w 6"/>
                <a:gd name="T9" fmla="*/ 7 h 7"/>
                <a:gd name="T10" fmla="*/ 4 w 6"/>
                <a:gd name="T11" fmla="*/ 3 h 7"/>
                <a:gd name="T12" fmla="*/ 4 w 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7"/>
                    <a:pt x="3" y="7"/>
                  </a:cubicBezTo>
                  <a:cubicBezTo>
                    <a:pt x="5" y="7"/>
                    <a:pt x="6" y="3"/>
                    <a:pt x="4" y="3"/>
                  </a:cubicBezTo>
                  <a:cubicBezTo>
                    <a:pt x="5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246"/>
            <p:cNvSpPr/>
            <p:nvPr/>
          </p:nvSpPr>
          <p:spPr bwMode="auto">
            <a:xfrm>
              <a:off x="3436" y="2976"/>
              <a:ext cx="39" cy="34"/>
            </a:xfrm>
            <a:custGeom>
              <a:avLst/>
              <a:gdLst>
                <a:gd name="T0" fmla="*/ 5 w 9"/>
                <a:gd name="T1" fmla="*/ 6 h 8"/>
                <a:gd name="T2" fmla="*/ 6 w 9"/>
                <a:gd name="T3" fmla="*/ 2 h 8"/>
                <a:gd name="T4" fmla="*/ 4 w 9"/>
                <a:gd name="T5" fmla="*/ 5 h 8"/>
                <a:gd name="T6" fmla="*/ 3 w 9"/>
                <a:gd name="T7" fmla="*/ 4 h 8"/>
                <a:gd name="T8" fmla="*/ 3 w 9"/>
                <a:gd name="T9" fmla="*/ 5 h 8"/>
                <a:gd name="T10" fmla="*/ 3 w 9"/>
                <a:gd name="T11" fmla="*/ 4 h 8"/>
                <a:gd name="T12" fmla="*/ 4 w 9"/>
                <a:gd name="T13" fmla="*/ 0 h 8"/>
                <a:gd name="T14" fmla="*/ 0 w 9"/>
                <a:gd name="T15" fmla="*/ 4 h 8"/>
                <a:gd name="T16" fmla="*/ 2 w 9"/>
                <a:gd name="T17" fmla="*/ 5 h 8"/>
                <a:gd name="T18" fmla="*/ 3 w 9"/>
                <a:gd name="T19" fmla="*/ 8 h 8"/>
                <a:gd name="T20" fmla="*/ 5 w 9"/>
                <a:gd name="T21" fmla="*/ 5 h 8"/>
                <a:gd name="T22" fmla="*/ 5 w 9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5" y="6"/>
                  </a:moveTo>
                  <a:cubicBezTo>
                    <a:pt x="7" y="6"/>
                    <a:pt x="9" y="2"/>
                    <a:pt x="6" y="2"/>
                  </a:cubicBezTo>
                  <a:cubicBezTo>
                    <a:pt x="5" y="2"/>
                    <a:pt x="4" y="4"/>
                    <a:pt x="4" y="5"/>
                  </a:cubicBezTo>
                  <a:cubicBezTo>
                    <a:pt x="4" y="5"/>
                    <a:pt x="4" y="4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1" y="6"/>
                    <a:pt x="1" y="8"/>
                    <a:pt x="3" y="8"/>
                  </a:cubicBezTo>
                  <a:cubicBezTo>
                    <a:pt x="4" y="8"/>
                    <a:pt x="5" y="6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247"/>
            <p:cNvSpPr/>
            <p:nvPr/>
          </p:nvSpPr>
          <p:spPr bwMode="auto">
            <a:xfrm>
              <a:off x="3475" y="2950"/>
              <a:ext cx="48" cy="30"/>
            </a:xfrm>
            <a:custGeom>
              <a:avLst/>
              <a:gdLst>
                <a:gd name="T0" fmla="*/ 3 w 11"/>
                <a:gd name="T1" fmla="*/ 7 h 7"/>
                <a:gd name="T2" fmla="*/ 5 w 11"/>
                <a:gd name="T3" fmla="*/ 5 h 7"/>
                <a:gd name="T4" fmla="*/ 5 w 11"/>
                <a:gd name="T5" fmla="*/ 5 h 7"/>
                <a:gd name="T6" fmla="*/ 7 w 11"/>
                <a:gd name="T7" fmla="*/ 5 h 7"/>
                <a:gd name="T8" fmla="*/ 9 w 11"/>
                <a:gd name="T9" fmla="*/ 2 h 7"/>
                <a:gd name="T10" fmla="*/ 8 w 11"/>
                <a:gd name="T11" fmla="*/ 2 h 7"/>
                <a:gd name="T12" fmla="*/ 7 w 11"/>
                <a:gd name="T13" fmla="*/ 0 h 7"/>
                <a:gd name="T14" fmla="*/ 4 w 11"/>
                <a:gd name="T15" fmla="*/ 3 h 7"/>
                <a:gd name="T16" fmla="*/ 4 w 11"/>
                <a:gd name="T17" fmla="*/ 3 h 7"/>
                <a:gd name="T18" fmla="*/ 3 w 11"/>
                <a:gd name="T19" fmla="*/ 3 h 7"/>
                <a:gd name="T20" fmla="*/ 3 w 11"/>
                <a:gd name="T2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4" y="7"/>
                    <a:pt x="5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9" y="6"/>
                    <a:pt x="11" y="2"/>
                    <a:pt x="9" y="2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5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2" y="3"/>
                    <a:pt x="0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248"/>
            <p:cNvSpPr/>
            <p:nvPr/>
          </p:nvSpPr>
          <p:spPr bwMode="auto">
            <a:xfrm>
              <a:off x="3180" y="2963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249"/>
            <p:cNvSpPr>
              <a:spLocks noEditPoints="1"/>
            </p:cNvSpPr>
            <p:nvPr/>
          </p:nvSpPr>
          <p:spPr bwMode="auto">
            <a:xfrm>
              <a:off x="3153" y="2972"/>
              <a:ext cx="22" cy="34"/>
            </a:xfrm>
            <a:custGeom>
              <a:avLst/>
              <a:gdLst>
                <a:gd name="T0" fmla="*/ 3 w 5"/>
                <a:gd name="T1" fmla="*/ 4 h 8"/>
                <a:gd name="T2" fmla="*/ 3 w 5"/>
                <a:gd name="T3" fmla="*/ 2 h 8"/>
                <a:gd name="T4" fmla="*/ 0 w 5"/>
                <a:gd name="T5" fmla="*/ 4 h 8"/>
                <a:gd name="T6" fmla="*/ 1 w 5"/>
                <a:gd name="T7" fmla="*/ 5 h 8"/>
                <a:gd name="T8" fmla="*/ 2 w 5"/>
                <a:gd name="T9" fmla="*/ 8 h 8"/>
                <a:gd name="T10" fmla="*/ 2 w 5"/>
                <a:gd name="T11" fmla="*/ 8 h 8"/>
                <a:gd name="T12" fmla="*/ 3 w 5"/>
                <a:gd name="T13" fmla="*/ 4 h 8"/>
                <a:gd name="T14" fmla="*/ 3 w 5"/>
                <a:gd name="T15" fmla="*/ 2 h 8"/>
                <a:gd name="T16" fmla="*/ 3 w 5"/>
                <a:gd name="T17" fmla="*/ 2 h 8"/>
                <a:gd name="T18" fmla="*/ 2 w 5"/>
                <a:gd name="T19" fmla="*/ 2 h 8"/>
                <a:gd name="T20" fmla="*/ 3 w 5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3" y="4"/>
                  </a:moveTo>
                  <a:cubicBezTo>
                    <a:pt x="4" y="3"/>
                    <a:pt x="4" y="2"/>
                    <a:pt x="3" y="2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0" y="6"/>
                    <a:pt x="0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5"/>
                    <a:pt x="3" y="4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50"/>
            <p:cNvSpPr/>
            <p:nvPr/>
          </p:nvSpPr>
          <p:spPr bwMode="auto">
            <a:xfrm>
              <a:off x="3384" y="3032"/>
              <a:ext cx="21" cy="17"/>
            </a:xfrm>
            <a:custGeom>
              <a:avLst/>
              <a:gdLst>
                <a:gd name="T0" fmla="*/ 3 w 5"/>
                <a:gd name="T1" fmla="*/ 3 h 4"/>
                <a:gd name="T2" fmla="*/ 3 w 5"/>
                <a:gd name="T3" fmla="*/ 0 h 4"/>
                <a:gd name="T4" fmla="*/ 0 w 5"/>
                <a:gd name="T5" fmla="*/ 3 h 4"/>
                <a:gd name="T6" fmla="*/ 2 w 5"/>
                <a:gd name="T7" fmla="*/ 4 h 4"/>
                <a:gd name="T8" fmla="*/ 3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4" y="2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51"/>
            <p:cNvSpPr>
              <a:spLocks noEditPoints="1"/>
            </p:cNvSpPr>
            <p:nvPr/>
          </p:nvSpPr>
          <p:spPr bwMode="auto">
            <a:xfrm>
              <a:off x="3401" y="3015"/>
              <a:ext cx="26" cy="47"/>
            </a:xfrm>
            <a:custGeom>
              <a:avLst/>
              <a:gdLst>
                <a:gd name="T0" fmla="*/ 5 w 6"/>
                <a:gd name="T1" fmla="*/ 2 h 11"/>
                <a:gd name="T2" fmla="*/ 4 w 6"/>
                <a:gd name="T3" fmla="*/ 0 h 11"/>
                <a:gd name="T4" fmla="*/ 2 w 6"/>
                <a:gd name="T5" fmla="*/ 3 h 11"/>
                <a:gd name="T6" fmla="*/ 3 w 6"/>
                <a:gd name="T7" fmla="*/ 4 h 11"/>
                <a:gd name="T8" fmla="*/ 2 w 6"/>
                <a:gd name="T9" fmla="*/ 5 h 11"/>
                <a:gd name="T10" fmla="*/ 2 w 6"/>
                <a:gd name="T11" fmla="*/ 8 h 11"/>
                <a:gd name="T12" fmla="*/ 2 w 6"/>
                <a:gd name="T13" fmla="*/ 11 h 11"/>
                <a:gd name="T14" fmla="*/ 4 w 6"/>
                <a:gd name="T15" fmla="*/ 8 h 11"/>
                <a:gd name="T16" fmla="*/ 5 w 6"/>
                <a:gd name="T17" fmla="*/ 5 h 11"/>
                <a:gd name="T18" fmla="*/ 4 w 6"/>
                <a:gd name="T19" fmla="*/ 4 h 11"/>
                <a:gd name="T20" fmla="*/ 5 w 6"/>
                <a:gd name="T21" fmla="*/ 2 h 11"/>
                <a:gd name="T22" fmla="*/ 3 w 6"/>
                <a:gd name="T23" fmla="*/ 3 h 11"/>
                <a:gd name="T24" fmla="*/ 3 w 6"/>
                <a:gd name="T25" fmla="*/ 3 h 11"/>
                <a:gd name="T26" fmla="*/ 3 w 6"/>
                <a:gd name="T27" fmla="*/ 4 h 11"/>
                <a:gd name="T28" fmla="*/ 3 w 6"/>
                <a:gd name="T2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1">
                  <a:moveTo>
                    <a:pt x="5" y="2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1" y="3"/>
                    <a:pt x="2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2" y="4"/>
                    <a:pt x="2" y="5"/>
                  </a:cubicBezTo>
                  <a:cubicBezTo>
                    <a:pt x="1" y="6"/>
                    <a:pt x="0" y="8"/>
                    <a:pt x="2" y="8"/>
                  </a:cubicBezTo>
                  <a:cubicBezTo>
                    <a:pt x="1" y="9"/>
                    <a:pt x="1" y="11"/>
                    <a:pt x="2" y="11"/>
                  </a:cubicBezTo>
                  <a:cubicBezTo>
                    <a:pt x="4" y="11"/>
                    <a:pt x="5" y="9"/>
                    <a:pt x="4" y="8"/>
                  </a:cubicBezTo>
                  <a:cubicBezTo>
                    <a:pt x="5" y="7"/>
                    <a:pt x="6" y="6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5" y="3"/>
                    <a:pt x="5" y="2"/>
                    <a:pt x="5" y="2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60116" y="1025595"/>
            <a:ext cx="3200930" cy="986350"/>
            <a:chOff x="9798519" y="1230028"/>
            <a:chExt cx="2290917" cy="705934"/>
          </a:xfrm>
        </p:grpSpPr>
        <p:sp>
          <p:nvSpPr>
            <p:cNvPr id="210" name="任意多边形 209"/>
            <p:cNvSpPr/>
            <p:nvPr/>
          </p:nvSpPr>
          <p:spPr>
            <a:xfrm flipH="1">
              <a:off x="9798519" y="1230028"/>
              <a:ext cx="1574048" cy="686646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noFill/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10887505" y="1383658"/>
              <a:ext cx="1201931" cy="552304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2" name="文本框 161"/>
          <p:cNvSpPr txBox="1"/>
          <p:nvPr/>
        </p:nvSpPr>
        <p:spPr>
          <a:xfrm>
            <a:off x="3029311" y="3224894"/>
            <a:ext cx="618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sz="72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功能需求</a:t>
            </a:r>
            <a:endParaRPr lang="zh-CN" altLang="en-US" sz="72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椭圆 163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Group 4"/>
          <p:cNvGrpSpPr>
            <a:grpSpLocks noChangeAspect="1"/>
          </p:cNvGrpSpPr>
          <p:nvPr/>
        </p:nvGrpSpPr>
        <p:grpSpPr bwMode="auto">
          <a:xfrm>
            <a:off x="1125271" y="1709690"/>
            <a:ext cx="2068320" cy="3800397"/>
            <a:chOff x="1348" y="1359"/>
            <a:chExt cx="732" cy="1345"/>
          </a:xfrm>
          <a:solidFill>
            <a:srgbClr val="FF3E3E"/>
          </a:solidFill>
        </p:grpSpPr>
        <p:sp>
          <p:nvSpPr>
            <p:cNvPr id="169" name="Freeform 6"/>
            <p:cNvSpPr>
              <a:spLocks noEditPoints="1"/>
            </p:cNvSpPr>
            <p:nvPr/>
          </p:nvSpPr>
          <p:spPr bwMode="auto">
            <a:xfrm>
              <a:off x="1413" y="1505"/>
              <a:ext cx="351" cy="370"/>
            </a:xfrm>
            <a:custGeom>
              <a:avLst/>
              <a:gdLst>
                <a:gd name="T0" fmla="*/ 0 w 112"/>
                <a:gd name="T1" fmla="*/ 60 h 119"/>
                <a:gd name="T2" fmla="*/ 56 w 112"/>
                <a:gd name="T3" fmla="*/ 0 h 119"/>
                <a:gd name="T4" fmla="*/ 56 w 112"/>
                <a:gd name="T5" fmla="*/ 0 h 119"/>
                <a:gd name="T6" fmla="*/ 112 w 112"/>
                <a:gd name="T7" fmla="*/ 60 h 119"/>
                <a:gd name="T8" fmla="*/ 112 w 112"/>
                <a:gd name="T9" fmla="*/ 60 h 119"/>
                <a:gd name="T10" fmla="*/ 56 w 112"/>
                <a:gd name="T11" fmla="*/ 119 h 119"/>
                <a:gd name="T12" fmla="*/ 56 w 112"/>
                <a:gd name="T13" fmla="*/ 119 h 119"/>
                <a:gd name="T14" fmla="*/ 0 w 112"/>
                <a:gd name="T15" fmla="*/ 60 h 119"/>
                <a:gd name="T16" fmla="*/ 4 w 112"/>
                <a:gd name="T17" fmla="*/ 60 h 119"/>
                <a:gd name="T18" fmla="*/ 56 w 112"/>
                <a:gd name="T19" fmla="*/ 115 h 119"/>
                <a:gd name="T20" fmla="*/ 56 w 112"/>
                <a:gd name="T21" fmla="*/ 115 h 119"/>
                <a:gd name="T22" fmla="*/ 108 w 112"/>
                <a:gd name="T23" fmla="*/ 60 h 119"/>
                <a:gd name="T24" fmla="*/ 108 w 112"/>
                <a:gd name="T25" fmla="*/ 60 h 119"/>
                <a:gd name="T26" fmla="*/ 56 w 112"/>
                <a:gd name="T27" fmla="*/ 4 h 119"/>
                <a:gd name="T28" fmla="*/ 56 w 112"/>
                <a:gd name="T29" fmla="*/ 4 h 119"/>
                <a:gd name="T30" fmla="*/ 4 w 112"/>
                <a:gd name="T31" fmla="*/ 6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2" h="119">
                  <a:moveTo>
                    <a:pt x="0" y="60"/>
                  </a:moveTo>
                  <a:cubicBezTo>
                    <a:pt x="0" y="27"/>
                    <a:pt x="2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87" y="0"/>
                    <a:pt x="112" y="27"/>
                    <a:pt x="112" y="60"/>
                  </a:cubicBezTo>
                  <a:cubicBezTo>
                    <a:pt x="112" y="60"/>
                    <a:pt x="112" y="60"/>
                    <a:pt x="112" y="60"/>
                  </a:cubicBezTo>
                  <a:cubicBezTo>
                    <a:pt x="112" y="92"/>
                    <a:pt x="87" y="119"/>
                    <a:pt x="56" y="119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25" y="119"/>
                    <a:pt x="0" y="92"/>
                    <a:pt x="0" y="60"/>
                  </a:cubicBezTo>
                  <a:close/>
                  <a:moveTo>
                    <a:pt x="4" y="60"/>
                  </a:moveTo>
                  <a:cubicBezTo>
                    <a:pt x="4" y="90"/>
                    <a:pt x="27" y="115"/>
                    <a:pt x="56" y="115"/>
                  </a:cubicBezTo>
                  <a:cubicBezTo>
                    <a:pt x="56" y="115"/>
                    <a:pt x="56" y="115"/>
                    <a:pt x="56" y="115"/>
                  </a:cubicBezTo>
                  <a:cubicBezTo>
                    <a:pt x="84" y="115"/>
                    <a:pt x="108" y="90"/>
                    <a:pt x="108" y="60"/>
                  </a:cubicBezTo>
                  <a:cubicBezTo>
                    <a:pt x="108" y="60"/>
                    <a:pt x="108" y="60"/>
                    <a:pt x="108" y="60"/>
                  </a:cubicBezTo>
                  <a:cubicBezTo>
                    <a:pt x="108" y="29"/>
                    <a:pt x="84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27" y="4"/>
                    <a:pt x="4" y="29"/>
                    <a:pt x="4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7"/>
            <p:cNvSpPr>
              <a:spLocks noEditPoints="1"/>
            </p:cNvSpPr>
            <p:nvPr/>
          </p:nvSpPr>
          <p:spPr bwMode="auto">
            <a:xfrm>
              <a:off x="1407" y="1499"/>
              <a:ext cx="363" cy="382"/>
            </a:xfrm>
            <a:custGeom>
              <a:avLst/>
              <a:gdLst>
                <a:gd name="T0" fmla="*/ 0 w 116"/>
                <a:gd name="T1" fmla="*/ 62 h 123"/>
                <a:gd name="T2" fmla="*/ 2 w 116"/>
                <a:gd name="T3" fmla="*/ 62 h 123"/>
                <a:gd name="T4" fmla="*/ 0 w 116"/>
                <a:gd name="T5" fmla="*/ 62 h 123"/>
                <a:gd name="T6" fmla="*/ 58 w 116"/>
                <a:gd name="T7" fmla="*/ 0 h 123"/>
                <a:gd name="T8" fmla="*/ 58 w 116"/>
                <a:gd name="T9" fmla="*/ 0 h 123"/>
                <a:gd name="T10" fmla="*/ 116 w 116"/>
                <a:gd name="T11" fmla="*/ 62 h 123"/>
                <a:gd name="T12" fmla="*/ 116 w 116"/>
                <a:gd name="T13" fmla="*/ 62 h 123"/>
                <a:gd name="T14" fmla="*/ 58 w 116"/>
                <a:gd name="T15" fmla="*/ 123 h 123"/>
                <a:gd name="T16" fmla="*/ 58 w 116"/>
                <a:gd name="T17" fmla="*/ 123 h 123"/>
                <a:gd name="T18" fmla="*/ 0 w 116"/>
                <a:gd name="T19" fmla="*/ 62 h 123"/>
                <a:gd name="T20" fmla="*/ 58 w 116"/>
                <a:gd name="T21" fmla="*/ 119 h 123"/>
                <a:gd name="T22" fmla="*/ 97 w 116"/>
                <a:gd name="T23" fmla="*/ 101 h 123"/>
                <a:gd name="T24" fmla="*/ 97 w 116"/>
                <a:gd name="T25" fmla="*/ 101 h 123"/>
                <a:gd name="T26" fmla="*/ 58 w 116"/>
                <a:gd name="T27" fmla="*/ 119 h 123"/>
                <a:gd name="T28" fmla="*/ 58 w 116"/>
                <a:gd name="T29" fmla="*/ 119 h 123"/>
                <a:gd name="T30" fmla="*/ 20 w 116"/>
                <a:gd name="T31" fmla="*/ 103 h 123"/>
                <a:gd name="T32" fmla="*/ 20 w 116"/>
                <a:gd name="T33" fmla="*/ 103 h 123"/>
                <a:gd name="T34" fmla="*/ 58 w 116"/>
                <a:gd name="T35" fmla="*/ 119 h 123"/>
                <a:gd name="T36" fmla="*/ 58 w 116"/>
                <a:gd name="T37" fmla="*/ 115 h 123"/>
                <a:gd name="T38" fmla="*/ 108 w 116"/>
                <a:gd name="T39" fmla="*/ 62 h 123"/>
                <a:gd name="T40" fmla="*/ 108 w 116"/>
                <a:gd name="T41" fmla="*/ 62 h 123"/>
                <a:gd name="T42" fmla="*/ 58 w 116"/>
                <a:gd name="T43" fmla="*/ 8 h 123"/>
                <a:gd name="T44" fmla="*/ 58 w 116"/>
                <a:gd name="T45" fmla="*/ 8 h 123"/>
                <a:gd name="T46" fmla="*/ 8 w 116"/>
                <a:gd name="T47" fmla="*/ 62 h 123"/>
                <a:gd name="T48" fmla="*/ 8 w 116"/>
                <a:gd name="T49" fmla="*/ 62 h 123"/>
                <a:gd name="T50" fmla="*/ 58 w 116"/>
                <a:gd name="T51" fmla="*/ 115 h 123"/>
                <a:gd name="T52" fmla="*/ 98 w 116"/>
                <a:gd name="T53" fmla="*/ 23 h 123"/>
                <a:gd name="T54" fmla="*/ 58 w 116"/>
                <a:gd name="T55" fmla="*/ 4 h 123"/>
                <a:gd name="T56" fmla="*/ 58 w 116"/>
                <a:gd name="T57" fmla="*/ 4 h 123"/>
                <a:gd name="T58" fmla="*/ 19 w 116"/>
                <a:gd name="T59" fmla="*/ 22 h 123"/>
                <a:gd name="T60" fmla="*/ 19 w 116"/>
                <a:gd name="T61" fmla="*/ 22 h 123"/>
                <a:gd name="T62" fmla="*/ 58 w 116"/>
                <a:gd name="T63" fmla="*/ 4 h 123"/>
                <a:gd name="T64" fmla="*/ 58 w 116"/>
                <a:gd name="T65" fmla="*/ 4 h 123"/>
                <a:gd name="T66" fmla="*/ 98 w 116"/>
                <a:gd name="T67" fmla="*/ 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6" h="123">
                  <a:moveTo>
                    <a:pt x="0" y="62"/>
                  </a:moveTo>
                  <a:cubicBezTo>
                    <a:pt x="2" y="62"/>
                    <a:pt x="2" y="62"/>
                    <a:pt x="2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5" y="0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90" y="0"/>
                    <a:pt x="116" y="28"/>
                    <a:pt x="116" y="62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6" y="95"/>
                    <a:pt x="90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25" y="123"/>
                    <a:pt x="0" y="95"/>
                    <a:pt x="0" y="62"/>
                  </a:cubicBezTo>
                  <a:close/>
                  <a:moveTo>
                    <a:pt x="58" y="119"/>
                  </a:moveTo>
                  <a:cubicBezTo>
                    <a:pt x="73" y="119"/>
                    <a:pt x="87" y="112"/>
                    <a:pt x="97" y="101"/>
                  </a:cubicBezTo>
                  <a:cubicBezTo>
                    <a:pt x="97" y="101"/>
                    <a:pt x="97" y="101"/>
                    <a:pt x="97" y="101"/>
                  </a:cubicBezTo>
                  <a:cubicBezTo>
                    <a:pt x="87" y="112"/>
                    <a:pt x="73" y="119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43" y="119"/>
                    <a:pt x="30" y="113"/>
                    <a:pt x="20" y="103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30" y="113"/>
                    <a:pt x="43" y="119"/>
                    <a:pt x="58" y="119"/>
                  </a:cubicBezTo>
                  <a:close/>
                  <a:moveTo>
                    <a:pt x="58" y="115"/>
                  </a:moveTo>
                  <a:cubicBezTo>
                    <a:pt x="85" y="115"/>
                    <a:pt x="108" y="91"/>
                    <a:pt x="108" y="62"/>
                  </a:cubicBezTo>
                  <a:cubicBezTo>
                    <a:pt x="108" y="62"/>
                    <a:pt x="108" y="62"/>
                    <a:pt x="108" y="62"/>
                  </a:cubicBezTo>
                  <a:cubicBezTo>
                    <a:pt x="108" y="32"/>
                    <a:pt x="85" y="8"/>
                    <a:pt x="58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30" y="8"/>
                    <a:pt x="8" y="3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91"/>
                    <a:pt x="30" y="115"/>
                    <a:pt x="58" y="115"/>
                  </a:cubicBezTo>
                  <a:close/>
                  <a:moveTo>
                    <a:pt x="98" y="23"/>
                  </a:moveTo>
                  <a:cubicBezTo>
                    <a:pt x="88" y="12"/>
                    <a:pt x="74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42" y="4"/>
                    <a:pt x="28" y="11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28" y="11"/>
                    <a:pt x="42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74" y="4"/>
                    <a:pt x="88" y="12"/>
                    <a:pt x="9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8"/>
            <p:cNvSpPr/>
            <p:nvPr/>
          </p:nvSpPr>
          <p:spPr bwMode="auto">
            <a:xfrm>
              <a:off x="1501" y="1642"/>
              <a:ext cx="19" cy="12"/>
            </a:xfrm>
            <a:custGeom>
              <a:avLst/>
              <a:gdLst>
                <a:gd name="T0" fmla="*/ 0 w 19"/>
                <a:gd name="T1" fmla="*/ 12 h 12"/>
                <a:gd name="T2" fmla="*/ 0 w 19"/>
                <a:gd name="T3" fmla="*/ 0 h 12"/>
                <a:gd name="T4" fmla="*/ 19 w 19"/>
                <a:gd name="T5" fmla="*/ 0 h 12"/>
                <a:gd name="T6" fmla="*/ 19 w 19"/>
                <a:gd name="T7" fmla="*/ 12 h 12"/>
                <a:gd name="T8" fmla="*/ 0 w 19"/>
                <a:gd name="T9" fmla="*/ 12 h 12"/>
                <a:gd name="T10" fmla="*/ 0 w 19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">
                  <a:moveTo>
                    <a:pt x="0" y="12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2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9"/>
            <p:cNvSpPr/>
            <p:nvPr/>
          </p:nvSpPr>
          <p:spPr bwMode="auto">
            <a:xfrm>
              <a:off x="1495" y="1636"/>
              <a:ext cx="31" cy="24"/>
            </a:xfrm>
            <a:custGeom>
              <a:avLst/>
              <a:gdLst>
                <a:gd name="T0" fmla="*/ 25 w 31"/>
                <a:gd name="T1" fmla="*/ 24 h 24"/>
                <a:gd name="T2" fmla="*/ 6 w 31"/>
                <a:gd name="T3" fmla="*/ 24 h 24"/>
                <a:gd name="T4" fmla="*/ 6 w 31"/>
                <a:gd name="T5" fmla="*/ 18 h 24"/>
                <a:gd name="T6" fmla="*/ 12 w 31"/>
                <a:gd name="T7" fmla="*/ 18 h 24"/>
                <a:gd name="T8" fmla="*/ 6 w 31"/>
                <a:gd name="T9" fmla="*/ 18 h 24"/>
                <a:gd name="T10" fmla="*/ 6 w 31"/>
                <a:gd name="T11" fmla="*/ 24 h 24"/>
                <a:gd name="T12" fmla="*/ 0 w 31"/>
                <a:gd name="T13" fmla="*/ 24 h 24"/>
                <a:gd name="T14" fmla="*/ 0 w 31"/>
                <a:gd name="T15" fmla="*/ 0 h 24"/>
                <a:gd name="T16" fmla="*/ 31 w 31"/>
                <a:gd name="T17" fmla="*/ 0 h 24"/>
                <a:gd name="T18" fmla="*/ 31 w 31"/>
                <a:gd name="T19" fmla="*/ 24 h 24"/>
                <a:gd name="T20" fmla="*/ 25 w 31"/>
                <a:gd name="T21" fmla="*/ 24 h 24"/>
                <a:gd name="T22" fmla="*/ 25 w 31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24">
                  <a:moveTo>
                    <a:pt x="25" y="24"/>
                  </a:moveTo>
                  <a:lnTo>
                    <a:pt x="6" y="24"/>
                  </a:lnTo>
                  <a:lnTo>
                    <a:pt x="6" y="18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6" y="24"/>
                  </a:lnTo>
                  <a:lnTo>
                    <a:pt x="0" y="2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24"/>
                  </a:lnTo>
                  <a:lnTo>
                    <a:pt x="25" y="24"/>
                  </a:lnTo>
                  <a:lnTo>
                    <a:pt x="2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0"/>
            <p:cNvSpPr/>
            <p:nvPr/>
          </p:nvSpPr>
          <p:spPr bwMode="auto">
            <a:xfrm>
              <a:off x="1683" y="1623"/>
              <a:ext cx="18" cy="13"/>
            </a:xfrm>
            <a:custGeom>
              <a:avLst/>
              <a:gdLst>
                <a:gd name="T0" fmla="*/ 0 w 18"/>
                <a:gd name="T1" fmla="*/ 13 h 13"/>
                <a:gd name="T2" fmla="*/ 0 w 18"/>
                <a:gd name="T3" fmla="*/ 0 h 13"/>
                <a:gd name="T4" fmla="*/ 18 w 18"/>
                <a:gd name="T5" fmla="*/ 0 h 13"/>
                <a:gd name="T6" fmla="*/ 18 w 18"/>
                <a:gd name="T7" fmla="*/ 13 h 13"/>
                <a:gd name="T8" fmla="*/ 0 w 18"/>
                <a:gd name="T9" fmla="*/ 13 h 13"/>
                <a:gd name="T10" fmla="*/ 0 w 18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3">
                  <a:moveTo>
                    <a:pt x="0" y="13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18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1"/>
            <p:cNvSpPr>
              <a:spLocks noEditPoints="1"/>
            </p:cNvSpPr>
            <p:nvPr/>
          </p:nvSpPr>
          <p:spPr bwMode="auto">
            <a:xfrm>
              <a:off x="1676" y="1617"/>
              <a:ext cx="32" cy="25"/>
            </a:xfrm>
            <a:custGeom>
              <a:avLst/>
              <a:gdLst>
                <a:gd name="T0" fmla="*/ 25 w 32"/>
                <a:gd name="T1" fmla="*/ 25 h 25"/>
                <a:gd name="T2" fmla="*/ 7 w 32"/>
                <a:gd name="T3" fmla="*/ 25 h 25"/>
                <a:gd name="T4" fmla="*/ 7 w 32"/>
                <a:gd name="T5" fmla="*/ 19 h 25"/>
                <a:gd name="T6" fmla="*/ 13 w 32"/>
                <a:gd name="T7" fmla="*/ 19 h 25"/>
                <a:gd name="T8" fmla="*/ 7 w 32"/>
                <a:gd name="T9" fmla="*/ 19 h 25"/>
                <a:gd name="T10" fmla="*/ 7 w 32"/>
                <a:gd name="T11" fmla="*/ 25 h 25"/>
                <a:gd name="T12" fmla="*/ 0 w 32"/>
                <a:gd name="T13" fmla="*/ 25 h 25"/>
                <a:gd name="T14" fmla="*/ 0 w 32"/>
                <a:gd name="T15" fmla="*/ 0 h 25"/>
                <a:gd name="T16" fmla="*/ 32 w 32"/>
                <a:gd name="T17" fmla="*/ 0 h 25"/>
                <a:gd name="T18" fmla="*/ 32 w 32"/>
                <a:gd name="T19" fmla="*/ 25 h 25"/>
                <a:gd name="T20" fmla="*/ 25 w 32"/>
                <a:gd name="T21" fmla="*/ 25 h 25"/>
                <a:gd name="T22" fmla="*/ 25 w 32"/>
                <a:gd name="T23" fmla="*/ 25 h 25"/>
                <a:gd name="T24" fmla="*/ 19 w 32"/>
                <a:gd name="T25" fmla="*/ 12 h 25"/>
                <a:gd name="T26" fmla="*/ 19 w 32"/>
                <a:gd name="T27" fmla="*/ 12 h 25"/>
                <a:gd name="T28" fmla="*/ 13 w 32"/>
                <a:gd name="T29" fmla="*/ 12 h 25"/>
                <a:gd name="T30" fmla="*/ 13 w 32"/>
                <a:gd name="T31" fmla="*/ 12 h 25"/>
                <a:gd name="T32" fmla="*/ 19 w 32"/>
                <a:gd name="T33" fmla="*/ 12 h 25"/>
                <a:gd name="T34" fmla="*/ 19 w 32"/>
                <a:gd name="T35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25">
                  <a:moveTo>
                    <a:pt x="25" y="25"/>
                  </a:moveTo>
                  <a:lnTo>
                    <a:pt x="7" y="25"/>
                  </a:lnTo>
                  <a:lnTo>
                    <a:pt x="7" y="19"/>
                  </a:lnTo>
                  <a:lnTo>
                    <a:pt x="13" y="19"/>
                  </a:lnTo>
                  <a:lnTo>
                    <a:pt x="7" y="19"/>
                  </a:lnTo>
                  <a:lnTo>
                    <a:pt x="7" y="25"/>
                  </a:lnTo>
                  <a:lnTo>
                    <a:pt x="0" y="25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25"/>
                  </a:lnTo>
                  <a:lnTo>
                    <a:pt x="25" y="25"/>
                  </a:lnTo>
                  <a:lnTo>
                    <a:pt x="25" y="25"/>
                  </a:lnTo>
                  <a:close/>
                  <a:moveTo>
                    <a:pt x="19" y="12"/>
                  </a:moveTo>
                  <a:lnTo>
                    <a:pt x="19" y="12"/>
                  </a:lnTo>
                  <a:lnTo>
                    <a:pt x="13" y="12"/>
                  </a:lnTo>
                  <a:lnTo>
                    <a:pt x="13" y="12"/>
                  </a:lnTo>
                  <a:lnTo>
                    <a:pt x="19" y="12"/>
                  </a:lnTo>
                  <a:lnTo>
                    <a:pt x="19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2"/>
            <p:cNvSpPr>
              <a:spLocks noEditPoints="1"/>
            </p:cNvSpPr>
            <p:nvPr/>
          </p:nvSpPr>
          <p:spPr bwMode="auto">
            <a:xfrm>
              <a:off x="1514" y="1713"/>
              <a:ext cx="137" cy="109"/>
            </a:xfrm>
            <a:custGeom>
              <a:avLst/>
              <a:gdLst>
                <a:gd name="T0" fmla="*/ 4 w 44"/>
                <a:gd name="T1" fmla="*/ 33 h 35"/>
                <a:gd name="T2" fmla="*/ 0 w 44"/>
                <a:gd name="T3" fmla="*/ 25 h 35"/>
                <a:gd name="T4" fmla="*/ 0 w 44"/>
                <a:gd name="T5" fmla="*/ 25 h 35"/>
                <a:gd name="T6" fmla="*/ 3 w 44"/>
                <a:gd name="T7" fmla="*/ 11 h 35"/>
                <a:gd name="T8" fmla="*/ 3 w 44"/>
                <a:gd name="T9" fmla="*/ 11 h 35"/>
                <a:gd name="T10" fmla="*/ 12 w 44"/>
                <a:gd name="T11" fmla="*/ 2 h 35"/>
                <a:gd name="T12" fmla="*/ 12 w 44"/>
                <a:gd name="T13" fmla="*/ 2 h 35"/>
                <a:gd name="T14" fmla="*/ 22 w 44"/>
                <a:gd name="T15" fmla="*/ 0 h 35"/>
                <a:gd name="T16" fmla="*/ 22 w 44"/>
                <a:gd name="T17" fmla="*/ 0 h 35"/>
                <a:gd name="T18" fmla="*/ 44 w 44"/>
                <a:gd name="T19" fmla="*/ 7 h 35"/>
                <a:gd name="T20" fmla="*/ 44 w 44"/>
                <a:gd name="T21" fmla="*/ 7 h 35"/>
                <a:gd name="T22" fmla="*/ 44 w 44"/>
                <a:gd name="T23" fmla="*/ 7 h 35"/>
                <a:gd name="T24" fmla="*/ 42 w 44"/>
                <a:gd name="T25" fmla="*/ 10 h 35"/>
                <a:gd name="T26" fmla="*/ 36 w 44"/>
                <a:gd name="T27" fmla="*/ 7 h 35"/>
                <a:gd name="T28" fmla="*/ 36 w 44"/>
                <a:gd name="T29" fmla="*/ 7 h 35"/>
                <a:gd name="T30" fmla="*/ 37 w 44"/>
                <a:gd name="T31" fmla="*/ 10 h 35"/>
                <a:gd name="T32" fmla="*/ 37 w 44"/>
                <a:gd name="T33" fmla="*/ 10 h 35"/>
                <a:gd name="T34" fmla="*/ 37 w 44"/>
                <a:gd name="T35" fmla="*/ 10 h 35"/>
                <a:gd name="T36" fmla="*/ 37 w 44"/>
                <a:gd name="T37" fmla="*/ 11 h 35"/>
                <a:gd name="T38" fmla="*/ 37 w 44"/>
                <a:gd name="T39" fmla="*/ 11 h 35"/>
                <a:gd name="T40" fmla="*/ 36 w 44"/>
                <a:gd name="T41" fmla="*/ 11 h 35"/>
                <a:gd name="T42" fmla="*/ 36 w 44"/>
                <a:gd name="T43" fmla="*/ 11 h 35"/>
                <a:gd name="T44" fmla="*/ 34 w 44"/>
                <a:gd name="T45" fmla="*/ 13 h 35"/>
                <a:gd name="T46" fmla="*/ 34 w 44"/>
                <a:gd name="T47" fmla="*/ 13 h 35"/>
                <a:gd name="T48" fmla="*/ 27 w 44"/>
                <a:gd name="T49" fmla="*/ 20 h 35"/>
                <a:gd name="T50" fmla="*/ 27 w 44"/>
                <a:gd name="T51" fmla="*/ 20 h 35"/>
                <a:gd name="T52" fmla="*/ 14 w 44"/>
                <a:gd name="T53" fmla="*/ 33 h 35"/>
                <a:gd name="T54" fmla="*/ 14 w 44"/>
                <a:gd name="T55" fmla="*/ 33 h 35"/>
                <a:gd name="T56" fmla="*/ 9 w 44"/>
                <a:gd name="T57" fmla="*/ 35 h 35"/>
                <a:gd name="T58" fmla="*/ 9 w 44"/>
                <a:gd name="T59" fmla="*/ 35 h 35"/>
                <a:gd name="T60" fmla="*/ 4 w 44"/>
                <a:gd name="T61" fmla="*/ 33 h 35"/>
                <a:gd name="T62" fmla="*/ 22 w 44"/>
                <a:gd name="T63" fmla="*/ 4 h 35"/>
                <a:gd name="T64" fmla="*/ 14 w 44"/>
                <a:gd name="T65" fmla="*/ 6 h 35"/>
                <a:gd name="T66" fmla="*/ 14 w 44"/>
                <a:gd name="T67" fmla="*/ 6 h 35"/>
                <a:gd name="T68" fmla="*/ 10 w 44"/>
                <a:gd name="T69" fmla="*/ 8 h 35"/>
                <a:gd name="T70" fmla="*/ 10 w 44"/>
                <a:gd name="T71" fmla="*/ 8 h 35"/>
                <a:gd name="T72" fmla="*/ 7 w 44"/>
                <a:gd name="T73" fmla="*/ 12 h 35"/>
                <a:gd name="T74" fmla="*/ 7 w 44"/>
                <a:gd name="T75" fmla="*/ 12 h 35"/>
                <a:gd name="T76" fmla="*/ 4 w 44"/>
                <a:gd name="T77" fmla="*/ 25 h 35"/>
                <a:gd name="T78" fmla="*/ 4 w 44"/>
                <a:gd name="T79" fmla="*/ 25 h 35"/>
                <a:gd name="T80" fmla="*/ 5 w 44"/>
                <a:gd name="T81" fmla="*/ 29 h 35"/>
                <a:gd name="T82" fmla="*/ 5 w 44"/>
                <a:gd name="T83" fmla="*/ 29 h 35"/>
                <a:gd name="T84" fmla="*/ 5 w 44"/>
                <a:gd name="T85" fmla="*/ 29 h 35"/>
                <a:gd name="T86" fmla="*/ 5 w 44"/>
                <a:gd name="T87" fmla="*/ 29 h 35"/>
                <a:gd name="T88" fmla="*/ 9 w 44"/>
                <a:gd name="T89" fmla="*/ 31 h 35"/>
                <a:gd name="T90" fmla="*/ 9 w 44"/>
                <a:gd name="T91" fmla="*/ 31 h 35"/>
                <a:gd name="T92" fmla="*/ 9 w 44"/>
                <a:gd name="T93" fmla="*/ 31 h 35"/>
                <a:gd name="T94" fmla="*/ 9 w 44"/>
                <a:gd name="T95" fmla="*/ 31 h 35"/>
                <a:gd name="T96" fmla="*/ 11 w 44"/>
                <a:gd name="T97" fmla="*/ 30 h 35"/>
                <a:gd name="T98" fmla="*/ 11 w 44"/>
                <a:gd name="T99" fmla="*/ 30 h 35"/>
                <a:gd name="T100" fmla="*/ 31 w 44"/>
                <a:gd name="T101" fmla="*/ 10 h 35"/>
                <a:gd name="T102" fmla="*/ 31 w 44"/>
                <a:gd name="T103" fmla="*/ 10 h 35"/>
                <a:gd name="T104" fmla="*/ 36 w 44"/>
                <a:gd name="T105" fmla="*/ 7 h 35"/>
                <a:gd name="T106" fmla="*/ 36 w 44"/>
                <a:gd name="T107" fmla="*/ 7 h 35"/>
                <a:gd name="T108" fmla="*/ 22 w 44"/>
                <a:gd name="T109" fmla="*/ 4 h 35"/>
                <a:gd name="T110" fmla="*/ 22 w 44"/>
                <a:gd name="T111" fmla="*/ 4 h 35"/>
                <a:gd name="T112" fmla="*/ 22 w 44"/>
                <a:gd name="T113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35">
                  <a:moveTo>
                    <a:pt x="4" y="33"/>
                  </a:moveTo>
                  <a:cubicBezTo>
                    <a:pt x="1" y="32"/>
                    <a:pt x="1" y="28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0"/>
                    <a:pt x="2" y="13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5" y="5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5" y="1"/>
                    <a:pt x="19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4" y="0"/>
                    <a:pt x="44" y="7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0" y="9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2"/>
                    <a:pt x="35" y="12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2" y="15"/>
                    <a:pt x="30" y="18"/>
                    <a:pt x="27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2" y="25"/>
                    <a:pt x="17" y="31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2" y="34"/>
                    <a:pt x="11" y="35"/>
                    <a:pt x="9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6" y="35"/>
                    <a:pt x="7" y="34"/>
                    <a:pt x="4" y="33"/>
                  </a:cubicBezTo>
                  <a:close/>
                  <a:moveTo>
                    <a:pt x="22" y="4"/>
                  </a:moveTo>
                  <a:cubicBezTo>
                    <a:pt x="19" y="4"/>
                    <a:pt x="16" y="5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2" y="6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9"/>
                    <a:pt x="7" y="11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4"/>
                    <a:pt x="4" y="21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7"/>
                    <a:pt x="5" y="28"/>
                    <a:pt x="5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7" y="30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5" y="27"/>
                    <a:pt x="25" y="16"/>
                    <a:pt x="31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3" y="9"/>
                    <a:pt x="34" y="8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2" y="5"/>
                    <a:pt x="27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3"/>
            <p:cNvSpPr>
              <a:spLocks noEditPoints="1"/>
            </p:cNvSpPr>
            <p:nvPr/>
          </p:nvSpPr>
          <p:spPr bwMode="auto">
            <a:xfrm>
              <a:off x="1507" y="1707"/>
              <a:ext cx="157" cy="121"/>
            </a:xfrm>
            <a:custGeom>
              <a:avLst/>
              <a:gdLst>
                <a:gd name="T0" fmla="*/ 7 w 50"/>
                <a:gd name="T1" fmla="*/ 38 h 39"/>
                <a:gd name="T2" fmla="*/ 6 w 50"/>
                <a:gd name="T3" fmla="*/ 35 h 39"/>
                <a:gd name="T4" fmla="*/ 6 w 50"/>
                <a:gd name="T5" fmla="*/ 37 h 39"/>
                <a:gd name="T6" fmla="*/ 0 w 50"/>
                <a:gd name="T7" fmla="*/ 27 h 39"/>
                <a:gd name="T8" fmla="*/ 3 w 50"/>
                <a:gd name="T9" fmla="*/ 12 h 39"/>
                <a:gd name="T10" fmla="*/ 13 w 50"/>
                <a:gd name="T11" fmla="*/ 2 h 39"/>
                <a:gd name="T12" fmla="*/ 24 w 50"/>
                <a:gd name="T13" fmla="*/ 0 h 39"/>
                <a:gd name="T14" fmla="*/ 25 w 50"/>
                <a:gd name="T15" fmla="*/ 0 h 39"/>
                <a:gd name="T16" fmla="*/ 47 w 50"/>
                <a:gd name="T17" fmla="*/ 7 h 39"/>
                <a:gd name="T18" fmla="*/ 44 w 50"/>
                <a:gd name="T19" fmla="*/ 14 h 39"/>
                <a:gd name="T20" fmla="*/ 44 w 50"/>
                <a:gd name="T21" fmla="*/ 14 h 39"/>
                <a:gd name="T22" fmla="*/ 43 w 50"/>
                <a:gd name="T23" fmla="*/ 14 h 39"/>
                <a:gd name="T24" fmla="*/ 43 w 50"/>
                <a:gd name="T25" fmla="*/ 14 h 39"/>
                <a:gd name="T26" fmla="*/ 43 w 50"/>
                <a:gd name="T27" fmla="*/ 14 h 39"/>
                <a:gd name="T28" fmla="*/ 43 w 50"/>
                <a:gd name="T29" fmla="*/ 14 h 39"/>
                <a:gd name="T30" fmla="*/ 42 w 50"/>
                <a:gd name="T31" fmla="*/ 13 h 39"/>
                <a:gd name="T32" fmla="*/ 40 w 50"/>
                <a:gd name="T33" fmla="*/ 15 h 39"/>
                <a:gd name="T34" fmla="*/ 31 w 50"/>
                <a:gd name="T35" fmla="*/ 24 h 39"/>
                <a:gd name="T36" fmla="*/ 17 w 50"/>
                <a:gd name="T37" fmla="*/ 37 h 39"/>
                <a:gd name="T38" fmla="*/ 11 w 50"/>
                <a:gd name="T39" fmla="*/ 39 h 39"/>
                <a:gd name="T40" fmla="*/ 12 w 50"/>
                <a:gd name="T41" fmla="*/ 35 h 39"/>
                <a:gd name="T42" fmla="*/ 13 w 50"/>
                <a:gd name="T43" fmla="*/ 35 h 39"/>
                <a:gd name="T44" fmla="*/ 10 w 50"/>
                <a:gd name="T45" fmla="*/ 35 h 39"/>
                <a:gd name="T46" fmla="*/ 10 w 50"/>
                <a:gd name="T47" fmla="*/ 35 h 39"/>
                <a:gd name="T48" fmla="*/ 10 w 50"/>
                <a:gd name="T49" fmla="*/ 35 h 39"/>
                <a:gd name="T50" fmla="*/ 15 w 50"/>
                <a:gd name="T51" fmla="*/ 33 h 39"/>
                <a:gd name="T52" fmla="*/ 25 w 50"/>
                <a:gd name="T53" fmla="*/ 24 h 39"/>
                <a:gd name="T54" fmla="*/ 6 w 50"/>
                <a:gd name="T55" fmla="*/ 33 h 39"/>
                <a:gd name="T56" fmla="*/ 5 w 50"/>
                <a:gd name="T57" fmla="*/ 30 h 39"/>
                <a:gd name="T58" fmla="*/ 11 w 50"/>
                <a:gd name="T59" fmla="*/ 31 h 39"/>
                <a:gd name="T60" fmla="*/ 32 w 50"/>
                <a:gd name="T61" fmla="*/ 11 h 39"/>
                <a:gd name="T62" fmla="*/ 33 w 50"/>
                <a:gd name="T63" fmla="*/ 10 h 39"/>
                <a:gd name="T64" fmla="*/ 24 w 50"/>
                <a:gd name="T65" fmla="*/ 8 h 39"/>
                <a:gd name="T66" fmla="*/ 24 w 50"/>
                <a:gd name="T67" fmla="*/ 6 h 39"/>
                <a:gd name="T68" fmla="*/ 16 w 50"/>
                <a:gd name="T69" fmla="*/ 10 h 39"/>
                <a:gd name="T70" fmla="*/ 16 w 50"/>
                <a:gd name="T71" fmla="*/ 10 h 39"/>
                <a:gd name="T72" fmla="*/ 14 w 50"/>
                <a:gd name="T73" fmla="*/ 11 h 39"/>
                <a:gd name="T74" fmla="*/ 8 w 50"/>
                <a:gd name="T75" fmla="*/ 27 h 39"/>
                <a:gd name="T76" fmla="*/ 8 w 50"/>
                <a:gd name="T77" fmla="*/ 27 h 39"/>
                <a:gd name="T78" fmla="*/ 11 w 50"/>
                <a:gd name="T79" fmla="*/ 31 h 39"/>
                <a:gd name="T80" fmla="*/ 5 w 50"/>
                <a:gd name="T81" fmla="*/ 22 h 39"/>
                <a:gd name="T82" fmla="*/ 28 w 50"/>
                <a:gd name="T83" fmla="*/ 20 h 39"/>
                <a:gd name="T84" fmla="*/ 35 w 50"/>
                <a:gd name="T85" fmla="*/ 14 h 39"/>
                <a:gd name="T86" fmla="*/ 35 w 50"/>
                <a:gd name="T87" fmla="*/ 14 h 39"/>
                <a:gd name="T88" fmla="*/ 37 w 50"/>
                <a:gd name="T89" fmla="*/ 12 h 39"/>
                <a:gd name="T90" fmla="*/ 11 w 50"/>
                <a:gd name="T91" fmla="*/ 8 h 39"/>
                <a:gd name="T92" fmla="*/ 11 w 50"/>
                <a:gd name="T93" fmla="*/ 8 h 39"/>
                <a:gd name="T94" fmla="*/ 12 w 50"/>
                <a:gd name="T95" fmla="*/ 7 h 39"/>
                <a:gd name="T96" fmla="*/ 44 w 50"/>
                <a:gd name="T97" fmla="*/ 10 h 39"/>
                <a:gd name="T98" fmla="*/ 42 w 50"/>
                <a:gd name="T99" fmla="*/ 9 h 39"/>
                <a:gd name="T100" fmla="*/ 38 w 50"/>
                <a:gd name="T101" fmla="*/ 7 h 39"/>
                <a:gd name="T102" fmla="*/ 39 w 50"/>
                <a:gd name="T103" fmla="*/ 7 h 39"/>
                <a:gd name="T104" fmla="*/ 14 w 50"/>
                <a:gd name="T105" fmla="*/ 6 h 39"/>
                <a:gd name="T106" fmla="*/ 16 w 50"/>
                <a:gd name="T107" fmla="*/ 6 h 39"/>
                <a:gd name="T108" fmla="*/ 21 w 50"/>
                <a:gd name="T109" fmla="*/ 4 h 39"/>
                <a:gd name="T110" fmla="*/ 24 w 50"/>
                <a:gd name="T111" fmla="*/ 4 h 39"/>
                <a:gd name="T112" fmla="*/ 21 w 50"/>
                <a:gd name="T113" fmla="*/ 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0" h="39">
                  <a:moveTo>
                    <a:pt x="11" y="39"/>
                  </a:moveTo>
                  <a:cubicBezTo>
                    <a:pt x="9" y="39"/>
                    <a:pt x="8" y="38"/>
                    <a:pt x="7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6" y="37"/>
                    <a:pt x="7" y="37"/>
                    <a:pt x="6" y="37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1" y="35"/>
                    <a:pt x="0" y="30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1"/>
                    <a:pt x="2" y="15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5" y="6"/>
                    <a:pt x="11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7" y="1"/>
                    <a:pt x="21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36" y="0"/>
                    <a:pt x="45" y="6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4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5"/>
                    <a:pt x="38" y="16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5" y="19"/>
                    <a:pt x="33" y="21"/>
                    <a:pt x="31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25" y="29"/>
                    <a:pt x="20" y="34"/>
                    <a:pt x="17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5" y="38"/>
                    <a:pt x="14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lose/>
                  <a:moveTo>
                    <a:pt x="12" y="35"/>
                  </a:moveTo>
                  <a:cubicBezTo>
                    <a:pt x="12" y="35"/>
                    <a:pt x="12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5"/>
                    <a:pt x="12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2" y="35"/>
                    <a:pt x="12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9" y="35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5"/>
                    <a:pt x="9" y="35"/>
                    <a:pt x="10" y="35"/>
                  </a:cubicBezTo>
                  <a:close/>
                  <a:moveTo>
                    <a:pt x="15" y="33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7" y="32"/>
                    <a:pt x="21" y="28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1" y="28"/>
                    <a:pt x="17" y="32"/>
                    <a:pt x="15" y="33"/>
                  </a:cubicBezTo>
                  <a:close/>
                  <a:moveTo>
                    <a:pt x="6" y="33"/>
                  </a:moveTo>
                  <a:cubicBezTo>
                    <a:pt x="5" y="32"/>
                    <a:pt x="5" y="32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0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1"/>
                    <a:pt x="5" y="32"/>
                    <a:pt x="6" y="33"/>
                  </a:cubicBezTo>
                  <a:close/>
                  <a:moveTo>
                    <a:pt x="11" y="31"/>
                  </a:moveTo>
                  <a:cubicBezTo>
                    <a:pt x="11" y="31"/>
                    <a:pt x="12" y="30"/>
                    <a:pt x="12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5" y="28"/>
                    <a:pt x="26" y="17"/>
                    <a:pt x="32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2" y="8"/>
                    <a:pt x="19" y="9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6"/>
                    <a:pt x="8" y="23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9" y="29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1"/>
                    <a:pt x="11" y="31"/>
                  </a:cubicBezTo>
                  <a:close/>
                  <a:moveTo>
                    <a:pt x="4" y="27"/>
                  </a:moveTo>
                  <a:cubicBezTo>
                    <a:pt x="4" y="26"/>
                    <a:pt x="5" y="24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4"/>
                    <a:pt x="4" y="26"/>
                    <a:pt x="4" y="27"/>
                  </a:cubicBezTo>
                  <a:close/>
                  <a:moveTo>
                    <a:pt x="35" y="14"/>
                  </a:moveTo>
                  <a:cubicBezTo>
                    <a:pt x="33" y="16"/>
                    <a:pt x="31" y="18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1" y="18"/>
                    <a:pt x="33" y="16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lose/>
                  <a:moveTo>
                    <a:pt x="36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6" y="12"/>
                  </a:cubicBezTo>
                  <a:close/>
                  <a:moveTo>
                    <a:pt x="11" y="8"/>
                  </a:moveTo>
                  <a:cubicBezTo>
                    <a:pt x="10" y="9"/>
                    <a:pt x="10" y="9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9"/>
                    <a:pt x="10" y="9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2" y="8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8"/>
                    <a:pt x="11" y="8"/>
                    <a:pt x="11" y="8"/>
                  </a:cubicBezTo>
                  <a:close/>
                  <a:moveTo>
                    <a:pt x="44" y="10"/>
                  </a:moveTo>
                  <a:cubicBezTo>
                    <a:pt x="44" y="10"/>
                    <a:pt x="44" y="10"/>
                    <a:pt x="44" y="10"/>
                  </a:cubicBezTo>
                  <a:cubicBezTo>
                    <a:pt x="43" y="9"/>
                    <a:pt x="43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3" y="9"/>
                    <a:pt x="43" y="9"/>
                    <a:pt x="44" y="10"/>
                  </a:cubicBezTo>
                  <a:close/>
                  <a:moveTo>
                    <a:pt x="39" y="7"/>
                  </a:moveTo>
                  <a:cubicBezTo>
                    <a:pt x="39" y="7"/>
                    <a:pt x="39" y="7"/>
                    <a:pt x="38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lose/>
                  <a:moveTo>
                    <a:pt x="14" y="7"/>
                  </a:moveTo>
                  <a:cubicBezTo>
                    <a:pt x="14" y="7"/>
                    <a:pt x="14" y="7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7"/>
                    <a:pt x="14" y="7"/>
                  </a:cubicBezTo>
                  <a:close/>
                  <a:moveTo>
                    <a:pt x="17" y="6"/>
                  </a:move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7" y="6"/>
                    <a:pt x="17" y="6"/>
                  </a:cubicBezTo>
                  <a:close/>
                  <a:moveTo>
                    <a:pt x="21" y="4"/>
                  </a:moveTo>
                  <a:cubicBezTo>
                    <a:pt x="22" y="4"/>
                    <a:pt x="23" y="4"/>
                    <a:pt x="24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2" y="4"/>
                    <a:pt x="2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4"/>
            <p:cNvSpPr/>
            <p:nvPr/>
          </p:nvSpPr>
          <p:spPr bwMode="auto">
            <a:xfrm>
              <a:off x="1582" y="1868"/>
              <a:ext cx="13" cy="38"/>
            </a:xfrm>
            <a:custGeom>
              <a:avLst/>
              <a:gdLst>
                <a:gd name="T0" fmla="*/ 0 w 13"/>
                <a:gd name="T1" fmla="*/ 38 h 38"/>
                <a:gd name="T2" fmla="*/ 0 w 13"/>
                <a:gd name="T3" fmla="*/ 0 h 38"/>
                <a:gd name="T4" fmla="*/ 13 w 13"/>
                <a:gd name="T5" fmla="*/ 0 h 38"/>
                <a:gd name="T6" fmla="*/ 13 w 13"/>
                <a:gd name="T7" fmla="*/ 38 h 38"/>
                <a:gd name="T8" fmla="*/ 0 w 13"/>
                <a:gd name="T9" fmla="*/ 38 h 38"/>
                <a:gd name="T10" fmla="*/ 0 w 13"/>
                <a:gd name="T11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8">
                  <a:moveTo>
                    <a:pt x="0" y="38"/>
                  </a:moveTo>
                  <a:lnTo>
                    <a:pt x="0" y="0"/>
                  </a:lnTo>
                  <a:lnTo>
                    <a:pt x="13" y="0"/>
                  </a:lnTo>
                  <a:lnTo>
                    <a:pt x="13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5"/>
            <p:cNvSpPr>
              <a:spLocks noEditPoints="1"/>
            </p:cNvSpPr>
            <p:nvPr/>
          </p:nvSpPr>
          <p:spPr bwMode="auto">
            <a:xfrm>
              <a:off x="1576" y="1862"/>
              <a:ext cx="25" cy="50"/>
            </a:xfrm>
            <a:custGeom>
              <a:avLst/>
              <a:gdLst>
                <a:gd name="T0" fmla="*/ 19 w 25"/>
                <a:gd name="T1" fmla="*/ 50 h 50"/>
                <a:gd name="T2" fmla="*/ 6 w 25"/>
                <a:gd name="T3" fmla="*/ 50 h 50"/>
                <a:gd name="T4" fmla="*/ 6 w 25"/>
                <a:gd name="T5" fmla="*/ 44 h 50"/>
                <a:gd name="T6" fmla="*/ 13 w 25"/>
                <a:gd name="T7" fmla="*/ 44 h 50"/>
                <a:gd name="T8" fmla="*/ 6 w 25"/>
                <a:gd name="T9" fmla="*/ 44 h 50"/>
                <a:gd name="T10" fmla="*/ 6 w 25"/>
                <a:gd name="T11" fmla="*/ 50 h 50"/>
                <a:gd name="T12" fmla="*/ 0 w 25"/>
                <a:gd name="T13" fmla="*/ 50 h 50"/>
                <a:gd name="T14" fmla="*/ 0 w 25"/>
                <a:gd name="T15" fmla="*/ 0 h 50"/>
                <a:gd name="T16" fmla="*/ 25 w 25"/>
                <a:gd name="T17" fmla="*/ 0 h 50"/>
                <a:gd name="T18" fmla="*/ 25 w 25"/>
                <a:gd name="T19" fmla="*/ 50 h 50"/>
                <a:gd name="T20" fmla="*/ 19 w 25"/>
                <a:gd name="T21" fmla="*/ 50 h 50"/>
                <a:gd name="T22" fmla="*/ 19 w 25"/>
                <a:gd name="T23" fmla="*/ 50 h 50"/>
                <a:gd name="T24" fmla="*/ 13 w 25"/>
                <a:gd name="T25" fmla="*/ 38 h 50"/>
                <a:gd name="T26" fmla="*/ 13 w 25"/>
                <a:gd name="T27" fmla="*/ 13 h 50"/>
                <a:gd name="T28" fmla="*/ 13 w 25"/>
                <a:gd name="T29" fmla="*/ 38 h 50"/>
                <a:gd name="T30" fmla="*/ 13 w 25"/>
                <a:gd name="T31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" h="50">
                  <a:moveTo>
                    <a:pt x="19" y="50"/>
                  </a:moveTo>
                  <a:lnTo>
                    <a:pt x="6" y="50"/>
                  </a:lnTo>
                  <a:lnTo>
                    <a:pt x="6" y="44"/>
                  </a:lnTo>
                  <a:lnTo>
                    <a:pt x="13" y="44"/>
                  </a:lnTo>
                  <a:lnTo>
                    <a:pt x="6" y="44"/>
                  </a:lnTo>
                  <a:lnTo>
                    <a:pt x="6" y="50"/>
                  </a:lnTo>
                  <a:lnTo>
                    <a:pt x="0" y="5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50"/>
                  </a:lnTo>
                  <a:lnTo>
                    <a:pt x="19" y="50"/>
                  </a:lnTo>
                  <a:lnTo>
                    <a:pt x="19" y="50"/>
                  </a:lnTo>
                  <a:close/>
                  <a:moveTo>
                    <a:pt x="13" y="38"/>
                  </a:moveTo>
                  <a:lnTo>
                    <a:pt x="13" y="13"/>
                  </a:lnTo>
                  <a:lnTo>
                    <a:pt x="13" y="38"/>
                  </a:lnTo>
                  <a:lnTo>
                    <a:pt x="13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6"/>
            <p:cNvSpPr/>
            <p:nvPr/>
          </p:nvSpPr>
          <p:spPr bwMode="auto">
            <a:xfrm>
              <a:off x="1532" y="1903"/>
              <a:ext cx="113" cy="43"/>
            </a:xfrm>
            <a:custGeom>
              <a:avLst/>
              <a:gdLst>
                <a:gd name="T0" fmla="*/ 57 w 113"/>
                <a:gd name="T1" fmla="*/ 18 h 43"/>
                <a:gd name="T2" fmla="*/ 25 w 113"/>
                <a:gd name="T3" fmla="*/ 40 h 43"/>
                <a:gd name="T4" fmla="*/ 0 w 113"/>
                <a:gd name="T5" fmla="*/ 24 h 43"/>
                <a:gd name="T6" fmla="*/ 0 w 113"/>
                <a:gd name="T7" fmla="*/ 24 h 43"/>
                <a:gd name="T8" fmla="*/ 7 w 113"/>
                <a:gd name="T9" fmla="*/ 15 h 43"/>
                <a:gd name="T10" fmla="*/ 25 w 113"/>
                <a:gd name="T11" fmla="*/ 24 h 43"/>
                <a:gd name="T12" fmla="*/ 57 w 113"/>
                <a:gd name="T13" fmla="*/ 3 h 43"/>
                <a:gd name="T14" fmla="*/ 88 w 113"/>
                <a:gd name="T15" fmla="*/ 24 h 43"/>
                <a:gd name="T16" fmla="*/ 104 w 113"/>
                <a:gd name="T17" fmla="*/ 0 h 43"/>
                <a:gd name="T18" fmla="*/ 113 w 113"/>
                <a:gd name="T19" fmla="*/ 6 h 43"/>
                <a:gd name="T20" fmla="*/ 91 w 113"/>
                <a:gd name="T21" fmla="*/ 43 h 43"/>
                <a:gd name="T22" fmla="*/ 57 w 113"/>
                <a:gd name="T23" fmla="*/ 18 h 43"/>
                <a:gd name="T24" fmla="*/ 57 w 113"/>
                <a:gd name="T25" fmla="*/ 1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" h="43">
                  <a:moveTo>
                    <a:pt x="57" y="18"/>
                  </a:moveTo>
                  <a:lnTo>
                    <a:pt x="25" y="4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7" y="15"/>
                  </a:lnTo>
                  <a:lnTo>
                    <a:pt x="25" y="24"/>
                  </a:lnTo>
                  <a:lnTo>
                    <a:pt x="57" y="3"/>
                  </a:lnTo>
                  <a:lnTo>
                    <a:pt x="88" y="24"/>
                  </a:lnTo>
                  <a:lnTo>
                    <a:pt x="104" y="0"/>
                  </a:lnTo>
                  <a:lnTo>
                    <a:pt x="113" y="6"/>
                  </a:lnTo>
                  <a:lnTo>
                    <a:pt x="91" y="43"/>
                  </a:lnTo>
                  <a:lnTo>
                    <a:pt x="57" y="18"/>
                  </a:lnTo>
                  <a:lnTo>
                    <a:pt x="57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7"/>
            <p:cNvSpPr>
              <a:spLocks noEditPoints="1"/>
            </p:cNvSpPr>
            <p:nvPr/>
          </p:nvSpPr>
          <p:spPr bwMode="auto">
            <a:xfrm>
              <a:off x="1507" y="1893"/>
              <a:ext cx="147" cy="59"/>
            </a:xfrm>
            <a:custGeom>
              <a:avLst/>
              <a:gdLst>
                <a:gd name="T0" fmla="*/ 82 w 147"/>
                <a:gd name="T1" fmla="*/ 38 h 59"/>
                <a:gd name="T2" fmla="*/ 50 w 147"/>
                <a:gd name="T3" fmla="*/ 59 h 59"/>
                <a:gd name="T4" fmla="*/ 0 w 147"/>
                <a:gd name="T5" fmla="*/ 28 h 59"/>
                <a:gd name="T6" fmla="*/ 22 w 147"/>
                <a:gd name="T7" fmla="*/ 28 h 59"/>
                <a:gd name="T8" fmla="*/ 28 w 147"/>
                <a:gd name="T9" fmla="*/ 16 h 59"/>
                <a:gd name="T10" fmla="*/ 50 w 147"/>
                <a:gd name="T11" fmla="*/ 28 h 59"/>
                <a:gd name="T12" fmla="*/ 82 w 147"/>
                <a:gd name="T13" fmla="*/ 7 h 59"/>
                <a:gd name="T14" fmla="*/ 110 w 147"/>
                <a:gd name="T15" fmla="*/ 25 h 59"/>
                <a:gd name="T16" fmla="*/ 125 w 147"/>
                <a:gd name="T17" fmla="*/ 0 h 59"/>
                <a:gd name="T18" fmla="*/ 147 w 147"/>
                <a:gd name="T19" fmla="*/ 13 h 59"/>
                <a:gd name="T20" fmla="*/ 119 w 147"/>
                <a:gd name="T21" fmla="*/ 59 h 59"/>
                <a:gd name="T22" fmla="*/ 82 w 147"/>
                <a:gd name="T23" fmla="*/ 38 h 59"/>
                <a:gd name="T24" fmla="*/ 82 w 147"/>
                <a:gd name="T25" fmla="*/ 38 h 59"/>
                <a:gd name="T26" fmla="*/ 116 w 147"/>
                <a:gd name="T27" fmla="*/ 44 h 59"/>
                <a:gd name="T28" fmla="*/ 132 w 147"/>
                <a:gd name="T29" fmla="*/ 19 h 59"/>
                <a:gd name="T30" fmla="*/ 116 w 147"/>
                <a:gd name="T31" fmla="*/ 44 h 59"/>
                <a:gd name="T32" fmla="*/ 116 w 147"/>
                <a:gd name="T33" fmla="*/ 44 h 59"/>
                <a:gd name="T34" fmla="*/ 116 w 147"/>
                <a:gd name="T35" fmla="*/ 44 h 59"/>
                <a:gd name="T36" fmla="*/ 53 w 147"/>
                <a:gd name="T37" fmla="*/ 41 h 59"/>
                <a:gd name="T38" fmla="*/ 79 w 147"/>
                <a:gd name="T39" fmla="*/ 22 h 59"/>
                <a:gd name="T40" fmla="*/ 82 w 147"/>
                <a:gd name="T41" fmla="*/ 22 h 59"/>
                <a:gd name="T42" fmla="*/ 82 w 147"/>
                <a:gd name="T43" fmla="*/ 22 h 59"/>
                <a:gd name="T44" fmla="*/ 53 w 147"/>
                <a:gd name="T45" fmla="*/ 41 h 59"/>
                <a:gd name="T46" fmla="*/ 53 w 147"/>
                <a:gd name="T47" fmla="*/ 41 h 59"/>
                <a:gd name="T48" fmla="*/ 79 w 147"/>
                <a:gd name="T49" fmla="*/ 34 h 59"/>
                <a:gd name="T50" fmla="*/ 82 w 147"/>
                <a:gd name="T51" fmla="*/ 28 h 59"/>
                <a:gd name="T52" fmla="*/ 79 w 147"/>
                <a:gd name="T53" fmla="*/ 34 h 59"/>
                <a:gd name="T54" fmla="*/ 79 w 147"/>
                <a:gd name="T55" fmla="*/ 3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47" h="59">
                  <a:moveTo>
                    <a:pt x="82" y="38"/>
                  </a:moveTo>
                  <a:lnTo>
                    <a:pt x="50" y="59"/>
                  </a:lnTo>
                  <a:lnTo>
                    <a:pt x="0" y="28"/>
                  </a:lnTo>
                  <a:lnTo>
                    <a:pt x="22" y="28"/>
                  </a:lnTo>
                  <a:lnTo>
                    <a:pt x="28" y="16"/>
                  </a:lnTo>
                  <a:lnTo>
                    <a:pt x="50" y="28"/>
                  </a:lnTo>
                  <a:lnTo>
                    <a:pt x="82" y="7"/>
                  </a:lnTo>
                  <a:lnTo>
                    <a:pt x="110" y="25"/>
                  </a:lnTo>
                  <a:lnTo>
                    <a:pt x="125" y="0"/>
                  </a:lnTo>
                  <a:lnTo>
                    <a:pt x="147" y="13"/>
                  </a:lnTo>
                  <a:lnTo>
                    <a:pt x="119" y="59"/>
                  </a:lnTo>
                  <a:lnTo>
                    <a:pt x="82" y="38"/>
                  </a:lnTo>
                  <a:lnTo>
                    <a:pt x="82" y="38"/>
                  </a:lnTo>
                  <a:close/>
                  <a:moveTo>
                    <a:pt x="116" y="44"/>
                  </a:moveTo>
                  <a:lnTo>
                    <a:pt x="132" y="19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16" y="44"/>
                  </a:lnTo>
                  <a:close/>
                  <a:moveTo>
                    <a:pt x="53" y="41"/>
                  </a:moveTo>
                  <a:lnTo>
                    <a:pt x="79" y="22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53" y="41"/>
                  </a:lnTo>
                  <a:lnTo>
                    <a:pt x="53" y="41"/>
                  </a:lnTo>
                  <a:close/>
                  <a:moveTo>
                    <a:pt x="79" y="34"/>
                  </a:moveTo>
                  <a:lnTo>
                    <a:pt x="82" y="28"/>
                  </a:lnTo>
                  <a:lnTo>
                    <a:pt x="79" y="34"/>
                  </a:lnTo>
                  <a:lnTo>
                    <a:pt x="79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8"/>
            <p:cNvSpPr>
              <a:spLocks noEditPoints="1"/>
            </p:cNvSpPr>
            <p:nvPr/>
          </p:nvSpPr>
          <p:spPr bwMode="auto">
            <a:xfrm>
              <a:off x="1579" y="1921"/>
              <a:ext cx="69" cy="267"/>
            </a:xfrm>
            <a:custGeom>
              <a:avLst/>
              <a:gdLst>
                <a:gd name="T0" fmla="*/ 0 w 69"/>
                <a:gd name="T1" fmla="*/ 214 h 267"/>
                <a:gd name="T2" fmla="*/ 0 w 69"/>
                <a:gd name="T3" fmla="*/ 214 h 267"/>
                <a:gd name="T4" fmla="*/ 3 w 69"/>
                <a:gd name="T5" fmla="*/ 3 h 267"/>
                <a:gd name="T6" fmla="*/ 16 w 69"/>
                <a:gd name="T7" fmla="*/ 0 h 267"/>
                <a:gd name="T8" fmla="*/ 69 w 69"/>
                <a:gd name="T9" fmla="*/ 214 h 267"/>
                <a:gd name="T10" fmla="*/ 25 w 69"/>
                <a:gd name="T11" fmla="*/ 267 h 267"/>
                <a:gd name="T12" fmla="*/ 0 w 69"/>
                <a:gd name="T13" fmla="*/ 214 h 267"/>
                <a:gd name="T14" fmla="*/ 0 w 69"/>
                <a:gd name="T15" fmla="*/ 214 h 267"/>
                <a:gd name="T16" fmla="*/ 28 w 69"/>
                <a:gd name="T17" fmla="*/ 242 h 267"/>
                <a:gd name="T18" fmla="*/ 53 w 69"/>
                <a:gd name="T19" fmla="*/ 211 h 267"/>
                <a:gd name="T20" fmla="*/ 16 w 69"/>
                <a:gd name="T21" fmla="*/ 50 h 267"/>
                <a:gd name="T22" fmla="*/ 13 w 69"/>
                <a:gd name="T23" fmla="*/ 211 h 267"/>
                <a:gd name="T24" fmla="*/ 28 w 69"/>
                <a:gd name="T25" fmla="*/ 242 h 267"/>
                <a:gd name="T26" fmla="*/ 28 w 69"/>
                <a:gd name="T27" fmla="*/ 24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" h="267">
                  <a:moveTo>
                    <a:pt x="0" y="214"/>
                  </a:moveTo>
                  <a:lnTo>
                    <a:pt x="0" y="214"/>
                  </a:lnTo>
                  <a:lnTo>
                    <a:pt x="3" y="3"/>
                  </a:lnTo>
                  <a:lnTo>
                    <a:pt x="16" y="0"/>
                  </a:lnTo>
                  <a:lnTo>
                    <a:pt x="69" y="214"/>
                  </a:lnTo>
                  <a:lnTo>
                    <a:pt x="25" y="267"/>
                  </a:lnTo>
                  <a:lnTo>
                    <a:pt x="0" y="214"/>
                  </a:lnTo>
                  <a:lnTo>
                    <a:pt x="0" y="214"/>
                  </a:lnTo>
                  <a:close/>
                  <a:moveTo>
                    <a:pt x="28" y="242"/>
                  </a:moveTo>
                  <a:lnTo>
                    <a:pt x="53" y="211"/>
                  </a:lnTo>
                  <a:lnTo>
                    <a:pt x="16" y="50"/>
                  </a:lnTo>
                  <a:lnTo>
                    <a:pt x="13" y="211"/>
                  </a:lnTo>
                  <a:lnTo>
                    <a:pt x="28" y="242"/>
                  </a:lnTo>
                  <a:lnTo>
                    <a:pt x="28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9"/>
            <p:cNvSpPr>
              <a:spLocks noEditPoints="1"/>
            </p:cNvSpPr>
            <p:nvPr/>
          </p:nvSpPr>
          <p:spPr bwMode="auto">
            <a:xfrm>
              <a:off x="1573" y="1915"/>
              <a:ext cx="81" cy="283"/>
            </a:xfrm>
            <a:custGeom>
              <a:avLst/>
              <a:gdLst>
                <a:gd name="T0" fmla="*/ 0 w 81"/>
                <a:gd name="T1" fmla="*/ 224 h 283"/>
                <a:gd name="T2" fmla="*/ 6 w 81"/>
                <a:gd name="T3" fmla="*/ 220 h 283"/>
                <a:gd name="T4" fmla="*/ 0 w 81"/>
                <a:gd name="T5" fmla="*/ 224 h 283"/>
                <a:gd name="T6" fmla="*/ 0 w 81"/>
                <a:gd name="T7" fmla="*/ 220 h 283"/>
                <a:gd name="T8" fmla="*/ 3 w 81"/>
                <a:gd name="T9" fmla="*/ 3 h 283"/>
                <a:gd name="T10" fmla="*/ 25 w 81"/>
                <a:gd name="T11" fmla="*/ 0 h 283"/>
                <a:gd name="T12" fmla="*/ 81 w 81"/>
                <a:gd name="T13" fmla="*/ 220 h 283"/>
                <a:gd name="T14" fmla="*/ 31 w 81"/>
                <a:gd name="T15" fmla="*/ 283 h 283"/>
                <a:gd name="T16" fmla="*/ 0 w 81"/>
                <a:gd name="T17" fmla="*/ 224 h 283"/>
                <a:gd name="T18" fmla="*/ 0 w 81"/>
                <a:gd name="T19" fmla="*/ 224 h 283"/>
                <a:gd name="T20" fmla="*/ 34 w 81"/>
                <a:gd name="T21" fmla="*/ 248 h 283"/>
                <a:gd name="T22" fmla="*/ 41 w 81"/>
                <a:gd name="T23" fmla="*/ 245 h 283"/>
                <a:gd name="T24" fmla="*/ 34 w 81"/>
                <a:gd name="T25" fmla="*/ 248 h 283"/>
                <a:gd name="T26" fmla="*/ 34 w 81"/>
                <a:gd name="T27" fmla="*/ 248 h 283"/>
                <a:gd name="T28" fmla="*/ 22 w 81"/>
                <a:gd name="T29" fmla="*/ 239 h 283"/>
                <a:gd name="T30" fmla="*/ 13 w 81"/>
                <a:gd name="T31" fmla="*/ 217 h 283"/>
                <a:gd name="T32" fmla="*/ 13 w 81"/>
                <a:gd name="T33" fmla="*/ 217 h 283"/>
                <a:gd name="T34" fmla="*/ 22 w 81"/>
                <a:gd name="T35" fmla="*/ 239 h 283"/>
                <a:gd name="T36" fmla="*/ 22 w 81"/>
                <a:gd name="T37" fmla="*/ 239 h 283"/>
                <a:gd name="T38" fmla="*/ 25 w 81"/>
                <a:gd name="T39" fmla="*/ 214 h 283"/>
                <a:gd name="T40" fmla="*/ 34 w 81"/>
                <a:gd name="T41" fmla="*/ 236 h 283"/>
                <a:gd name="T42" fmla="*/ 53 w 81"/>
                <a:gd name="T43" fmla="*/ 214 h 283"/>
                <a:gd name="T44" fmla="*/ 25 w 81"/>
                <a:gd name="T45" fmla="*/ 103 h 283"/>
                <a:gd name="T46" fmla="*/ 25 w 81"/>
                <a:gd name="T47" fmla="*/ 214 h 283"/>
                <a:gd name="T48" fmla="*/ 25 w 81"/>
                <a:gd name="T49" fmla="*/ 214 h 283"/>
                <a:gd name="T50" fmla="*/ 16 w 81"/>
                <a:gd name="T51" fmla="*/ 12 h 283"/>
                <a:gd name="T52" fmla="*/ 13 w 81"/>
                <a:gd name="T53" fmla="*/ 217 h 283"/>
                <a:gd name="T54" fmla="*/ 16 w 81"/>
                <a:gd name="T55" fmla="*/ 56 h 283"/>
                <a:gd name="T56" fmla="*/ 25 w 81"/>
                <a:gd name="T57" fmla="*/ 56 h 283"/>
                <a:gd name="T58" fmla="*/ 31 w 81"/>
                <a:gd name="T59" fmla="*/ 78 h 283"/>
                <a:gd name="T60" fmla="*/ 16 w 81"/>
                <a:gd name="T61" fmla="*/ 12 h 283"/>
                <a:gd name="T62" fmla="*/ 16 w 81"/>
                <a:gd name="T63" fmla="*/ 12 h 283"/>
                <a:gd name="T64" fmla="*/ 16 w 81"/>
                <a:gd name="T65" fmla="*/ 12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1" h="283">
                  <a:moveTo>
                    <a:pt x="0" y="224"/>
                  </a:moveTo>
                  <a:lnTo>
                    <a:pt x="6" y="220"/>
                  </a:lnTo>
                  <a:lnTo>
                    <a:pt x="0" y="224"/>
                  </a:lnTo>
                  <a:lnTo>
                    <a:pt x="0" y="220"/>
                  </a:lnTo>
                  <a:lnTo>
                    <a:pt x="3" y="3"/>
                  </a:lnTo>
                  <a:lnTo>
                    <a:pt x="25" y="0"/>
                  </a:lnTo>
                  <a:lnTo>
                    <a:pt x="81" y="220"/>
                  </a:lnTo>
                  <a:lnTo>
                    <a:pt x="31" y="283"/>
                  </a:lnTo>
                  <a:lnTo>
                    <a:pt x="0" y="224"/>
                  </a:lnTo>
                  <a:lnTo>
                    <a:pt x="0" y="224"/>
                  </a:lnTo>
                  <a:close/>
                  <a:moveTo>
                    <a:pt x="34" y="248"/>
                  </a:moveTo>
                  <a:lnTo>
                    <a:pt x="41" y="245"/>
                  </a:lnTo>
                  <a:lnTo>
                    <a:pt x="34" y="248"/>
                  </a:lnTo>
                  <a:lnTo>
                    <a:pt x="34" y="248"/>
                  </a:lnTo>
                  <a:close/>
                  <a:moveTo>
                    <a:pt x="22" y="239"/>
                  </a:moveTo>
                  <a:lnTo>
                    <a:pt x="13" y="217"/>
                  </a:lnTo>
                  <a:lnTo>
                    <a:pt x="13" y="217"/>
                  </a:lnTo>
                  <a:lnTo>
                    <a:pt x="22" y="239"/>
                  </a:lnTo>
                  <a:lnTo>
                    <a:pt x="22" y="239"/>
                  </a:lnTo>
                  <a:close/>
                  <a:moveTo>
                    <a:pt x="25" y="214"/>
                  </a:moveTo>
                  <a:lnTo>
                    <a:pt x="34" y="236"/>
                  </a:lnTo>
                  <a:lnTo>
                    <a:pt x="53" y="214"/>
                  </a:lnTo>
                  <a:lnTo>
                    <a:pt x="25" y="103"/>
                  </a:lnTo>
                  <a:lnTo>
                    <a:pt x="25" y="214"/>
                  </a:lnTo>
                  <a:lnTo>
                    <a:pt x="25" y="214"/>
                  </a:lnTo>
                  <a:close/>
                  <a:moveTo>
                    <a:pt x="16" y="12"/>
                  </a:moveTo>
                  <a:lnTo>
                    <a:pt x="13" y="217"/>
                  </a:lnTo>
                  <a:lnTo>
                    <a:pt x="16" y="56"/>
                  </a:lnTo>
                  <a:lnTo>
                    <a:pt x="25" y="56"/>
                  </a:lnTo>
                  <a:lnTo>
                    <a:pt x="31" y="78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20"/>
            <p:cNvSpPr>
              <a:spLocks noEditPoints="1"/>
            </p:cNvSpPr>
            <p:nvPr/>
          </p:nvSpPr>
          <p:spPr bwMode="auto">
            <a:xfrm>
              <a:off x="1451" y="1896"/>
              <a:ext cx="269" cy="379"/>
            </a:xfrm>
            <a:custGeom>
              <a:avLst/>
              <a:gdLst>
                <a:gd name="T0" fmla="*/ 14 w 86"/>
                <a:gd name="T1" fmla="*/ 98 h 122"/>
                <a:gd name="T2" fmla="*/ 0 w 86"/>
                <a:gd name="T3" fmla="*/ 49 h 122"/>
                <a:gd name="T4" fmla="*/ 0 w 86"/>
                <a:gd name="T5" fmla="*/ 49 h 122"/>
                <a:gd name="T6" fmla="*/ 14 w 86"/>
                <a:gd name="T7" fmla="*/ 12 h 122"/>
                <a:gd name="T8" fmla="*/ 14 w 86"/>
                <a:gd name="T9" fmla="*/ 12 h 122"/>
                <a:gd name="T10" fmla="*/ 44 w 86"/>
                <a:gd name="T11" fmla="*/ 0 h 122"/>
                <a:gd name="T12" fmla="*/ 44 w 86"/>
                <a:gd name="T13" fmla="*/ 0 h 122"/>
                <a:gd name="T14" fmla="*/ 72 w 86"/>
                <a:gd name="T15" fmla="*/ 10 h 122"/>
                <a:gd name="T16" fmla="*/ 72 w 86"/>
                <a:gd name="T17" fmla="*/ 10 h 122"/>
                <a:gd name="T18" fmla="*/ 86 w 86"/>
                <a:gd name="T19" fmla="*/ 45 h 122"/>
                <a:gd name="T20" fmla="*/ 86 w 86"/>
                <a:gd name="T21" fmla="*/ 45 h 122"/>
                <a:gd name="T22" fmla="*/ 73 w 86"/>
                <a:gd name="T23" fmla="*/ 95 h 122"/>
                <a:gd name="T24" fmla="*/ 73 w 86"/>
                <a:gd name="T25" fmla="*/ 95 h 122"/>
                <a:gd name="T26" fmla="*/ 44 w 86"/>
                <a:gd name="T27" fmla="*/ 122 h 122"/>
                <a:gd name="T28" fmla="*/ 44 w 86"/>
                <a:gd name="T29" fmla="*/ 122 h 122"/>
                <a:gd name="T30" fmla="*/ 14 w 86"/>
                <a:gd name="T31" fmla="*/ 98 h 122"/>
                <a:gd name="T32" fmla="*/ 69 w 86"/>
                <a:gd name="T33" fmla="*/ 94 h 122"/>
                <a:gd name="T34" fmla="*/ 82 w 86"/>
                <a:gd name="T35" fmla="*/ 45 h 122"/>
                <a:gd name="T36" fmla="*/ 82 w 86"/>
                <a:gd name="T37" fmla="*/ 45 h 122"/>
                <a:gd name="T38" fmla="*/ 44 w 86"/>
                <a:gd name="T39" fmla="*/ 4 h 122"/>
                <a:gd name="T40" fmla="*/ 44 w 86"/>
                <a:gd name="T41" fmla="*/ 4 h 122"/>
                <a:gd name="T42" fmla="*/ 4 w 86"/>
                <a:gd name="T43" fmla="*/ 49 h 122"/>
                <a:gd name="T44" fmla="*/ 4 w 86"/>
                <a:gd name="T45" fmla="*/ 49 h 122"/>
                <a:gd name="T46" fmla="*/ 17 w 86"/>
                <a:gd name="T47" fmla="*/ 96 h 122"/>
                <a:gd name="T48" fmla="*/ 17 w 86"/>
                <a:gd name="T49" fmla="*/ 96 h 122"/>
                <a:gd name="T50" fmla="*/ 44 w 86"/>
                <a:gd name="T51" fmla="*/ 118 h 122"/>
                <a:gd name="T52" fmla="*/ 44 w 86"/>
                <a:gd name="T53" fmla="*/ 118 h 122"/>
                <a:gd name="T54" fmla="*/ 69 w 86"/>
                <a:gd name="T55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6" h="122">
                  <a:moveTo>
                    <a:pt x="14" y="98"/>
                  </a:moveTo>
                  <a:cubicBezTo>
                    <a:pt x="6" y="84"/>
                    <a:pt x="0" y="66"/>
                    <a:pt x="0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33"/>
                    <a:pt x="6" y="20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22" y="4"/>
                    <a:pt x="33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4" y="0"/>
                    <a:pt x="64" y="3"/>
                    <a:pt x="72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80" y="17"/>
                    <a:pt x="86" y="28"/>
                    <a:pt x="86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61"/>
                    <a:pt x="80" y="80"/>
                    <a:pt x="73" y="95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110"/>
                    <a:pt x="55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32" y="122"/>
                    <a:pt x="22" y="112"/>
                    <a:pt x="14" y="98"/>
                  </a:cubicBezTo>
                  <a:close/>
                  <a:moveTo>
                    <a:pt x="69" y="94"/>
                  </a:moveTo>
                  <a:cubicBezTo>
                    <a:pt x="77" y="79"/>
                    <a:pt x="82" y="61"/>
                    <a:pt x="82" y="45"/>
                  </a:cubicBezTo>
                  <a:cubicBezTo>
                    <a:pt x="82" y="45"/>
                    <a:pt x="82" y="45"/>
                    <a:pt x="82" y="45"/>
                  </a:cubicBezTo>
                  <a:cubicBezTo>
                    <a:pt x="81" y="13"/>
                    <a:pt x="63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25" y="4"/>
                    <a:pt x="4" y="18"/>
                    <a:pt x="4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65"/>
                    <a:pt x="9" y="83"/>
                    <a:pt x="1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5" y="109"/>
                    <a:pt x="35" y="118"/>
                    <a:pt x="44" y="118"/>
                  </a:cubicBezTo>
                  <a:cubicBezTo>
                    <a:pt x="44" y="118"/>
                    <a:pt x="44" y="118"/>
                    <a:pt x="44" y="118"/>
                  </a:cubicBezTo>
                  <a:cubicBezTo>
                    <a:pt x="52" y="118"/>
                    <a:pt x="62" y="108"/>
                    <a:pt x="69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21"/>
            <p:cNvSpPr>
              <a:spLocks noEditPoints="1"/>
            </p:cNvSpPr>
            <p:nvPr/>
          </p:nvSpPr>
          <p:spPr bwMode="auto">
            <a:xfrm>
              <a:off x="1445" y="1890"/>
              <a:ext cx="281" cy="391"/>
            </a:xfrm>
            <a:custGeom>
              <a:avLst/>
              <a:gdLst>
                <a:gd name="T0" fmla="*/ 16 w 90"/>
                <a:gd name="T1" fmla="*/ 100 h 126"/>
                <a:gd name="T2" fmla="*/ 0 w 90"/>
                <a:gd name="T3" fmla="*/ 51 h 126"/>
                <a:gd name="T4" fmla="*/ 0 w 90"/>
                <a:gd name="T5" fmla="*/ 51 h 126"/>
                <a:gd name="T6" fmla="*/ 15 w 90"/>
                <a:gd name="T7" fmla="*/ 13 h 126"/>
                <a:gd name="T8" fmla="*/ 46 w 90"/>
                <a:gd name="T9" fmla="*/ 0 h 126"/>
                <a:gd name="T10" fmla="*/ 76 w 90"/>
                <a:gd name="T11" fmla="*/ 10 h 126"/>
                <a:gd name="T12" fmla="*/ 90 w 90"/>
                <a:gd name="T13" fmla="*/ 46 h 126"/>
                <a:gd name="T14" fmla="*/ 90 w 90"/>
                <a:gd name="T15" fmla="*/ 46 h 126"/>
                <a:gd name="T16" fmla="*/ 77 w 90"/>
                <a:gd name="T17" fmla="*/ 98 h 126"/>
                <a:gd name="T18" fmla="*/ 46 w 90"/>
                <a:gd name="T19" fmla="*/ 126 h 126"/>
                <a:gd name="T20" fmla="*/ 14 w 90"/>
                <a:gd name="T21" fmla="*/ 101 h 126"/>
                <a:gd name="T22" fmla="*/ 45 w 90"/>
                <a:gd name="T23" fmla="*/ 122 h 126"/>
                <a:gd name="T24" fmla="*/ 45 w 90"/>
                <a:gd name="T25" fmla="*/ 122 h 126"/>
                <a:gd name="T26" fmla="*/ 17 w 90"/>
                <a:gd name="T27" fmla="*/ 99 h 126"/>
                <a:gd name="T28" fmla="*/ 13 w 90"/>
                <a:gd name="T29" fmla="*/ 90 h 126"/>
                <a:gd name="T30" fmla="*/ 17 w 90"/>
                <a:gd name="T31" fmla="*/ 99 h 126"/>
                <a:gd name="T32" fmla="*/ 17 w 90"/>
                <a:gd name="T33" fmla="*/ 99 h 126"/>
                <a:gd name="T34" fmla="*/ 47 w 90"/>
                <a:gd name="T35" fmla="*/ 122 h 126"/>
                <a:gd name="T36" fmla="*/ 47 w 90"/>
                <a:gd name="T37" fmla="*/ 122 h 126"/>
                <a:gd name="T38" fmla="*/ 73 w 90"/>
                <a:gd name="T39" fmla="*/ 97 h 126"/>
                <a:gd name="T40" fmla="*/ 47 w 90"/>
                <a:gd name="T41" fmla="*/ 122 h 126"/>
                <a:gd name="T42" fmla="*/ 73 w 90"/>
                <a:gd name="T43" fmla="*/ 97 h 126"/>
                <a:gd name="T44" fmla="*/ 86 w 90"/>
                <a:gd name="T45" fmla="*/ 48 h 126"/>
                <a:gd name="T46" fmla="*/ 73 w 90"/>
                <a:gd name="T47" fmla="*/ 97 h 126"/>
                <a:gd name="T48" fmla="*/ 73 w 90"/>
                <a:gd name="T49" fmla="*/ 97 h 126"/>
                <a:gd name="T50" fmla="*/ 46 w 90"/>
                <a:gd name="T51" fmla="*/ 118 h 126"/>
                <a:gd name="T52" fmla="*/ 69 w 90"/>
                <a:gd name="T53" fmla="*/ 95 h 126"/>
                <a:gd name="T54" fmla="*/ 71 w 90"/>
                <a:gd name="T55" fmla="*/ 96 h 126"/>
                <a:gd name="T56" fmla="*/ 82 w 90"/>
                <a:gd name="T57" fmla="*/ 47 h 126"/>
                <a:gd name="T58" fmla="*/ 82 w 90"/>
                <a:gd name="T59" fmla="*/ 47 h 126"/>
                <a:gd name="T60" fmla="*/ 46 w 90"/>
                <a:gd name="T61" fmla="*/ 8 h 126"/>
                <a:gd name="T62" fmla="*/ 8 w 90"/>
                <a:gd name="T63" fmla="*/ 51 h 126"/>
                <a:gd name="T64" fmla="*/ 8 w 90"/>
                <a:gd name="T65" fmla="*/ 51 h 126"/>
                <a:gd name="T66" fmla="*/ 21 w 90"/>
                <a:gd name="T67" fmla="*/ 97 h 126"/>
                <a:gd name="T68" fmla="*/ 46 w 90"/>
                <a:gd name="T69" fmla="*/ 118 h 126"/>
                <a:gd name="T70" fmla="*/ 46 w 90"/>
                <a:gd name="T71" fmla="*/ 118 h 126"/>
                <a:gd name="T72" fmla="*/ 46 w 90"/>
                <a:gd name="T73" fmla="*/ 118 h 126"/>
                <a:gd name="T74" fmla="*/ 13 w 90"/>
                <a:gd name="T75" fmla="*/ 90 h 126"/>
                <a:gd name="T76" fmla="*/ 13 w 90"/>
                <a:gd name="T77" fmla="*/ 90 h 126"/>
                <a:gd name="T78" fmla="*/ 4 w 90"/>
                <a:gd name="T79" fmla="*/ 51 h 126"/>
                <a:gd name="T80" fmla="*/ 4 w 90"/>
                <a:gd name="T81" fmla="*/ 51 h 126"/>
                <a:gd name="T82" fmla="*/ 4 w 90"/>
                <a:gd name="T83" fmla="*/ 51 h 126"/>
                <a:gd name="T84" fmla="*/ 17 w 90"/>
                <a:gd name="T85" fmla="*/ 16 h 126"/>
                <a:gd name="T86" fmla="*/ 4 w 90"/>
                <a:gd name="T87" fmla="*/ 51 h 126"/>
                <a:gd name="T88" fmla="*/ 4 w 90"/>
                <a:gd name="T89" fmla="*/ 51 h 126"/>
                <a:gd name="T90" fmla="*/ 86 w 90"/>
                <a:gd name="T91" fmla="*/ 47 h 126"/>
                <a:gd name="T92" fmla="*/ 86 w 90"/>
                <a:gd name="T93" fmla="*/ 47 h 126"/>
                <a:gd name="T94" fmla="*/ 86 w 90"/>
                <a:gd name="T95" fmla="*/ 47 h 126"/>
                <a:gd name="T96" fmla="*/ 73 w 90"/>
                <a:gd name="T97" fmla="*/ 13 h 126"/>
                <a:gd name="T98" fmla="*/ 62 w 90"/>
                <a:gd name="T99" fmla="*/ 7 h 126"/>
                <a:gd name="T100" fmla="*/ 81 w 90"/>
                <a:gd name="T101" fmla="*/ 23 h 126"/>
                <a:gd name="T102" fmla="*/ 30 w 90"/>
                <a:gd name="T103" fmla="*/ 7 h 126"/>
                <a:gd name="T104" fmla="*/ 18 w 90"/>
                <a:gd name="T105" fmla="*/ 1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" h="126">
                  <a:moveTo>
                    <a:pt x="14" y="101"/>
                  </a:moveTo>
                  <a:cubicBezTo>
                    <a:pt x="16" y="100"/>
                    <a:pt x="16" y="100"/>
                    <a:pt x="16" y="100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6" y="87"/>
                    <a:pt x="0" y="69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34"/>
                    <a:pt x="6" y="21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23" y="4"/>
                    <a:pt x="35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6" y="0"/>
                    <a:pt x="67" y="3"/>
                    <a:pt x="76" y="10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84" y="18"/>
                    <a:pt x="89" y="30"/>
                    <a:pt x="90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7"/>
                    <a:pt x="90" y="47"/>
                    <a:pt x="90" y="47"/>
                  </a:cubicBezTo>
                  <a:cubicBezTo>
                    <a:pt x="90" y="64"/>
                    <a:pt x="84" y="83"/>
                    <a:pt x="77" y="98"/>
                  </a:cubicBezTo>
                  <a:cubicBezTo>
                    <a:pt x="77" y="98"/>
                    <a:pt x="77" y="98"/>
                    <a:pt x="77" y="98"/>
                  </a:cubicBezTo>
                  <a:cubicBezTo>
                    <a:pt x="69" y="113"/>
                    <a:pt x="59" y="126"/>
                    <a:pt x="46" y="126"/>
                  </a:cubicBezTo>
                  <a:cubicBezTo>
                    <a:pt x="46" y="126"/>
                    <a:pt x="46" y="126"/>
                    <a:pt x="46" y="126"/>
                  </a:cubicBezTo>
                  <a:cubicBezTo>
                    <a:pt x="33" y="126"/>
                    <a:pt x="22" y="115"/>
                    <a:pt x="14" y="101"/>
                  </a:cubicBezTo>
                  <a:close/>
                  <a:moveTo>
                    <a:pt x="45" y="122"/>
                  </a:moveTo>
                  <a:cubicBezTo>
                    <a:pt x="45" y="122"/>
                    <a:pt x="45" y="122"/>
                    <a:pt x="45" y="122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5" y="122"/>
                    <a:pt x="45" y="122"/>
                    <a:pt x="45" y="122"/>
                  </a:cubicBezTo>
                  <a:close/>
                  <a:moveTo>
                    <a:pt x="45" y="122"/>
                  </a:moveTo>
                  <a:cubicBezTo>
                    <a:pt x="35" y="122"/>
                    <a:pt x="25" y="112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6" y="96"/>
                    <a:pt x="14" y="93"/>
                    <a:pt x="13" y="90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14" y="93"/>
                    <a:pt x="16" y="96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25" y="112"/>
                    <a:pt x="35" y="122"/>
                    <a:pt x="45" y="122"/>
                  </a:cubicBezTo>
                  <a:close/>
                  <a:moveTo>
                    <a:pt x="47" y="122"/>
                  </a:moveTo>
                  <a:cubicBezTo>
                    <a:pt x="47" y="122"/>
                    <a:pt x="47" y="122"/>
                    <a:pt x="47" y="122"/>
                  </a:cubicBezTo>
                  <a:cubicBezTo>
                    <a:pt x="47" y="122"/>
                    <a:pt x="47" y="122"/>
                    <a:pt x="47" y="122"/>
                  </a:cubicBezTo>
                  <a:cubicBezTo>
                    <a:pt x="47" y="122"/>
                    <a:pt x="47" y="122"/>
                    <a:pt x="47" y="122"/>
                  </a:cubicBezTo>
                  <a:close/>
                  <a:moveTo>
                    <a:pt x="73" y="97"/>
                  </a:moveTo>
                  <a:cubicBezTo>
                    <a:pt x="66" y="111"/>
                    <a:pt x="57" y="121"/>
                    <a:pt x="47" y="122"/>
                  </a:cubicBezTo>
                  <a:cubicBezTo>
                    <a:pt x="47" y="122"/>
                    <a:pt x="47" y="122"/>
                    <a:pt x="47" y="122"/>
                  </a:cubicBezTo>
                  <a:cubicBezTo>
                    <a:pt x="57" y="121"/>
                    <a:pt x="66" y="111"/>
                    <a:pt x="73" y="97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80" y="82"/>
                    <a:pt x="85" y="64"/>
                    <a:pt x="86" y="48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5" y="64"/>
                    <a:pt x="80" y="82"/>
                    <a:pt x="73" y="97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3" y="97"/>
                    <a:pt x="73" y="97"/>
                    <a:pt x="73" y="97"/>
                  </a:cubicBezTo>
                  <a:close/>
                  <a:moveTo>
                    <a:pt x="46" y="118"/>
                  </a:moveTo>
                  <a:cubicBezTo>
                    <a:pt x="46" y="118"/>
                    <a:pt x="46" y="118"/>
                    <a:pt x="46" y="118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53" y="118"/>
                    <a:pt x="62" y="109"/>
                    <a:pt x="69" y="95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77" y="81"/>
                    <a:pt x="82" y="62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1" y="16"/>
                    <a:pt x="64" y="9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28" y="8"/>
                    <a:pt x="8" y="21"/>
                    <a:pt x="8" y="5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67"/>
                    <a:pt x="13" y="84"/>
                    <a:pt x="21" y="97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8" y="110"/>
                    <a:pt x="38" y="118"/>
                    <a:pt x="46" y="118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6" y="118"/>
                    <a:pt x="46" y="118"/>
                    <a:pt x="46" y="118"/>
                  </a:cubicBezTo>
                  <a:close/>
                  <a:moveTo>
                    <a:pt x="13" y="90"/>
                  </a:moveTo>
                  <a:cubicBezTo>
                    <a:pt x="13" y="90"/>
                    <a:pt x="13" y="90"/>
                    <a:pt x="13" y="90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13" y="90"/>
                    <a:pt x="13" y="90"/>
                    <a:pt x="13" y="90"/>
                  </a:cubicBezTo>
                  <a:close/>
                  <a:moveTo>
                    <a:pt x="4" y="51"/>
                  </a:moveTo>
                  <a:cubicBezTo>
                    <a:pt x="4" y="51"/>
                    <a:pt x="4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35"/>
                    <a:pt x="9" y="23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9" y="23"/>
                    <a:pt x="4" y="35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7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6" y="47"/>
                    <a:pt x="86" y="47"/>
                    <a:pt x="86" y="47"/>
                  </a:cubicBezTo>
                  <a:close/>
                  <a:moveTo>
                    <a:pt x="81" y="23"/>
                  </a:moveTo>
                  <a:cubicBezTo>
                    <a:pt x="79" y="19"/>
                    <a:pt x="76" y="16"/>
                    <a:pt x="73" y="13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0" y="10"/>
                    <a:pt x="66" y="8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70" y="10"/>
                    <a:pt x="76" y="15"/>
                    <a:pt x="81" y="23"/>
                  </a:cubicBezTo>
                  <a:close/>
                  <a:moveTo>
                    <a:pt x="18" y="15"/>
                  </a:moveTo>
                  <a:cubicBezTo>
                    <a:pt x="21" y="12"/>
                    <a:pt x="26" y="9"/>
                    <a:pt x="30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6" y="9"/>
                    <a:pt x="21" y="12"/>
                    <a:pt x="18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22"/>
            <p:cNvSpPr/>
            <p:nvPr/>
          </p:nvSpPr>
          <p:spPr bwMode="auto">
            <a:xfrm>
              <a:off x="1645" y="1676"/>
              <a:ext cx="425" cy="245"/>
            </a:xfrm>
            <a:custGeom>
              <a:avLst/>
              <a:gdLst>
                <a:gd name="T0" fmla="*/ 0 w 425"/>
                <a:gd name="T1" fmla="*/ 233 h 245"/>
                <a:gd name="T2" fmla="*/ 419 w 425"/>
                <a:gd name="T3" fmla="*/ 0 h 245"/>
                <a:gd name="T4" fmla="*/ 425 w 425"/>
                <a:gd name="T5" fmla="*/ 9 h 245"/>
                <a:gd name="T6" fmla="*/ 6 w 425"/>
                <a:gd name="T7" fmla="*/ 245 h 245"/>
                <a:gd name="T8" fmla="*/ 0 w 425"/>
                <a:gd name="T9" fmla="*/ 233 h 245"/>
                <a:gd name="T10" fmla="*/ 0 w 425"/>
                <a:gd name="T11" fmla="*/ 233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5" h="245">
                  <a:moveTo>
                    <a:pt x="0" y="233"/>
                  </a:moveTo>
                  <a:lnTo>
                    <a:pt x="419" y="0"/>
                  </a:lnTo>
                  <a:lnTo>
                    <a:pt x="425" y="9"/>
                  </a:lnTo>
                  <a:lnTo>
                    <a:pt x="6" y="245"/>
                  </a:lnTo>
                  <a:lnTo>
                    <a:pt x="0" y="233"/>
                  </a:lnTo>
                  <a:lnTo>
                    <a:pt x="0" y="2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23"/>
            <p:cNvSpPr/>
            <p:nvPr/>
          </p:nvSpPr>
          <p:spPr bwMode="auto">
            <a:xfrm>
              <a:off x="1639" y="1667"/>
              <a:ext cx="441" cy="264"/>
            </a:xfrm>
            <a:custGeom>
              <a:avLst/>
              <a:gdLst>
                <a:gd name="T0" fmla="*/ 3 w 441"/>
                <a:gd name="T1" fmla="*/ 245 h 264"/>
                <a:gd name="T2" fmla="*/ 6 w 441"/>
                <a:gd name="T3" fmla="*/ 242 h 264"/>
                <a:gd name="T4" fmla="*/ 9 w 441"/>
                <a:gd name="T5" fmla="*/ 248 h 264"/>
                <a:gd name="T6" fmla="*/ 6 w 441"/>
                <a:gd name="T7" fmla="*/ 242 h 264"/>
                <a:gd name="T8" fmla="*/ 3 w 441"/>
                <a:gd name="T9" fmla="*/ 245 h 264"/>
                <a:gd name="T10" fmla="*/ 0 w 441"/>
                <a:gd name="T11" fmla="*/ 242 h 264"/>
                <a:gd name="T12" fmla="*/ 428 w 441"/>
                <a:gd name="T13" fmla="*/ 0 h 264"/>
                <a:gd name="T14" fmla="*/ 441 w 441"/>
                <a:gd name="T15" fmla="*/ 21 h 264"/>
                <a:gd name="T16" fmla="*/ 12 w 441"/>
                <a:gd name="T17" fmla="*/ 264 h 264"/>
                <a:gd name="T18" fmla="*/ 3 w 441"/>
                <a:gd name="T19" fmla="*/ 245 h 264"/>
                <a:gd name="T20" fmla="*/ 3 w 441"/>
                <a:gd name="T21" fmla="*/ 2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1" h="264">
                  <a:moveTo>
                    <a:pt x="3" y="245"/>
                  </a:moveTo>
                  <a:lnTo>
                    <a:pt x="6" y="242"/>
                  </a:lnTo>
                  <a:lnTo>
                    <a:pt x="9" y="248"/>
                  </a:lnTo>
                  <a:lnTo>
                    <a:pt x="6" y="242"/>
                  </a:lnTo>
                  <a:lnTo>
                    <a:pt x="3" y="245"/>
                  </a:lnTo>
                  <a:lnTo>
                    <a:pt x="0" y="242"/>
                  </a:lnTo>
                  <a:lnTo>
                    <a:pt x="428" y="0"/>
                  </a:lnTo>
                  <a:lnTo>
                    <a:pt x="441" y="21"/>
                  </a:lnTo>
                  <a:lnTo>
                    <a:pt x="12" y="264"/>
                  </a:lnTo>
                  <a:lnTo>
                    <a:pt x="3" y="245"/>
                  </a:lnTo>
                  <a:lnTo>
                    <a:pt x="3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24"/>
            <p:cNvSpPr/>
            <p:nvPr/>
          </p:nvSpPr>
          <p:spPr bwMode="auto">
            <a:xfrm>
              <a:off x="2008" y="1657"/>
              <a:ext cx="31" cy="53"/>
            </a:xfrm>
            <a:custGeom>
              <a:avLst/>
              <a:gdLst>
                <a:gd name="T0" fmla="*/ 0 w 10"/>
                <a:gd name="T1" fmla="*/ 11 h 17"/>
                <a:gd name="T2" fmla="*/ 0 w 10"/>
                <a:gd name="T3" fmla="*/ 7 h 17"/>
                <a:gd name="T4" fmla="*/ 0 w 10"/>
                <a:gd name="T5" fmla="*/ 7 h 17"/>
                <a:gd name="T6" fmla="*/ 4 w 10"/>
                <a:gd name="T7" fmla="*/ 2 h 17"/>
                <a:gd name="T8" fmla="*/ 4 w 10"/>
                <a:gd name="T9" fmla="*/ 2 h 17"/>
                <a:gd name="T10" fmla="*/ 8 w 10"/>
                <a:gd name="T11" fmla="*/ 0 h 17"/>
                <a:gd name="T12" fmla="*/ 8 w 10"/>
                <a:gd name="T13" fmla="*/ 0 h 17"/>
                <a:gd name="T14" fmla="*/ 8 w 10"/>
                <a:gd name="T15" fmla="*/ 0 h 17"/>
                <a:gd name="T16" fmla="*/ 10 w 10"/>
                <a:gd name="T17" fmla="*/ 3 h 17"/>
                <a:gd name="T18" fmla="*/ 5 w 10"/>
                <a:gd name="T19" fmla="*/ 7 h 17"/>
                <a:gd name="T20" fmla="*/ 5 w 10"/>
                <a:gd name="T21" fmla="*/ 7 h 17"/>
                <a:gd name="T22" fmla="*/ 4 w 10"/>
                <a:gd name="T23" fmla="*/ 8 h 17"/>
                <a:gd name="T24" fmla="*/ 4 w 10"/>
                <a:gd name="T25" fmla="*/ 8 h 17"/>
                <a:gd name="T26" fmla="*/ 4 w 10"/>
                <a:gd name="T27" fmla="*/ 11 h 17"/>
                <a:gd name="T28" fmla="*/ 4 w 10"/>
                <a:gd name="T29" fmla="*/ 11 h 17"/>
                <a:gd name="T30" fmla="*/ 4 w 10"/>
                <a:gd name="T31" fmla="*/ 17 h 17"/>
                <a:gd name="T32" fmla="*/ 4 w 10"/>
                <a:gd name="T33" fmla="*/ 17 h 17"/>
                <a:gd name="T34" fmla="*/ 0 w 10"/>
                <a:gd name="T35" fmla="*/ 17 h 17"/>
                <a:gd name="T36" fmla="*/ 0 w 10"/>
                <a:gd name="T37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17">
                  <a:moveTo>
                    <a:pt x="0" y="11"/>
                  </a:moveTo>
                  <a:cubicBezTo>
                    <a:pt x="0" y="9"/>
                    <a:pt x="0" y="8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6" y="1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4"/>
                    <a:pt x="6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10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4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4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25"/>
            <p:cNvSpPr>
              <a:spLocks noEditPoints="1"/>
            </p:cNvSpPr>
            <p:nvPr/>
          </p:nvSpPr>
          <p:spPr bwMode="auto">
            <a:xfrm>
              <a:off x="2002" y="1642"/>
              <a:ext cx="43" cy="77"/>
            </a:xfrm>
            <a:custGeom>
              <a:avLst/>
              <a:gdLst>
                <a:gd name="T0" fmla="*/ 0 w 14"/>
                <a:gd name="T1" fmla="*/ 22 h 25"/>
                <a:gd name="T2" fmla="*/ 0 w 14"/>
                <a:gd name="T3" fmla="*/ 20 h 25"/>
                <a:gd name="T4" fmla="*/ 0 w 14"/>
                <a:gd name="T5" fmla="*/ 16 h 25"/>
                <a:gd name="T6" fmla="*/ 2 w 14"/>
                <a:gd name="T7" fmla="*/ 16 h 25"/>
                <a:gd name="T8" fmla="*/ 0 w 14"/>
                <a:gd name="T9" fmla="*/ 11 h 25"/>
                <a:gd name="T10" fmla="*/ 5 w 14"/>
                <a:gd name="T11" fmla="*/ 6 h 25"/>
                <a:gd name="T12" fmla="*/ 8 w 14"/>
                <a:gd name="T13" fmla="*/ 4 h 25"/>
                <a:gd name="T14" fmla="*/ 8 w 14"/>
                <a:gd name="T15" fmla="*/ 4 h 25"/>
                <a:gd name="T16" fmla="*/ 12 w 14"/>
                <a:gd name="T17" fmla="*/ 5 h 25"/>
                <a:gd name="T18" fmla="*/ 14 w 14"/>
                <a:gd name="T19" fmla="*/ 8 h 25"/>
                <a:gd name="T20" fmla="*/ 13 w 14"/>
                <a:gd name="T21" fmla="*/ 10 h 25"/>
                <a:gd name="T22" fmla="*/ 13 w 14"/>
                <a:gd name="T23" fmla="*/ 10 h 25"/>
                <a:gd name="T24" fmla="*/ 13 w 14"/>
                <a:gd name="T25" fmla="*/ 10 h 25"/>
                <a:gd name="T26" fmla="*/ 13 w 14"/>
                <a:gd name="T27" fmla="*/ 10 h 25"/>
                <a:gd name="T28" fmla="*/ 13 w 14"/>
                <a:gd name="T29" fmla="*/ 10 h 25"/>
                <a:gd name="T30" fmla="*/ 12 w 14"/>
                <a:gd name="T31" fmla="*/ 11 h 25"/>
                <a:gd name="T32" fmla="*/ 11 w 14"/>
                <a:gd name="T33" fmla="*/ 11 h 25"/>
                <a:gd name="T34" fmla="*/ 8 w 14"/>
                <a:gd name="T35" fmla="*/ 14 h 25"/>
                <a:gd name="T36" fmla="*/ 8 w 14"/>
                <a:gd name="T37" fmla="*/ 14 h 25"/>
                <a:gd name="T38" fmla="*/ 8 w 14"/>
                <a:gd name="T39" fmla="*/ 14 h 25"/>
                <a:gd name="T40" fmla="*/ 8 w 14"/>
                <a:gd name="T41" fmla="*/ 16 h 25"/>
                <a:gd name="T42" fmla="*/ 8 w 14"/>
                <a:gd name="T43" fmla="*/ 16 h 25"/>
                <a:gd name="T44" fmla="*/ 8 w 14"/>
                <a:gd name="T45" fmla="*/ 21 h 25"/>
                <a:gd name="T46" fmla="*/ 0 w 14"/>
                <a:gd name="T47" fmla="*/ 25 h 25"/>
                <a:gd name="T48" fmla="*/ 4 w 14"/>
                <a:gd name="T49" fmla="*/ 20 h 25"/>
                <a:gd name="T50" fmla="*/ 4 w 14"/>
                <a:gd name="T51" fmla="*/ 20 h 25"/>
                <a:gd name="T52" fmla="*/ 4 w 14"/>
                <a:gd name="T53" fmla="*/ 20 h 25"/>
                <a:gd name="T54" fmla="*/ 4 w 14"/>
                <a:gd name="T55" fmla="*/ 20 h 25"/>
                <a:gd name="T56" fmla="*/ 5 w 14"/>
                <a:gd name="T57" fmla="*/ 11 h 25"/>
                <a:gd name="T58" fmla="*/ 6 w 14"/>
                <a:gd name="T59" fmla="*/ 10 h 25"/>
                <a:gd name="T60" fmla="*/ 5 w 14"/>
                <a:gd name="T61" fmla="*/ 12 h 25"/>
                <a:gd name="T62" fmla="*/ 7 w 14"/>
                <a:gd name="T63" fmla="*/ 9 h 25"/>
                <a:gd name="T64" fmla="*/ 9 w 14"/>
                <a:gd name="T65" fmla="*/ 8 h 25"/>
                <a:gd name="T66" fmla="*/ 9 w 14"/>
                <a:gd name="T6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" h="25">
                  <a:moveTo>
                    <a:pt x="0" y="22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9"/>
                    <a:pt x="0" y="18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4"/>
                    <a:pt x="0" y="13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8"/>
                    <a:pt x="4" y="7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5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2" y="10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9" y="13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8"/>
                    <a:pt x="8" y="20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2"/>
                    <a:pt x="0" y="22"/>
                    <a:pt x="0" y="22"/>
                  </a:cubicBezTo>
                  <a:close/>
                  <a:moveTo>
                    <a:pt x="4" y="20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5" y="12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1"/>
                    <a:pt x="5" y="11"/>
                    <a:pt x="5" y="12"/>
                  </a:cubicBezTo>
                  <a:close/>
                  <a:moveTo>
                    <a:pt x="8" y="9"/>
                  </a:moveTo>
                  <a:cubicBezTo>
                    <a:pt x="8" y="9"/>
                    <a:pt x="8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8" y="9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8" y="9"/>
                    <a:pt x="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26"/>
            <p:cNvSpPr/>
            <p:nvPr/>
          </p:nvSpPr>
          <p:spPr bwMode="auto">
            <a:xfrm>
              <a:off x="1357" y="1971"/>
              <a:ext cx="153" cy="286"/>
            </a:xfrm>
            <a:custGeom>
              <a:avLst/>
              <a:gdLst>
                <a:gd name="T0" fmla="*/ 30 w 49"/>
                <a:gd name="T1" fmla="*/ 89 h 92"/>
                <a:gd name="T2" fmla="*/ 43 w 49"/>
                <a:gd name="T3" fmla="*/ 74 h 92"/>
                <a:gd name="T4" fmla="*/ 7 w 49"/>
                <a:gd name="T5" fmla="*/ 53 h 92"/>
                <a:gd name="T6" fmla="*/ 7 w 49"/>
                <a:gd name="T7" fmla="*/ 53 h 92"/>
                <a:gd name="T8" fmla="*/ 0 w 49"/>
                <a:gd name="T9" fmla="*/ 44 h 92"/>
                <a:gd name="T10" fmla="*/ 0 w 49"/>
                <a:gd name="T11" fmla="*/ 44 h 92"/>
                <a:gd name="T12" fmla="*/ 1 w 49"/>
                <a:gd name="T13" fmla="*/ 40 h 92"/>
                <a:gd name="T14" fmla="*/ 1 w 49"/>
                <a:gd name="T15" fmla="*/ 40 h 92"/>
                <a:gd name="T16" fmla="*/ 35 w 49"/>
                <a:gd name="T17" fmla="*/ 0 h 92"/>
                <a:gd name="T18" fmla="*/ 38 w 49"/>
                <a:gd name="T19" fmla="*/ 3 h 92"/>
                <a:gd name="T20" fmla="*/ 4 w 49"/>
                <a:gd name="T21" fmla="*/ 43 h 92"/>
                <a:gd name="T22" fmla="*/ 4 w 49"/>
                <a:gd name="T23" fmla="*/ 43 h 92"/>
                <a:gd name="T24" fmla="*/ 4 w 49"/>
                <a:gd name="T25" fmla="*/ 43 h 92"/>
                <a:gd name="T26" fmla="*/ 4 w 49"/>
                <a:gd name="T27" fmla="*/ 43 h 92"/>
                <a:gd name="T28" fmla="*/ 4 w 49"/>
                <a:gd name="T29" fmla="*/ 43 h 92"/>
                <a:gd name="T30" fmla="*/ 3 w 49"/>
                <a:gd name="T31" fmla="*/ 44 h 92"/>
                <a:gd name="T32" fmla="*/ 3 w 49"/>
                <a:gd name="T33" fmla="*/ 44 h 92"/>
                <a:gd name="T34" fmla="*/ 9 w 49"/>
                <a:gd name="T35" fmla="*/ 50 h 92"/>
                <a:gd name="T36" fmla="*/ 9 w 49"/>
                <a:gd name="T37" fmla="*/ 50 h 92"/>
                <a:gd name="T38" fmla="*/ 47 w 49"/>
                <a:gd name="T39" fmla="*/ 71 h 92"/>
                <a:gd name="T40" fmla="*/ 47 w 49"/>
                <a:gd name="T41" fmla="*/ 71 h 92"/>
                <a:gd name="T42" fmla="*/ 49 w 49"/>
                <a:gd name="T43" fmla="*/ 73 h 92"/>
                <a:gd name="T44" fmla="*/ 34 w 49"/>
                <a:gd name="T45" fmla="*/ 92 h 92"/>
                <a:gd name="T46" fmla="*/ 30 w 49"/>
                <a:gd name="T47" fmla="*/ 8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" h="92">
                  <a:moveTo>
                    <a:pt x="30" y="89"/>
                  </a:moveTo>
                  <a:cubicBezTo>
                    <a:pt x="43" y="74"/>
                    <a:pt x="43" y="74"/>
                    <a:pt x="43" y="74"/>
                  </a:cubicBezTo>
                  <a:cubicBezTo>
                    <a:pt x="36" y="70"/>
                    <a:pt x="15" y="59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1" y="50"/>
                    <a:pt x="0" y="47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2"/>
                    <a:pt x="1" y="41"/>
                    <a:pt x="1" y="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3" y="4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5"/>
                    <a:pt x="4" y="47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9" y="56"/>
                    <a:pt x="47" y="71"/>
                    <a:pt x="47" y="71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34" y="92"/>
                    <a:pt x="34" y="92"/>
                    <a:pt x="34" y="92"/>
                  </a:cubicBezTo>
                  <a:cubicBezTo>
                    <a:pt x="30" y="89"/>
                    <a:pt x="30" y="89"/>
                    <a:pt x="30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27"/>
            <p:cNvSpPr>
              <a:spLocks noEditPoints="1"/>
            </p:cNvSpPr>
            <p:nvPr/>
          </p:nvSpPr>
          <p:spPr bwMode="auto">
            <a:xfrm>
              <a:off x="1348" y="1962"/>
              <a:ext cx="172" cy="304"/>
            </a:xfrm>
            <a:custGeom>
              <a:avLst/>
              <a:gdLst>
                <a:gd name="T0" fmla="*/ 33 w 55"/>
                <a:gd name="T1" fmla="*/ 92 h 98"/>
                <a:gd name="T2" fmla="*/ 33 w 55"/>
                <a:gd name="T3" fmla="*/ 92 h 98"/>
                <a:gd name="T4" fmla="*/ 31 w 55"/>
                <a:gd name="T5" fmla="*/ 93 h 98"/>
                <a:gd name="T6" fmla="*/ 9 w 55"/>
                <a:gd name="T7" fmla="*/ 58 h 98"/>
                <a:gd name="T8" fmla="*/ 0 w 55"/>
                <a:gd name="T9" fmla="*/ 47 h 98"/>
                <a:gd name="T10" fmla="*/ 3 w 55"/>
                <a:gd name="T11" fmla="*/ 42 h 98"/>
                <a:gd name="T12" fmla="*/ 38 w 55"/>
                <a:gd name="T13" fmla="*/ 0 h 98"/>
                <a:gd name="T14" fmla="*/ 9 w 55"/>
                <a:gd name="T15" fmla="*/ 47 h 98"/>
                <a:gd name="T16" fmla="*/ 9 w 55"/>
                <a:gd name="T17" fmla="*/ 48 h 98"/>
                <a:gd name="T18" fmla="*/ 13 w 55"/>
                <a:gd name="T19" fmla="*/ 51 h 98"/>
                <a:gd name="T20" fmla="*/ 51 w 55"/>
                <a:gd name="T21" fmla="*/ 73 h 98"/>
                <a:gd name="T22" fmla="*/ 37 w 55"/>
                <a:gd name="T23" fmla="*/ 98 h 98"/>
                <a:gd name="T24" fmla="*/ 36 w 55"/>
                <a:gd name="T25" fmla="*/ 92 h 98"/>
                <a:gd name="T26" fmla="*/ 36 w 55"/>
                <a:gd name="T27" fmla="*/ 92 h 98"/>
                <a:gd name="T28" fmla="*/ 49 w 55"/>
                <a:gd name="T29" fmla="*/ 76 h 98"/>
                <a:gd name="T30" fmla="*/ 49 w 55"/>
                <a:gd name="T31" fmla="*/ 76 h 98"/>
                <a:gd name="T32" fmla="*/ 49 w 55"/>
                <a:gd name="T33" fmla="*/ 76 h 98"/>
                <a:gd name="T34" fmla="*/ 49 w 55"/>
                <a:gd name="T35" fmla="*/ 76 h 98"/>
                <a:gd name="T36" fmla="*/ 49 w 55"/>
                <a:gd name="T37" fmla="*/ 76 h 98"/>
                <a:gd name="T38" fmla="*/ 47 w 55"/>
                <a:gd name="T39" fmla="*/ 75 h 98"/>
                <a:gd name="T40" fmla="*/ 44 w 55"/>
                <a:gd name="T41" fmla="*/ 74 h 98"/>
                <a:gd name="T42" fmla="*/ 34 w 55"/>
                <a:gd name="T43" fmla="*/ 68 h 98"/>
                <a:gd name="T44" fmla="*/ 47 w 55"/>
                <a:gd name="T45" fmla="*/ 75 h 98"/>
                <a:gd name="T46" fmla="*/ 11 w 55"/>
                <a:gd name="T47" fmla="*/ 55 h 98"/>
                <a:gd name="T48" fmla="*/ 11 w 55"/>
                <a:gd name="T49" fmla="*/ 55 h 98"/>
                <a:gd name="T50" fmla="*/ 11 w 55"/>
                <a:gd name="T51" fmla="*/ 54 h 98"/>
                <a:gd name="T52" fmla="*/ 11 w 55"/>
                <a:gd name="T53" fmla="*/ 55 h 98"/>
                <a:gd name="T54" fmla="*/ 7 w 55"/>
                <a:gd name="T55" fmla="*/ 52 h 98"/>
                <a:gd name="T56" fmla="*/ 11 w 55"/>
                <a:gd name="T57" fmla="*/ 54 h 98"/>
                <a:gd name="T58" fmla="*/ 5 w 55"/>
                <a:gd name="T59" fmla="*/ 45 h 98"/>
                <a:gd name="T60" fmla="*/ 5 w 55"/>
                <a:gd name="T61" fmla="*/ 45 h 98"/>
                <a:gd name="T62" fmla="*/ 5 w 55"/>
                <a:gd name="T63" fmla="*/ 45 h 98"/>
                <a:gd name="T64" fmla="*/ 5 w 55"/>
                <a:gd name="T65" fmla="*/ 45 h 98"/>
                <a:gd name="T66" fmla="*/ 39 w 55"/>
                <a:gd name="T67" fmla="*/ 6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5" h="98">
                  <a:moveTo>
                    <a:pt x="32" y="94"/>
                  </a:moveTo>
                  <a:cubicBezTo>
                    <a:pt x="33" y="92"/>
                    <a:pt x="33" y="92"/>
                    <a:pt x="33" y="92"/>
                  </a:cubicBezTo>
                  <a:cubicBezTo>
                    <a:pt x="35" y="94"/>
                    <a:pt x="35" y="94"/>
                    <a:pt x="35" y="94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32" y="94"/>
                    <a:pt x="32" y="94"/>
                    <a:pt x="32" y="94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34" y="73"/>
                    <a:pt x="16" y="63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3" y="54"/>
                    <a:pt x="1" y="51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" y="44"/>
                    <a:pt x="2" y="42"/>
                    <a:pt x="3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7"/>
                    <a:pt x="9" y="48"/>
                    <a:pt x="9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10" y="49"/>
                    <a:pt x="11" y="50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23" y="58"/>
                    <a:pt x="50" y="73"/>
                    <a:pt x="51" y="73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37" y="98"/>
                    <a:pt x="37" y="98"/>
                    <a:pt x="37" y="98"/>
                  </a:cubicBezTo>
                  <a:cubicBezTo>
                    <a:pt x="32" y="94"/>
                    <a:pt x="32" y="94"/>
                    <a:pt x="32" y="94"/>
                  </a:cubicBezTo>
                  <a:close/>
                  <a:moveTo>
                    <a:pt x="36" y="92"/>
                  </a:moveTo>
                  <a:cubicBezTo>
                    <a:pt x="40" y="87"/>
                    <a:pt x="40" y="87"/>
                    <a:pt x="40" y="87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6" y="92"/>
                    <a:pt x="36" y="92"/>
                    <a:pt x="36" y="92"/>
                  </a:cubicBezTo>
                  <a:close/>
                  <a:moveTo>
                    <a:pt x="49" y="76"/>
                  </a:move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lose/>
                  <a:moveTo>
                    <a:pt x="49" y="76"/>
                  </a:move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lose/>
                  <a:moveTo>
                    <a:pt x="47" y="75"/>
                  </a:moveTo>
                  <a:cubicBezTo>
                    <a:pt x="47" y="75"/>
                    <a:pt x="47" y="75"/>
                    <a:pt x="47" y="75"/>
                  </a:cubicBezTo>
                  <a:cubicBezTo>
                    <a:pt x="46" y="75"/>
                    <a:pt x="45" y="74"/>
                    <a:pt x="44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1" y="72"/>
                    <a:pt x="38" y="70"/>
                    <a:pt x="34" y="68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9" y="71"/>
                    <a:pt x="44" y="74"/>
                    <a:pt x="47" y="75"/>
                  </a:cubicBezTo>
                  <a:close/>
                  <a:moveTo>
                    <a:pt x="11" y="55"/>
                  </a:moveTo>
                  <a:cubicBezTo>
                    <a:pt x="11" y="55"/>
                    <a:pt x="11" y="55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lose/>
                  <a:moveTo>
                    <a:pt x="11" y="55"/>
                  </a:moveTo>
                  <a:cubicBezTo>
                    <a:pt x="11" y="55"/>
                    <a:pt x="11" y="55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5"/>
                    <a:pt x="11" y="55"/>
                    <a:pt x="11" y="55"/>
                  </a:cubicBezTo>
                  <a:close/>
                  <a:moveTo>
                    <a:pt x="11" y="54"/>
                  </a:moveTo>
                  <a:cubicBezTo>
                    <a:pt x="9" y="53"/>
                    <a:pt x="8" y="53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8" y="53"/>
                    <a:pt x="9" y="53"/>
                    <a:pt x="11" y="54"/>
                  </a:cubicBezTo>
                  <a:close/>
                  <a:moveTo>
                    <a:pt x="5" y="46"/>
                  </a:move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6"/>
                    <a:pt x="5" y="46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5" y="45"/>
                    <a:pt x="5" y="45"/>
                    <a:pt x="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28"/>
            <p:cNvSpPr>
              <a:spLocks noEditPoints="1"/>
            </p:cNvSpPr>
            <p:nvPr/>
          </p:nvSpPr>
          <p:spPr bwMode="auto">
            <a:xfrm>
              <a:off x="1523" y="2269"/>
              <a:ext cx="56" cy="416"/>
            </a:xfrm>
            <a:custGeom>
              <a:avLst/>
              <a:gdLst>
                <a:gd name="T0" fmla="*/ 0 w 56"/>
                <a:gd name="T1" fmla="*/ 404 h 416"/>
                <a:gd name="T2" fmla="*/ 41 w 56"/>
                <a:gd name="T3" fmla="*/ 404 h 416"/>
                <a:gd name="T4" fmla="*/ 25 w 56"/>
                <a:gd name="T5" fmla="*/ 0 h 416"/>
                <a:gd name="T6" fmla="*/ 37 w 56"/>
                <a:gd name="T7" fmla="*/ 0 h 416"/>
                <a:gd name="T8" fmla="*/ 56 w 56"/>
                <a:gd name="T9" fmla="*/ 416 h 416"/>
                <a:gd name="T10" fmla="*/ 0 w 56"/>
                <a:gd name="T11" fmla="*/ 416 h 416"/>
                <a:gd name="T12" fmla="*/ 0 w 56"/>
                <a:gd name="T13" fmla="*/ 404 h 416"/>
                <a:gd name="T14" fmla="*/ 0 w 56"/>
                <a:gd name="T15" fmla="*/ 404 h 416"/>
                <a:gd name="T16" fmla="*/ 25 w 56"/>
                <a:gd name="T17" fmla="*/ 0 h 416"/>
                <a:gd name="T18" fmla="*/ 25 w 56"/>
                <a:gd name="T19" fmla="*/ 0 h 416"/>
                <a:gd name="T20" fmla="*/ 25 w 56"/>
                <a:gd name="T21" fmla="*/ 0 h 416"/>
                <a:gd name="T22" fmla="*/ 25 w 56"/>
                <a:gd name="T23" fmla="*/ 0 h 416"/>
                <a:gd name="T24" fmla="*/ 25 w 56"/>
                <a:gd name="T25" fmla="*/ 0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416">
                  <a:moveTo>
                    <a:pt x="0" y="404"/>
                  </a:moveTo>
                  <a:lnTo>
                    <a:pt x="41" y="404"/>
                  </a:lnTo>
                  <a:lnTo>
                    <a:pt x="25" y="0"/>
                  </a:lnTo>
                  <a:lnTo>
                    <a:pt x="37" y="0"/>
                  </a:lnTo>
                  <a:lnTo>
                    <a:pt x="56" y="416"/>
                  </a:lnTo>
                  <a:lnTo>
                    <a:pt x="0" y="416"/>
                  </a:lnTo>
                  <a:lnTo>
                    <a:pt x="0" y="404"/>
                  </a:lnTo>
                  <a:lnTo>
                    <a:pt x="0" y="404"/>
                  </a:lnTo>
                  <a:close/>
                  <a:moveTo>
                    <a:pt x="25" y="0"/>
                  </a:move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9"/>
            <p:cNvSpPr>
              <a:spLocks noEditPoints="1"/>
            </p:cNvSpPr>
            <p:nvPr/>
          </p:nvSpPr>
          <p:spPr bwMode="auto">
            <a:xfrm>
              <a:off x="1517" y="2263"/>
              <a:ext cx="69" cy="428"/>
            </a:xfrm>
            <a:custGeom>
              <a:avLst/>
              <a:gdLst>
                <a:gd name="T0" fmla="*/ 0 w 69"/>
                <a:gd name="T1" fmla="*/ 422 h 428"/>
                <a:gd name="T2" fmla="*/ 0 w 69"/>
                <a:gd name="T3" fmla="*/ 410 h 428"/>
                <a:gd name="T4" fmla="*/ 0 w 69"/>
                <a:gd name="T5" fmla="*/ 403 h 428"/>
                <a:gd name="T6" fmla="*/ 40 w 69"/>
                <a:gd name="T7" fmla="*/ 403 h 428"/>
                <a:gd name="T8" fmla="*/ 25 w 69"/>
                <a:gd name="T9" fmla="*/ 0 h 428"/>
                <a:gd name="T10" fmla="*/ 50 w 69"/>
                <a:gd name="T11" fmla="*/ 0 h 428"/>
                <a:gd name="T12" fmla="*/ 69 w 69"/>
                <a:gd name="T13" fmla="*/ 428 h 428"/>
                <a:gd name="T14" fmla="*/ 0 w 69"/>
                <a:gd name="T15" fmla="*/ 428 h 428"/>
                <a:gd name="T16" fmla="*/ 0 w 69"/>
                <a:gd name="T17" fmla="*/ 422 h 428"/>
                <a:gd name="T18" fmla="*/ 0 w 69"/>
                <a:gd name="T19" fmla="*/ 422 h 428"/>
                <a:gd name="T20" fmla="*/ 53 w 69"/>
                <a:gd name="T21" fmla="*/ 416 h 428"/>
                <a:gd name="T22" fmla="*/ 53 w 69"/>
                <a:gd name="T23" fmla="*/ 397 h 428"/>
                <a:gd name="T24" fmla="*/ 53 w 69"/>
                <a:gd name="T25" fmla="*/ 416 h 428"/>
                <a:gd name="T26" fmla="*/ 53 w 69"/>
                <a:gd name="T27" fmla="*/ 416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" h="428">
                  <a:moveTo>
                    <a:pt x="0" y="422"/>
                  </a:moveTo>
                  <a:lnTo>
                    <a:pt x="0" y="410"/>
                  </a:lnTo>
                  <a:lnTo>
                    <a:pt x="0" y="403"/>
                  </a:lnTo>
                  <a:lnTo>
                    <a:pt x="40" y="403"/>
                  </a:lnTo>
                  <a:lnTo>
                    <a:pt x="25" y="0"/>
                  </a:lnTo>
                  <a:lnTo>
                    <a:pt x="50" y="0"/>
                  </a:lnTo>
                  <a:lnTo>
                    <a:pt x="69" y="428"/>
                  </a:lnTo>
                  <a:lnTo>
                    <a:pt x="0" y="428"/>
                  </a:lnTo>
                  <a:lnTo>
                    <a:pt x="0" y="422"/>
                  </a:lnTo>
                  <a:lnTo>
                    <a:pt x="0" y="422"/>
                  </a:lnTo>
                  <a:close/>
                  <a:moveTo>
                    <a:pt x="53" y="416"/>
                  </a:moveTo>
                  <a:lnTo>
                    <a:pt x="53" y="397"/>
                  </a:lnTo>
                  <a:lnTo>
                    <a:pt x="53" y="416"/>
                  </a:lnTo>
                  <a:lnTo>
                    <a:pt x="53" y="4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30"/>
            <p:cNvSpPr>
              <a:spLocks noEditPoints="1"/>
            </p:cNvSpPr>
            <p:nvPr/>
          </p:nvSpPr>
          <p:spPr bwMode="auto">
            <a:xfrm>
              <a:off x="1636" y="2260"/>
              <a:ext cx="97" cy="437"/>
            </a:xfrm>
            <a:custGeom>
              <a:avLst/>
              <a:gdLst>
                <a:gd name="T0" fmla="*/ 0 w 97"/>
                <a:gd name="T1" fmla="*/ 0 h 437"/>
                <a:gd name="T2" fmla="*/ 12 w 97"/>
                <a:gd name="T3" fmla="*/ 0 h 437"/>
                <a:gd name="T4" fmla="*/ 34 w 97"/>
                <a:gd name="T5" fmla="*/ 422 h 437"/>
                <a:gd name="T6" fmla="*/ 97 w 97"/>
                <a:gd name="T7" fmla="*/ 413 h 437"/>
                <a:gd name="T8" fmla="*/ 97 w 97"/>
                <a:gd name="T9" fmla="*/ 425 h 437"/>
                <a:gd name="T10" fmla="*/ 25 w 97"/>
                <a:gd name="T11" fmla="*/ 437 h 437"/>
                <a:gd name="T12" fmla="*/ 0 w 97"/>
                <a:gd name="T13" fmla="*/ 0 h 437"/>
                <a:gd name="T14" fmla="*/ 0 w 97"/>
                <a:gd name="T15" fmla="*/ 0 h 437"/>
                <a:gd name="T16" fmla="*/ 0 w 97"/>
                <a:gd name="T17" fmla="*/ 0 h 437"/>
                <a:gd name="T18" fmla="*/ 0 w 97"/>
                <a:gd name="T19" fmla="*/ 0 h 437"/>
                <a:gd name="T20" fmla="*/ 0 w 97"/>
                <a:gd name="T21" fmla="*/ 0 h 437"/>
                <a:gd name="T22" fmla="*/ 0 w 97"/>
                <a:gd name="T23" fmla="*/ 0 h 437"/>
                <a:gd name="T24" fmla="*/ 0 w 97"/>
                <a:gd name="T25" fmla="*/ 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437">
                  <a:moveTo>
                    <a:pt x="0" y="0"/>
                  </a:moveTo>
                  <a:lnTo>
                    <a:pt x="12" y="0"/>
                  </a:lnTo>
                  <a:lnTo>
                    <a:pt x="34" y="422"/>
                  </a:lnTo>
                  <a:lnTo>
                    <a:pt x="97" y="413"/>
                  </a:lnTo>
                  <a:lnTo>
                    <a:pt x="97" y="425"/>
                  </a:lnTo>
                  <a:lnTo>
                    <a:pt x="25" y="437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31"/>
            <p:cNvSpPr/>
            <p:nvPr/>
          </p:nvSpPr>
          <p:spPr bwMode="auto">
            <a:xfrm>
              <a:off x="1629" y="2253"/>
              <a:ext cx="113" cy="451"/>
            </a:xfrm>
            <a:custGeom>
              <a:avLst/>
              <a:gdLst>
                <a:gd name="T0" fmla="*/ 0 w 113"/>
                <a:gd name="T1" fmla="*/ 7 h 451"/>
                <a:gd name="T2" fmla="*/ 7 w 113"/>
                <a:gd name="T3" fmla="*/ 7 h 451"/>
                <a:gd name="T4" fmla="*/ 7 w 113"/>
                <a:gd name="T5" fmla="*/ 13 h 451"/>
                <a:gd name="T6" fmla="*/ 7 w 113"/>
                <a:gd name="T7" fmla="*/ 7 h 451"/>
                <a:gd name="T8" fmla="*/ 0 w 113"/>
                <a:gd name="T9" fmla="*/ 7 h 451"/>
                <a:gd name="T10" fmla="*/ 0 w 113"/>
                <a:gd name="T11" fmla="*/ 0 h 451"/>
                <a:gd name="T12" fmla="*/ 25 w 113"/>
                <a:gd name="T13" fmla="*/ 0 h 451"/>
                <a:gd name="T14" fmla="*/ 47 w 113"/>
                <a:gd name="T15" fmla="*/ 423 h 451"/>
                <a:gd name="T16" fmla="*/ 107 w 113"/>
                <a:gd name="T17" fmla="*/ 413 h 451"/>
                <a:gd name="T18" fmla="*/ 113 w 113"/>
                <a:gd name="T19" fmla="*/ 438 h 451"/>
                <a:gd name="T20" fmla="*/ 25 w 113"/>
                <a:gd name="T21" fmla="*/ 451 h 451"/>
                <a:gd name="T22" fmla="*/ 0 w 113"/>
                <a:gd name="T23" fmla="*/ 7 h 451"/>
                <a:gd name="T24" fmla="*/ 0 w 113"/>
                <a:gd name="T25" fmla="*/ 7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" h="451">
                  <a:moveTo>
                    <a:pt x="0" y="7"/>
                  </a:moveTo>
                  <a:lnTo>
                    <a:pt x="7" y="7"/>
                  </a:lnTo>
                  <a:lnTo>
                    <a:pt x="7" y="13"/>
                  </a:lnTo>
                  <a:lnTo>
                    <a:pt x="7" y="7"/>
                  </a:lnTo>
                  <a:lnTo>
                    <a:pt x="0" y="7"/>
                  </a:lnTo>
                  <a:lnTo>
                    <a:pt x="0" y="0"/>
                  </a:lnTo>
                  <a:lnTo>
                    <a:pt x="25" y="0"/>
                  </a:lnTo>
                  <a:lnTo>
                    <a:pt x="47" y="423"/>
                  </a:lnTo>
                  <a:lnTo>
                    <a:pt x="107" y="413"/>
                  </a:lnTo>
                  <a:lnTo>
                    <a:pt x="113" y="438"/>
                  </a:lnTo>
                  <a:lnTo>
                    <a:pt x="25" y="451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32"/>
            <p:cNvSpPr/>
            <p:nvPr/>
          </p:nvSpPr>
          <p:spPr bwMode="auto">
            <a:xfrm>
              <a:off x="1570" y="1452"/>
              <a:ext cx="28" cy="63"/>
            </a:xfrm>
            <a:custGeom>
              <a:avLst/>
              <a:gdLst>
                <a:gd name="T0" fmla="*/ 4 w 9"/>
                <a:gd name="T1" fmla="*/ 19 h 20"/>
                <a:gd name="T2" fmla="*/ 5 w 9"/>
                <a:gd name="T3" fmla="*/ 8 h 20"/>
                <a:gd name="T4" fmla="*/ 5 w 9"/>
                <a:gd name="T5" fmla="*/ 8 h 20"/>
                <a:gd name="T6" fmla="*/ 4 w 9"/>
                <a:gd name="T7" fmla="*/ 4 h 20"/>
                <a:gd name="T8" fmla="*/ 4 w 9"/>
                <a:gd name="T9" fmla="*/ 4 h 20"/>
                <a:gd name="T10" fmla="*/ 2 w 9"/>
                <a:gd name="T11" fmla="*/ 4 h 20"/>
                <a:gd name="T12" fmla="*/ 2 w 9"/>
                <a:gd name="T13" fmla="*/ 4 h 20"/>
                <a:gd name="T14" fmla="*/ 0 w 9"/>
                <a:gd name="T15" fmla="*/ 4 h 20"/>
                <a:gd name="T16" fmla="*/ 0 w 9"/>
                <a:gd name="T17" fmla="*/ 4 h 20"/>
                <a:gd name="T18" fmla="*/ 1 w 9"/>
                <a:gd name="T19" fmla="*/ 0 h 20"/>
                <a:gd name="T20" fmla="*/ 2 w 9"/>
                <a:gd name="T21" fmla="*/ 0 h 20"/>
                <a:gd name="T22" fmla="*/ 2 w 9"/>
                <a:gd name="T23" fmla="*/ 0 h 20"/>
                <a:gd name="T24" fmla="*/ 5 w 9"/>
                <a:gd name="T25" fmla="*/ 0 h 20"/>
                <a:gd name="T26" fmla="*/ 5 w 9"/>
                <a:gd name="T27" fmla="*/ 0 h 20"/>
                <a:gd name="T28" fmla="*/ 5 w 9"/>
                <a:gd name="T29" fmla="*/ 0 h 20"/>
                <a:gd name="T30" fmla="*/ 5 w 9"/>
                <a:gd name="T31" fmla="*/ 0 h 20"/>
                <a:gd name="T32" fmla="*/ 8 w 9"/>
                <a:gd name="T33" fmla="*/ 3 h 20"/>
                <a:gd name="T34" fmla="*/ 8 w 9"/>
                <a:gd name="T35" fmla="*/ 3 h 20"/>
                <a:gd name="T36" fmla="*/ 9 w 9"/>
                <a:gd name="T37" fmla="*/ 8 h 20"/>
                <a:gd name="T38" fmla="*/ 9 w 9"/>
                <a:gd name="T39" fmla="*/ 8 h 20"/>
                <a:gd name="T40" fmla="*/ 8 w 9"/>
                <a:gd name="T41" fmla="*/ 20 h 20"/>
                <a:gd name="T42" fmla="*/ 8 w 9"/>
                <a:gd name="T43" fmla="*/ 20 h 20"/>
                <a:gd name="T44" fmla="*/ 4 w 9"/>
                <a:gd name="T45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" h="20">
                  <a:moveTo>
                    <a:pt x="4" y="19"/>
                  </a:moveTo>
                  <a:cubicBezTo>
                    <a:pt x="4" y="19"/>
                    <a:pt x="5" y="13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4" y="5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8" y="2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5"/>
                    <a:pt x="9" y="6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13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4" y="19"/>
                    <a:pt x="4" y="19"/>
                    <a:pt x="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33"/>
            <p:cNvSpPr>
              <a:spLocks noEditPoints="1"/>
            </p:cNvSpPr>
            <p:nvPr/>
          </p:nvSpPr>
          <p:spPr bwMode="auto">
            <a:xfrm>
              <a:off x="1564" y="1446"/>
              <a:ext cx="40" cy="75"/>
            </a:xfrm>
            <a:custGeom>
              <a:avLst/>
              <a:gdLst>
                <a:gd name="T0" fmla="*/ 9 w 13"/>
                <a:gd name="T1" fmla="*/ 24 h 24"/>
                <a:gd name="T2" fmla="*/ 5 w 13"/>
                <a:gd name="T3" fmla="*/ 23 h 24"/>
                <a:gd name="T4" fmla="*/ 6 w 13"/>
                <a:gd name="T5" fmla="*/ 21 h 24"/>
                <a:gd name="T6" fmla="*/ 8 w 13"/>
                <a:gd name="T7" fmla="*/ 21 h 24"/>
                <a:gd name="T8" fmla="*/ 6 w 13"/>
                <a:gd name="T9" fmla="*/ 21 h 24"/>
                <a:gd name="T10" fmla="*/ 5 w 13"/>
                <a:gd name="T11" fmla="*/ 23 h 24"/>
                <a:gd name="T12" fmla="*/ 4 w 13"/>
                <a:gd name="T13" fmla="*/ 23 h 24"/>
                <a:gd name="T14" fmla="*/ 4 w 13"/>
                <a:gd name="T15" fmla="*/ 21 h 24"/>
                <a:gd name="T16" fmla="*/ 5 w 13"/>
                <a:gd name="T17" fmla="*/ 10 h 24"/>
                <a:gd name="T18" fmla="*/ 5 w 13"/>
                <a:gd name="T19" fmla="*/ 10 h 24"/>
                <a:gd name="T20" fmla="*/ 5 w 13"/>
                <a:gd name="T21" fmla="*/ 10 h 24"/>
                <a:gd name="T22" fmla="*/ 5 w 13"/>
                <a:gd name="T23" fmla="*/ 10 h 24"/>
                <a:gd name="T24" fmla="*/ 5 w 13"/>
                <a:gd name="T25" fmla="*/ 10 h 24"/>
                <a:gd name="T26" fmla="*/ 5 w 13"/>
                <a:gd name="T27" fmla="*/ 10 h 24"/>
                <a:gd name="T28" fmla="*/ 5 w 13"/>
                <a:gd name="T29" fmla="*/ 10 h 24"/>
                <a:gd name="T30" fmla="*/ 5 w 13"/>
                <a:gd name="T31" fmla="*/ 8 h 24"/>
                <a:gd name="T32" fmla="*/ 5 w 13"/>
                <a:gd name="T33" fmla="*/ 8 h 24"/>
                <a:gd name="T34" fmla="*/ 4 w 13"/>
                <a:gd name="T35" fmla="*/ 8 h 24"/>
                <a:gd name="T36" fmla="*/ 4 w 13"/>
                <a:gd name="T37" fmla="*/ 8 h 24"/>
                <a:gd name="T38" fmla="*/ 2 w 13"/>
                <a:gd name="T39" fmla="*/ 8 h 24"/>
                <a:gd name="T40" fmla="*/ 2 w 13"/>
                <a:gd name="T41" fmla="*/ 8 h 24"/>
                <a:gd name="T42" fmla="*/ 0 w 13"/>
                <a:gd name="T43" fmla="*/ 8 h 24"/>
                <a:gd name="T44" fmla="*/ 0 w 13"/>
                <a:gd name="T45" fmla="*/ 6 h 24"/>
                <a:gd name="T46" fmla="*/ 1 w 13"/>
                <a:gd name="T47" fmla="*/ 2 h 24"/>
                <a:gd name="T48" fmla="*/ 3 w 13"/>
                <a:gd name="T49" fmla="*/ 0 h 24"/>
                <a:gd name="T50" fmla="*/ 3 w 13"/>
                <a:gd name="T51" fmla="*/ 0 h 24"/>
                <a:gd name="T52" fmla="*/ 4 w 13"/>
                <a:gd name="T53" fmla="*/ 0 h 24"/>
                <a:gd name="T54" fmla="*/ 4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7 w 13"/>
                <a:gd name="T61" fmla="*/ 0 h 24"/>
                <a:gd name="T62" fmla="*/ 7 w 13"/>
                <a:gd name="T63" fmla="*/ 0 h 24"/>
                <a:gd name="T64" fmla="*/ 12 w 13"/>
                <a:gd name="T65" fmla="*/ 5 h 24"/>
                <a:gd name="T66" fmla="*/ 12 w 13"/>
                <a:gd name="T67" fmla="*/ 5 h 24"/>
                <a:gd name="T68" fmla="*/ 13 w 13"/>
                <a:gd name="T69" fmla="*/ 10 h 24"/>
                <a:gd name="T70" fmla="*/ 13 w 13"/>
                <a:gd name="T71" fmla="*/ 10 h 24"/>
                <a:gd name="T72" fmla="*/ 12 w 13"/>
                <a:gd name="T73" fmla="*/ 22 h 24"/>
                <a:gd name="T74" fmla="*/ 12 w 13"/>
                <a:gd name="T75" fmla="*/ 22 h 24"/>
                <a:gd name="T76" fmla="*/ 12 w 13"/>
                <a:gd name="T77" fmla="*/ 22 h 24"/>
                <a:gd name="T78" fmla="*/ 12 w 13"/>
                <a:gd name="T79" fmla="*/ 24 h 24"/>
                <a:gd name="T80" fmla="*/ 9 w 13"/>
                <a:gd name="T81" fmla="*/ 24 h 24"/>
                <a:gd name="T82" fmla="*/ 9 w 13"/>
                <a:gd name="T83" fmla="*/ 8 h 24"/>
                <a:gd name="T84" fmla="*/ 8 w 13"/>
                <a:gd name="T85" fmla="*/ 6 h 24"/>
                <a:gd name="T86" fmla="*/ 8 w 13"/>
                <a:gd name="T87" fmla="*/ 6 h 24"/>
                <a:gd name="T88" fmla="*/ 8 w 13"/>
                <a:gd name="T89" fmla="*/ 6 h 24"/>
                <a:gd name="T90" fmla="*/ 8 w 13"/>
                <a:gd name="T91" fmla="*/ 6 h 24"/>
                <a:gd name="T92" fmla="*/ 9 w 13"/>
                <a:gd name="T93" fmla="*/ 8 h 24"/>
                <a:gd name="T94" fmla="*/ 7 w 13"/>
                <a:gd name="T95" fmla="*/ 4 h 24"/>
                <a:gd name="T96" fmla="*/ 7 w 13"/>
                <a:gd name="T97" fmla="*/ 4 h 24"/>
                <a:gd name="T98" fmla="*/ 7 w 13"/>
                <a:gd name="T99" fmla="*/ 4 h 24"/>
                <a:gd name="T100" fmla="*/ 7 w 13"/>
                <a:gd name="T101" fmla="*/ 4 h 24"/>
                <a:gd name="T102" fmla="*/ 7 w 13"/>
                <a:gd name="T103" fmla="*/ 4 h 24"/>
                <a:gd name="T104" fmla="*/ 7 w 13"/>
                <a:gd name="T10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" h="24">
                  <a:moveTo>
                    <a:pt x="9" y="24"/>
                  </a:moveTo>
                  <a:cubicBezTo>
                    <a:pt x="5" y="23"/>
                    <a:pt x="5" y="23"/>
                    <a:pt x="5" y="23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5" y="15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2" y="3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5"/>
                    <a:pt x="12" y="20"/>
                    <a:pt x="1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9" y="24"/>
                    <a:pt x="9" y="24"/>
                    <a:pt x="9" y="24"/>
                  </a:cubicBezTo>
                  <a:close/>
                  <a:moveTo>
                    <a:pt x="9" y="8"/>
                  </a:moveTo>
                  <a:cubicBezTo>
                    <a:pt x="8" y="7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9" y="8"/>
                  </a:cubicBezTo>
                  <a:close/>
                  <a:moveTo>
                    <a:pt x="7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34"/>
            <p:cNvSpPr/>
            <p:nvPr/>
          </p:nvSpPr>
          <p:spPr bwMode="auto">
            <a:xfrm>
              <a:off x="1607" y="1366"/>
              <a:ext cx="82" cy="152"/>
            </a:xfrm>
            <a:custGeom>
              <a:avLst/>
              <a:gdLst>
                <a:gd name="T0" fmla="*/ 0 w 26"/>
                <a:gd name="T1" fmla="*/ 46 h 49"/>
                <a:gd name="T2" fmla="*/ 18 w 26"/>
                <a:gd name="T3" fmla="*/ 29 h 49"/>
                <a:gd name="T4" fmla="*/ 18 w 26"/>
                <a:gd name="T5" fmla="*/ 29 h 49"/>
                <a:gd name="T6" fmla="*/ 22 w 26"/>
                <a:gd name="T7" fmla="*/ 17 h 49"/>
                <a:gd name="T8" fmla="*/ 22 w 26"/>
                <a:gd name="T9" fmla="*/ 17 h 49"/>
                <a:gd name="T10" fmla="*/ 14 w 26"/>
                <a:gd name="T11" fmla="*/ 5 h 49"/>
                <a:gd name="T12" fmla="*/ 14 w 26"/>
                <a:gd name="T13" fmla="*/ 5 h 49"/>
                <a:gd name="T14" fmla="*/ 11 w 26"/>
                <a:gd name="T15" fmla="*/ 4 h 49"/>
                <a:gd name="T16" fmla="*/ 11 w 26"/>
                <a:gd name="T17" fmla="*/ 4 h 49"/>
                <a:gd name="T18" fmla="*/ 9 w 26"/>
                <a:gd name="T19" fmla="*/ 5 h 49"/>
                <a:gd name="T20" fmla="*/ 9 w 26"/>
                <a:gd name="T21" fmla="*/ 5 h 49"/>
                <a:gd name="T22" fmla="*/ 9 w 26"/>
                <a:gd name="T23" fmla="*/ 9 h 49"/>
                <a:gd name="T24" fmla="*/ 9 w 26"/>
                <a:gd name="T25" fmla="*/ 9 h 49"/>
                <a:gd name="T26" fmla="*/ 9 w 26"/>
                <a:gd name="T27" fmla="*/ 16 h 49"/>
                <a:gd name="T28" fmla="*/ 9 w 26"/>
                <a:gd name="T29" fmla="*/ 16 h 49"/>
                <a:gd name="T30" fmla="*/ 9 w 26"/>
                <a:gd name="T31" fmla="*/ 16 h 49"/>
                <a:gd name="T32" fmla="*/ 5 w 26"/>
                <a:gd name="T33" fmla="*/ 17 h 49"/>
                <a:gd name="T34" fmla="*/ 5 w 26"/>
                <a:gd name="T35" fmla="*/ 9 h 49"/>
                <a:gd name="T36" fmla="*/ 5 w 26"/>
                <a:gd name="T37" fmla="*/ 9 h 49"/>
                <a:gd name="T38" fmla="*/ 6 w 26"/>
                <a:gd name="T39" fmla="*/ 3 h 49"/>
                <a:gd name="T40" fmla="*/ 6 w 26"/>
                <a:gd name="T41" fmla="*/ 3 h 49"/>
                <a:gd name="T42" fmla="*/ 11 w 26"/>
                <a:gd name="T43" fmla="*/ 0 h 49"/>
                <a:gd name="T44" fmla="*/ 11 w 26"/>
                <a:gd name="T45" fmla="*/ 0 h 49"/>
                <a:gd name="T46" fmla="*/ 15 w 26"/>
                <a:gd name="T47" fmla="*/ 1 h 49"/>
                <a:gd name="T48" fmla="*/ 15 w 26"/>
                <a:gd name="T49" fmla="*/ 1 h 49"/>
                <a:gd name="T50" fmla="*/ 26 w 26"/>
                <a:gd name="T51" fmla="*/ 17 h 49"/>
                <a:gd name="T52" fmla="*/ 26 w 26"/>
                <a:gd name="T53" fmla="*/ 17 h 49"/>
                <a:gd name="T54" fmla="*/ 21 w 26"/>
                <a:gd name="T55" fmla="*/ 31 h 49"/>
                <a:gd name="T56" fmla="*/ 21 w 26"/>
                <a:gd name="T57" fmla="*/ 31 h 49"/>
                <a:gd name="T58" fmla="*/ 3 w 26"/>
                <a:gd name="T59" fmla="*/ 49 h 49"/>
                <a:gd name="T60" fmla="*/ 3 w 26"/>
                <a:gd name="T61" fmla="*/ 49 h 49"/>
                <a:gd name="T62" fmla="*/ 0 w 26"/>
                <a:gd name="T63" fmla="*/ 4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" h="49">
                  <a:moveTo>
                    <a:pt x="0" y="46"/>
                  </a:moveTo>
                  <a:cubicBezTo>
                    <a:pt x="0" y="46"/>
                    <a:pt x="13" y="35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20" y="26"/>
                    <a:pt x="22" y="22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2"/>
                    <a:pt x="19" y="7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6"/>
                    <a:pt x="9" y="8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2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3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7"/>
                    <a:pt x="5" y="5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4" y="0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23" y="4"/>
                    <a:pt x="26" y="11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23"/>
                    <a:pt x="24" y="28"/>
                    <a:pt x="21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16" y="38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0" y="46"/>
                    <a:pt x="0" y="46"/>
                    <a:pt x="0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35"/>
            <p:cNvSpPr>
              <a:spLocks noEditPoints="1"/>
            </p:cNvSpPr>
            <p:nvPr/>
          </p:nvSpPr>
          <p:spPr bwMode="auto">
            <a:xfrm>
              <a:off x="1601" y="1359"/>
              <a:ext cx="94" cy="168"/>
            </a:xfrm>
            <a:custGeom>
              <a:avLst/>
              <a:gdLst>
                <a:gd name="T0" fmla="*/ 2 w 30"/>
                <a:gd name="T1" fmla="*/ 48 h 54"/>
                <a:gd name="T2" fmla="*/ 2 w 30"/>
                <a:gd name="T3" fmla="*/ 48 h 54"/>
                <a:gd name="T4" fmla="*/ 0 w 30"/>
                <a:gd name="T5" fmla="*/ 48 h 54"/>
                <a:gd name="T6" fmla="*/ 1 w 30"/>
                <a:gd name="T7" fmla="*/ 46 h 54"/>
                <a:gd name="T8" fmla="*/ 1 w 30"/>
                <a:gd name="T9" fmla="*/ 46 h 54"/>
                <a:gd name="T10" fmla="*/ 1 w 30"/>
                <a:gd name="T11" fmla="*/ 46 h 54"/>
                <a:gd name="T12" fmla="*/ 1 w 30"/>
                <a:gd name="T13" fmla="*/ 46 h 54"/>
                <a:gd name="T14" fmla="*/ 1 w 30"/>
                <a:gd name="T15" fmla="*/ 46 h 54"/>
                <a:gd name="T16" fmla="*/ 2 w 30"/>
                <a:gd name="T17" fmla="*/ 46 h 54"/>
                <a:gd name="T18" fmla="*/ 3 w 30"/>
                <a:gd name="T19" fmla="*/ 45 h 54"/>
                <a:gd name="T20" fmla="*/ 8 w 30"/>
                <a:gd name="T21" fmla="*/ 40 h 54"/>
                <a:gd name="T22" fmla="*/ 19 w 30"/>
                <a:gd name="T23" fmla="*/ 29 h 54"/>
                <a:gd name="T24" fmla="*/ 22 w 30"/>
                <a:gd name="T25" fmla="*/ 19 h 54"/>
                <a:gd name="T26" fmla="*/ 22 w 30"/>
                <a:gd name="T27" fmla="*/ 19 h 54"/>
                <a:gd name="T28" fmla="*/ 22 w 30"/>
                <a:gd name="T29" fmla="*/ 19 h 54"/>
                <a:gd name="T30" fmla="*/ 22 w 30"/>
                <a:gd name="T31" fmla="*/ 19 h 54"/>
                <a:gd name="T32" fmla="*/ 15 w 30"/>
                <a:gd name="T33" fmla="*/ 9 h 54"/>
                <a:gd name="T34" fmla="*/ 13 w 30"/>
                <a:gd name="T35" fmla="*/ 8 h 54"/>
                <a:gd name="T36" fmla="*/ 13 w 30"/>
                <a:gd name="T37" fmla="*/ 8 h 54"/>
                <a:gd name="T38" fmla="*/ 13 w 30"/>
                <a:gd name="T39" fmla="*/ 8 h 54"/>
                <a:gd name="T40" fmla="*/ 13 w 30"/>
                <a:gd name="T41" fmla="*/ 11 h 54"/>
                <a:gd name="T42" fmla="*/ 13 w 30"/>
                <a:gd name="T43" fmla="*/ 11 h 54"/>
                <a:gd name="T44" fmla="*/ 13 w 30"/>
                <a:gd name="T45" fmla="*/ 16 h 54"/>
                <a:gd name="T46" fmla="*/ 13 w 30"/>
                <a:gd name="T47" fmla="*/ 17 h 54"/>
                <a:gd name="T48" fmla="*/ 13 w 30"/>
                <a:gd name="T49" fmla="*/ 19 h 54"/>
                <a:gd name="T50" fmla="*/ 6 w 30"/>
                <a:gd name="T51" fmla="*/ 19 h 54"/>
                <a:gd name="T52" fmla="*/ 5 w 30"/>
                <a:gd name="T53" fmla="*/ 11 h 54"/>
                <a:gd name="T54" fmla="*/ 6 w 30"/>
                <a:gd name="T55" fmla="*/ 5 h 54"/>
                <a:gd name="T56" fmla="*/ 13 w 30"/>
                <a:gd name="T57" fmla="*/ 0 h 54"/>
                <a:gd name="T58" fmla="*/ 13 w 30"/>
                <a:gd name="T59" fmla="*/ 0 h 54"/>
                <a:gd name="T60" fmla="*/ 18 w 30"/>
                <a:gd name="T61" fmla="*/ 1 h 54"/>
                <a:gd name="T62" fmla="*/ 30 w 30"/>
                <a:gd name="T63" fmla="*/ 19 h 54"/>
                <a:gd name="T64" fmla="*/ 30 w 30"/>
                <a:gd name="T65" fmla="*/ 19 h 54"/>
                <a:gd name="T66" fmla="*/ 25 w 30"/>
                <a:gd name="T67" fmla="*/ 34 h 54"/>
                <a:gd name="T68" fmla="*/ 7 w 30"/>
                <a:gd name="T69" fmla="*/ 52 h 54"/>
                <a:gd name="T70" fmla="*/ 1 w 30"/>
                <a:gd name="T71" fmla="*/ 49 h 54"/>
                <a:gd name="T72" fmla="*/ 6 w 30"/>
                <a:gd name="T73" fmla="*/ 48 h 54"/>
                <a:gd name="T74" fmla="*/ 11 w 30"/>
                <a:gd name="T75" fmla="*/ 43 h 54"/>
                <a:gd name="T76" fmla="*/ 22 w 30"/>
                <a:gd name="T77" fmla="*/ 32 h 54"/>
                <a:gd name="T78" fmla="*/ 26 w 30"/>
                <a:gd name="T79" fmla="*/ 20 h 54"/>
                <a:gd name="T80" fmla="*/ 26 w 30"/>
                <a:gd name="T81" fmla="*/ 20 h 54"/>
                <a:gd name="T82" fmla="*/ 22 w 30"/>
                <a:gd name="T83" fmla="*/ 32 h 54"/>
                <a:gd name="T84" fmla="*/ 5 w 30"/>
                <a:gd name="T85" fmla="*/ 48 h 54"/>
                <a:gd name="T86" fmla="*/ 24 w 30"/>
                <a:gd name="T87" fmla="*/ 12 h 54"/>
                <a:gd name="T88" fmla="*/ 24 w 30"/>
                <a:gd name="T89" fmla="*/ 12 h 54"/>
                <a:gd name="T90" fmla="*/ 24 w 30"/>
                <a:gd name="T91" fmla="*/ 11 h 54"/>
                <a:gd name="T92" fmla="*/ 24 w 30"/>
                <a:gd name="T93" fmla="*/ 11 h 54"/>
                <a:gd name="T94" fmla="*/ 10 w 30"/>
                <a:gd name="T95" fmla="*/ 6 h 54"/>
                <a:gd name="T96" fmla="*/ 9 w 30"/>
                <a:gd name="T97" fmla="*/ 11 h 54"/>
                <a:gd name="T98" fmla="*/ 10 w 30"/>
                <a:gd name="T99" fmla="*/ 6 h 54"/>
                <a:gd name="T100" fmla="*/ 10 w 30"/>
                <a:gd name="T101" fmla="*/ 6 h 54"/>
                <a:gd name="T102" fmla="*/ 24 w 30"/>
                <a:gd name="T103" fmla="*/ 11 h 54"/>
                <a:gd name="T104" fmla="*/ 24 w 30"/>
                <a:gd name="T105" fmla="*/ 11 h 54"/>
                <a:gd name="T106" fmla="*/ 17 w 30"/>
                <a:gd name="T107" fmla="*/ 5 h 54"/>
                <a:gd name="T108" fmla="*/ 24 w 30"/>
                <a:gd name="T109" fmla="*/ 11 h 54"/>
                <a:gd name="T110" fmla="*/ 17 w 30"/>
                <a:gd name="T111" fmla="*/ 5 h 54"/>
                <a:gd name="T112" fmla="*/ 16 w 30"/>
                <a:gd name="T113" fmla="*/ 4 h 54"/>
                <a:gd name="T114" fmla="*/ 10 w 30"/>
                <a:gd name="T115" fmla="*/ 5 h 54"/>
                <a:gd name="T116" fmla="*/ 12 w 30"/>
                <a:gd name="T117" fmla="*/ 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0" h="54">
                  <a:moveTo>
                    <a:pt x="1" y="49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" y="47"/>
                    <a:pt x="1" y="47"/>
                    <a:pt x="1" y="47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3" y="45"/>
                    <a:pt x="3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4" y="43"/>
                    <a:pt x="6" y="42"/>
                    <a:pt x="8" y="40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12" y="37"/>
                    <a:pt x="16" y="32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20" y="28"/>
                    <a:pt x="22" y="23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4"/>
                    <a:pt x="20" y="10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9"/>
                    <a:pt x="13" y="10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4"/>
                    <a:pt x="13" y="15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5" y="15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9"/>
                    <a:pt x="5" y="7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2"/>
                    <a:pt x="10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6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6" y="4"/>
                    <a:pt x="30" y="12"/>
                    <a:pt x="30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25"/>
                    <a:pt x="28" y="30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0" y="41"/>
                    <a:pt x="8" y="51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1" y="49"/>
                    <a:pt x="1" y="49"/>
                    <a:pt x="1" y="49"/>
                  </a:cubicBezTo>
                  <a:close/>
                  <a:moveTo>
                    <a:pt x="5" y="48"/>
                  </a:moveTo>
                  <a:cubicBezTo>
                    <a:pt x="5" y="48"/>
                    <a:pt x="6" y="48"/>
                    <a:pt x="6" y="48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7" y="46"/>
                    <a:pt x="9" y="45"/>
                    <a:pt x="11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5" y="40"/>
                    <a:pt x="19" y="35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4" y="29"/>
                    <a:pt x="26" y="24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6" y="25"/>
                    <a:pt x="24" y="29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18" y="37"/>
                    <a:pt x="9" y="45"/>
                    <a:pt x="5" y="48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2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lose/>
                  <a:moveTo>
                    <a:pt x="24" y="11"/>
                  </a:move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lose/>
                  <a:moveTo>
                    <a:pt x="10" y="6"/>
                  </a:moveTo>
                  <a:cubicBezTo>
                    <a:pt x="9" y="8"/>
                    <a:pt x="9" y="9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9"/>
                    <a:pt x="9" y="8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lose/>
                  <a:moveTo>
                    <a:pt x="24" y="11"/>
                  </a:move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lose/>
                  <a:moveTo>
                    <a:pt x="17" y="5"/>
                  </a:moveTo>
                  <a:cubicBezTo>
                    <a:pt x="20" y="6"/>
                    <a:pt x="22" y="8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2" y="8"/>
                    <a:pt x="20" y="6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7" y="5"/>
                  </a:cubicBezTo>
                  <a:close/>
                  <a:moveTo>
                    <a:pt x="10" y="5"/>
                  </a:moveTo>
                  <a:cubicBezTo>
                    <a:pt x="11" y="5"/>
                    <a:pt x="11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4"/>
                    <a:pt x="11" y="5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745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16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 rot="1192981">
            <a:off x="400243" y="127158"/>
            <a:ext cx="909196" cy="921005"/>
            <a:chOff x="2118580" y="4342651"/>
            <a:chExt cx="672245" cy="680977"/>
          </a:xfrm>
        </p:grpSpPr>
        <p:grpSp>
          <p:nvGrpSpPr>
            <p:cNvPr id="53" name="组合 52"/>
            <p:cNvGrpSpPr/>
            <p:nvPr/>
          </p:nvGrpSpPr>
          <p:grpSpPr>
            <a:xfrm>
              <a:off x="2124539" y="4342651"/>
              <a:ext cx="641611" cy="680977"/>
              <a:chOff x="2124539" y="4342651"/>
              <a:chExt cx="641611" cy="680977"/>
            </a:xfrm>
          </p:grpSpPr>
          <p:sp>
            <p:nvSpPr>
              <p:cNvPr id="71" name="任意多边形 70"/>
              <p:cNvSpPr/>
              <p:nvPr/>
            </p:nvSpPr>
            <p:spPr>
              <a:xfrm>
                <a:off x="2124539" y="4342651"/>
                <a:ext cx="641611" cy="680977"/>
              </a:xfrm>
              <a:custGeom>
                <a:avLst/>
                <a:gdLst>
                  <a:gd name="connsiteX0" fmla="*/ 63 w 140138"/>
                  <a:gd name="connsiteY0" fmla="*/ 65738 h 154344"/>
                  <a:gd name="connsiteX1" fmla="*/ 62928 w 140138"/>
                  <a:gd name="connsiteY1" fmla="*/ 16 h 154344"/>
                  <a:gd name="connsiteX2" fmla="*/ 140080 w 140138"/>
                  <a:gd name="connsiteY2" fmla="*/ 71453 h 154344"/>
                  <a:gd name="connsiteX3" fmla="*/ 74358 w 140138"/>
                  <a:gd name="connsiteY3" fmla="*/ 154321 h 154344"/>
                  <a:gd name="connsiteX4" fmla="*/ 63 w 140138"/>
                  <a:gd name="connsiteY4" fmla="*/ 65738 h 154344"/>
                  <a:gd name="connsiteX0-1" fmla="*/ 63 w 140227"/>
                  <a:gd name="connsiteY0-2" fmla="*/ 65738 h 154534"/>
                  <a:gd name="connsiteX1-3" fmla="*/ 62928 w 140227"/>
                  <a:gd name="connsiteY1-4" fmla="*/ 16 h 154534"/>
                  <a:gd name="connsiteX2-5" fmla="*/ 140080 w 140227"/>
                  <a:gd name="connsiteY2-6" fmla="*/ 71453 h 154534"/>
                  <a:gd name="connsiteX3-7" fmla="*/ 74358 w 140227"/>
                  <a:gd name="connsiteY3-8" fmla="*/ 154321 h 154534"/>
                  <a:gd name="connsiteX4-9" fmla="*/ 63 w 140227"/>
                  <a:gd name="connsiteY4-10" fmla="*/ 65738 h 154534"/>
                  <a:gd name="connsiteX0-11" fmla="*/ 63 w 140227"/>
                  <a:gd name="connsiteY0-12" fmla="*/ 65738 h 154534"/>
                  <a:gd name="connsiteX1-13" fmla="*/ 62928 w 140227"/>
                  <a:gd name="connsiteY1-14" fmla="*/ 16 h 154534"/>
                  <a:gd name="connsiteX2-15" fmla="*/ 140080 w 140227"/>
                  <a:gd name="connsiteY2-16" fmla="*/ 71453 h 154534"/>
                  <a:gd name="connsiteX3-17" fmla="*/ 74358 w 140227"/>
                  <a:gd name="connsiteY3-18" fmla="*/ 154321 h 154534"/>
                  <a:gd name="connsiteX4-19" fmla="*/ 63 w 140227"/>
                  <a:gd name="connsiteY4-20" fmla="*/ 65738 h 154534"/>
                  <a:gd name="connsiteX0-21" fmla="*/ 178 w 140342"/>
                  <a:gd name="connsiteY0-22" fmla="*/ 65738 h 154534"/>
                  <a:gd name="connsiteX1-23" fmla="*/ 63043 w 140342"/>
                  <a:gd name="connsiteY1-24" fmla="*/ 16 h 154534"/>
                  <a:gd name="connsiteX2-25" fmla="*/ 140195 w 140342"/>
                  <a:gd name="connsiteY2-26" fmla="*/ 71453 h 154534"/>
                  <a:gd name="connsiteX3-27" fmla="*/ 74473 w 140342"/>
                  <a:gd name="connsiteY3-28" fmla="*/ 154321 h 154534"/>
                  <a:gd name="connsiteX4-29" fmla="*/ 178 w 140342"/>
                  <a:gd name="connsiteY4-30" fmla="*/ 65738 h 154534"/>
                  <a:gd name="connsiteX0-31" fmla="*/ 178 w 140342"/>
                  <a:gd name="connsiteY0-32" fmla="*/ 65740 h 154536"/>
                  <a:gd name="connsiteX1-33" fmla="*/ 63043 w 140342"/>
                  <a:gd name="connsiteY1-34" fmla="*/ 18 h 154536"/>
                  <a:gd name="connsiteX2-35" fmla="*/ 140195 w 140342"/>
                  <a:gd name="connsiteY2-36" fmla="*/ 71455 h 154536"/>
                  <a:gd name="connsiteX3-37" fmla="*/ 74473 w 140342"/>
                  <a:gd name="connsiteY3-38" fmla="*/ 154323 h 154536"/>
                  <a:gd name="connsiteX4-39" fmla="*/ 178 w 140342"/>
                  <a:gd name="connsiteY4-40" fmla="*/ 65740 h 154536"/>
                  <a:gd name="connsiteX0-41" fmla="*/ 9 w 140173"/>
                  <a:gd name="connsiteY0-42" fmla="*/ 71451 h 160247"/>
                  <a:gd name="connsiteX1-43" fmla="*/ 71446 w 140173"/>
                  <a:gd name="connsiteY1-44" fmla="*/ 14 h 160247"/>
                  <a:gd name="connsiteX2-45" fmla="*/ 140026 w 140173"/>
                  <a:gd name="connsiteY2-46" fmla="*/ 77166 h 160247"/>
                  <a:gd name="connsiteX3-47" fmla="*/ 74304 w 140173"/>
                  <a:gd name="connsiteY3-48" fmla="*/ 160034 h 160247"/>
                  <a:gd name="connsiteX4-49" fmla="*/ 9 w 140173"/>
                  <a:gd name="connsiteY4-50" fmla="*/ 71451 h 160247"/>
                  <a:gd name="connsiteX0-51" fmla="*/ 9 w 140173"/>
                  <a:gd name="connsiteY0-52" fmla="*/ 71451 h 148862"/>
                  <a:gd name="connsiteX1-53" fmla="*/ 71446 w 140173"/>
                  <a:gd name="connsiteY1-54" fmla="*/ 14 h 148862"/>
                  <a:gd name="connsiteX2-55" fmla="*/ 140026 w 140173"/>
                  <a:gd name="connsiteY2-56" fmla="*/ 77166 h 148862"/>
                  <a:gd name="connsiteX3-57" fmla="*/ 74304 w 140173"/>
                  <a:gd name="connsiteY3-58" fmla="*/ 148604 h 148862"/>
                  <a:gd name="connsiteX4-59" fmla="*/ 9 w 140173"/>
                  <a:gd name="connsiteY4-60" fmla="*/ 71451 h 148862"/>
                  <a:gd name="connsiteX0-61" fmla="*/ 9 w 141024"/>
                  <a:gd name="connsiteY0-62" fmla="*/ 71451 h 148862"/>
                  <a:gd name="connsiteX1-63" fmla="*/ 71446 w 141024"/>
                  <a:gd name="connsiteY1-64" fmla="*/ 14 h 148862"/>
                  <a:gd name="connsiteX2-65" fmla="*/ 140026 w 141024"/>
                  <a:gd name="connsiteY2-66" fmla="*/ 77166 h 148862"/>
                  <a:gd name="connsiteX3-67" fmla="*/ 74304 w 141024"/>
                  <a:gd name="connsiteY3-68" fmla="*/ 148604 h 148862"/>
                  <a:gd name="connsiteX4-69" fmla="*/ 9 w 141024"/>
                  <a:gd name="connsiteY4-70" fmla="*/ 71451 h 148862"/>
                  <a:gd name="connsiteX0-71" fmla="*/ 9 w 140173"/>
                  <a:gd name="connsiteY0-72" fmla="*/ 71451 h 148862"/>
                  <a:gd name="connsiteX1-73" fmla="*/ 71446 w 140173"/>
                  <a:gd name="connsiteY1-74" fmla="*/ 14 h 148862"/>
                  <a:gd name="connsiteX2-75" fmla="*/ 140026 w 140173"/>
                  <a:gd name="connsiteY2-76" fmla="*/ 77166 h 148862"/>
                  <a:gd name="connsiteX3-77" fmla="*/ 74304 w 140173"/>
                  <a:gd name="connsiteY3-78" fmla="*/ 148604 h 148862"/>
                  <a:gd name="connsiteX4-79" fmla="*/ 9 w 140173"/>
                  <a:gd name="connsiteY4-80" fmla="*/ 71451 h 148862"/>
                  <a:gd name="connsiteX0-81" fmla="*/ 9 w 140257"/>
                  <a:gd name="connsiteY0-82" fmla="*/ 71451 h 148862"/>
                  <a:gd name="connsiteX1-83" fmla="*/ 71446 w 140257"/>
                  <a:gd name="connsiteY1-84" fmla="*/ 14 h 148862"/>
                  <a:gd name="connsiteX2-85" fmla="*/ 140026 w 140257"/>
                  <a:gd name="connsiteY2-86" fmla="*/ 77166 h 148862"/>
                  <a:gd name="connsiteX3-87" fmla="*/ 74304 w 140257"/>
                  <a:gd name="connsiteY3-88" fmla="*/ 148604 h 148862"/>
                  <a:gd name="connsiteX4-89" fmla="*/ 9 w 140257"/>
                  <a:gd name="connsiteY4-90" fmla="*/ 71451 h 1488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0257" h="148862">
                    <a:moveTo>
                      <a:pt x="9" y="71451"/>
                    </a:moveTo>
                    <a:cubicBezTo>
                      <a:pt x="-467" y="46686"/>
                      <a:pt x="19535" y="-938"/>
                      <a:pt x="71446" y="14"/>
                    </a:cubicBezTo>
                    <a:cubicBezTo>
                      <a:pt x="123357" y="966"/>
                      <a:pt x="142638" y="44242"/>
                      <a:pt x="140026" y="77166"/>
                    </a:cubicBezTo>
                    <a:cubicBezTo>
                      <a:pt x="141931" y="102883"/>
                      <a:pt x="125739" y="152890"/>
                      <a:pt x="74304" y="148604"/>
                    </a:cubicBezTo>
                    <a:cubicBezTo>
                      <a:pt x="22869" y="144318"/>
                      <a:pt x="485" y="96216"/>
                      <a:pt x="9" y="71451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任意多边形 71"/>
              <p:cNvSpPr/>
              <p:nvPr/>
            </p:nvSpPr>
            <p:spPr>
              <a:xfrm>
                <a:off x="2176934" y="4495047"/>
                <a:ext cx="227805" cy="371040"/>
              </a:xfrm>
              <a:custGeom>
                <a:avLst/>
                <a:gdLst>
                  <a:gd name="connsiteX0" fmla="*/ 131483 w 768692"/>
                  <a:gd name="connsiteY0" fmla="*/ 0 h 962212"/>
                  <a:gd name="connsiteX1" fmla="*/ 394448 w 768692"/>
                  <a:gd name="connsiteY1" fmla="*/ 197223 h 962212"/>
                  <a:gd name="connsiteX2" fmla="*/ 621553 w 768692"/>
                  <a:gd name="connsiteY2" fmla="*/ 137459 h 962212"/>
                  <a:gd name="connsiteX3" fmla="*/ 764989 w 768692"/>
                  <a:gd name="connsiteY3" fmla="*/ 472141 h 962212"/>
                  <a:gd name="connsiteX4" fmla="*/ 472142 w 768692"/>
                  <a:gd name="connsiteY4" fmla="*/ 531906 h 962212"/>
                  <a:gd name="connsiteX5" fmla="*/ 591671 w 768692"/>
                  <a:gd name="connsiteY5" fmla="*/ 770965 h 962212"/>
                  <a:gd name="connsiteX6" fmla="*/ 442259 w 768692"/>
                  <a:gd name="connsiteY6" fmla="*/ 806823 h 962212"/>
                  <a:gd name="connsiteX7" fmla="*/ 352612 w 768692"/>
                  <a:gd name="connsiteY7" fmla="*/ 693271 h 962212"/>
                  <a:gd name="connsiteX8" fmla="*/ 197224 w 768692"/>
                  <a:gd name="connsiteY8" fmla="*/ 878541 h 962212"/>
                  <a:gd name="connsiteX9" fmla="*/ 0 w 768692"/>
                  <a:gd name="connsiteY9" fmla="*/ 962212 h 962212"/>
                  <a:gd name="connsiteX0-1" fmla="*/ 61103 w 698312"/>
                  <a:gd name="connsiteY0-2" fmla="*/ 0 h 1082820"/>
                  <a:gd name="connsiteX1-3" fmla="*/ 324068 w 698312"/>
                  <a:gd name="connsiteY1-4" fmla="*/ 197223 h 1082820"/>
                  <a:gd name="connsiteX2-5" fmla="*/ 551173 w 698312"/>
                  <a:gd name="connsiteY2-6" fmla="*/ 137459 h 1082820"/>
                  <a:gd name="connsiteX3-7" fmla="*/ 694609 w 698312"/>
                  <a:gd name="connsiteY3-8" fmla="*/ 472141 h 1082820"/>
                  <a:gd name="connsiteX4-9" fmla="*/ 401762 w 698312"/>
                  <a:gd name="connsiteY4-10" fmla="*/ 531906 h 1082820"/>
                  <a:gd name="connsiteX5-11" fmla="*/ 521291 w 698312"/>
                  <a:gd name="connsiteY5-12" fmla="*/ 770965 h 1082820"/>
                  <a:gd name="connsiteX6-13" fmla="*/ 371879 w 698312"/>
                  <a:gd name="connsiteY6-14" fmla="*/ 806823 h 1082820"/>
                  <a:gd name="connsiteX7-15" fmla="*/ 282232 w 698312"/>
                  <a:gd name="connsiteY7-16" fmla="*/ 693271 h 1082820"/>
                  <a:gd name="connsiteX8-17" fmla="*/ 126844 w 698312"/>
                  <a:gd name="connsiteY8-18" fmla="*/ 878541 h 1082820"/>
                  <a:gd name="connsiteX9-19" fmla="*/ 0 w 698312"/>
                  <a:gd name="connsiteY9-20" fmla="*/ 1082820 h 1082820"/>
                  <a:gd name="connsiteX0-21" fmla="*/ 61103 w 698312"/>
                  <a:gd name="connsiteY0-22" fmla="*/ 0 h 1082820"/>
                  <a:gd name="connsiteX1-23" fmla="*/ 324068 w 698312"/>
                  <a:gd name="connsiteY1-24" fmla="*/ 197223 h 1082820"/>
                  <a:gd name="connsiteX2-25" fmla="*/ 551173 w 698312"/>
                  <a:gd name="connsiteY2-26" fmla="*/ 137459 h 1082820"/>
                  <a:gd name="connsiteX3-27" fmla="*/ 694609 w 698312"/>
                  <a:gd name="connsiteY3-28" fmla="*/ 472141 h 1082820"/>
                  <a:gd name="connsiteX4-29" fmla="*/ 401762 w 698312"/>
                  <a:gd name="connsiteY4-30" fmla="*/ 531906 h 1082820"/>
                  <a:gd name="connsiteX5-31" fmla="*/ 521291 w 698312"/>
                  <a:gd name="connsiteY5-32" fmla="*/ 770965 h 1082820"/>
                  <a:gd name="connsiteX6-33" fmla="*/ 371879 w 698312"/>
                  <a:gd name="connsiteY6-34" fmla="*/ 806823 h 1082820"/>
                  <a:gd name="connsiteX7-35" fmla="*/ 282232 w 698312"/>
                  <a:gd name="connsiteY7-36" fmla="*/ 693271 h 1082820"/>
                  <a:gd name="connsiteX8-37" fmla="*/ 176111 w 698312"/>
                  <a:gd name="connsiteY8-38" fmla="*/ 905342 h 1082820"/>
                  <a:gd name="connsiteX9-39" fmla="*/ 0 w 698312"/>
                  <a:gd name="connsiteY9-40" fmla="*/ 1082820 h 108282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698312" h="1082820">
                    <a:moveTo>
                      <a:pt x="61103" y="0"/>
                    </a:moveTo>
                    <a:cubicBezTo>
                      <a:pt x="151746" y="87156"/>
                      <a:pt x="242390" y="174313"/>
                      <a:pt x="324068" y="197223"/>
                    </a:cubicBezTo>
                    <a:cubicBezTo>
                      <a:pt x="405746" y="220133"/>
                      <a:pt x="489416" y="91639"/>
                      <a:pt x="551173" y="137459"/>
                    </a:cubicBezTo>
                    <a:cubicBezTo>
                      <a:pt x="612930" y="183279"/>
                      <a:pt x="719511" y="406400"/>
                      <a:pt x="694609" y="472141"/>
                    </a:cubicBezTo>
                    <a:cubicBezTo>
                      <a:pt x="669707" y="537882"/>
                      <a:pt x="430648" y="482102"/>
                      <a:pt x="401762" y="531906"/>
                    </a:cubicBezTo>
                    <a:cubicBezTo>
                      <a:pt x="372876" y="581710"/>
                      <a:pt x="526272" y="725146"/>
                      <a:pt x="521291" y="770965"/>
                    </a:cubicBezTo>
                    <a:cubicBezTo>
                      <a:pt x="516311" y="816785"/>
                      <a:pt x="411722" y="819772"/>
                      <a:pt x="371879" y="806823"/>
                    </a:cubicBezTo>
                    <a:cubicBezTo>
                      <a:pt x="332036" y="793874"/>
                      <a:pt x="314860" y="676851"/>
                      <a:pt x="282232" y="693271"/>
                    </a:cubicBezTo>
                    <a:cubicBezTo>
                      <a:pt x="249604" y="709691"/>
                      <a:pt x="223150" y="840417"/>
                      <a:pt x="176111" y="905342"/>
                    </a:cubicBezTo>
                    <a:cubicBezTo>
                      <a:pt x="129072" y="970267"/>
                      <a:pt x="69227" y="1063396"/>
                      <a:pt x="0" y="1082820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 72"/>
              <p:cNvSpPr/>
              <p:nvPr/>
            </p:nvSpPr>
            <p:spPr>
              <a:xfrm>
                <a:off x="2353279" y="4809159"/>
                <a:ext cx="49757" cy="61548"/>
              </a:xfrm>
              <a:custGeom>
                <a:avLst/>
                <a:gdLst>
                  <a:gd name="connsiteX0" fmla="*/ 6763 w 126447"/>
                  <a:gd name="connsiteY0" fmla="*/ 18499 h 191822"/>
                  <a:gd name="connsiteX1" fmla="*/ 126292 w 126447"/>
                  <a:gd name="connsiteY1" fmla="*/ 24476 h 191822"/>
                  <a:gd name="connsiteX2" fmla="*/ 30669 w 126447"/>
                  <a:gd name="connsiteY2" fmla="*/ 191817 h 191822"/>
                  <a:gd name="connsiteX3" fmla="*/ 6763 w 126447"/>
                  <a:gd name="connsiteY3" fmla="*/ 18499 h 191822"/>
                  <a:gd name="connsiteX0-1" fmla="*/ 394 w 120595"/>
                  <a:gd name="connsiteY0-2" fmla="*/ 16500 h 159942"/>
                  <a:gd name="connsiteX1-3" fmla="*/ 119923 w 120595"/>
                  <a:gd name="connsiteY1-4" fmla="*/ 22477 h 159942"/>
                  <a:gd name="connsiteX2-5" fmla="*/ 84065 w 120595"/>
                  <a:gd name="connsiteY2-6" fmla="*/ 159936 h 159942"/>
                  <a:gd name="connsiteX3-7" fmla="*/ 394 w 120595"/>
                  <a:gd name="connsiteY3-8" fmla="*/ 16500 h 159942"/>
                  <a:gd name="connsiteX0-9" fmla="*/ 939 w 129518"/>
                  <a:gd name="connsiteY0-10" fmla="*/ 16500 h 160211"/>
                  <a:gd name="connsiteX1-11" fmla="*/ 120468 w 129518"/>
                  <a:gd name="connsiteY1-12" fmla="*/ 22477 h 160211"/>
                  <a:gd name="connsiteX2-13" fmla="*/ 84610 w 129518"/>
                  <a:gd name="connsiteY2-14" fmla="*/ 159936 h 160211"/>
                  <a:gd name="connsiteX3-15" fmla="*/ 939 w 129518"/>
                  <a:gd name="connsiteY3-16" fmla="*/ 16500 h 16021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9518" h="160211">
                    <a:moveTo>
                      <a:pt x="939" y="16500"/>
                    </a:moveTo>
                    <a:cubicBezTo>
                      <a:pt x="6915" y="-6410"/>
                      <a:pt x="116484" y="-6409"/>
                      <a:pt x="120468" y="22477"/>
                    </a:cubicBezTo>
                    <a:cubicBezTo>
                      <a:pt x="124452" y="51363"/>
                      <a:pt x="152344" y="152964"/>
                      <a:pt x="84610" y="159936"/>
                    </a:cubicBezTo>
                    <a:cubicBezTo>
                      <a:pt x="16876" y="166908"/>
                      <a:pt x="-5037" y="39410"/>
                      <a:pt x="939" y="16500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 73"/>
              <p:cNvSpPr/>
              <p:nvPr/>
            </p:nvSpPr>
            <p:spPr>
              <a:xfrm>
                <a:off x="2500518" y="4409062"/>
                <a:ext cx="255640" cy="461540"/>
              </a:xfrm>
              <a:custGeom>
                <a:avLst/>
                <a:gdLst>
                  <a:gd name="connsiteX0" fmla="*/ 420402 w 665437"/>
                  <a:gd name="connsiteY0" fmla="*/ 0 h 1201399"/>
                  <a:gd name="connsiteX1" fmla="*/ 181343 w 665437"/>
                  <a:gd name="connsiteY1" fmla="*/ 161365 h 1201399"/>
                  <a:gd name="connsiteX2" fmla="*/ 37908 w 665437"/>
                  <a:gd name="connsiteY2" fmla="*/ 173318 h 1201399"/>
                  <a:gd name="connsiteX3" fmla="*/ 2049 w 665437"/>
                  <a:gd name="connsiteY3" fmla="*/ 239059 h 1201399"/>
                  <a:gd name="connsiteX4" fmla="*/ 37908 w 665437"/>
                  <a:gd name="connsiteY4" fmla="*/ 579718 h 1201399"/>
                  <a:gd name="connsiteX5" fmla="*/ 306849 w 665437"/>
                  <a:gd name="connsiteY5" fmla="*/ 753036 h 1201399"/>
                  <a:gd name="connsiteX6" fmla="*/ 282943 w 665437"/>
                  <a:gd name="connsiteY6" fmla="*/ 926353 h 1201399"/>
                  <a:gd name="connsiteX7" fmla="*/ 336731 w 665437"/>
                  <a:gd name="connsiteY7" fmla="*/ 1093695 h 1201399"/>
                  <a:gd name="connsiteX8" fmla="*/ 306849 w 665437"/>
                  <a:gd name="connsiteY8" fmla="*/ 1201271 h 1201399"/>
                  <a:gd name="connsiteX9" fmla="*/ 408449 w 665437"/>
                  <a:gd name="connsiteY9" fmla="*/ 1111624 h 1201399"/>
                  <a:gd name="connsiteX10" fmla="*/ 444308 w 665437"/>
                  <a:gd name="connsiteY10" fmla="*/ 944283 h 1201399"/>
                  <a:gd name="connsiteX11" fmla="*/ 516025 w 665437"/>
                  <a:gd name="connsiteY11" fmla="*/ 818777 h 1201399"/>
                  <a:gd name="connsiteX12" fmla="*/ 665437 w 665437"/>
                  <a:gd name="connsiteY12" fmla="*/ 753036 h 120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65437" h="1201399">
                    <a:moveTo>
                      <a:pt x="420402" y="0"/>
                    </a:moveTo>
                    <a:cubicBezTo>
                      <a:pt x="332747" y="66239"/>
                      <a:pt x="245092" y="132479"/>
                      <a:pt x="181343" y="161365"/>
                    </a:cubicBezTo>
                    <a:cubicBezTo>
                      <a:pt x="117594" y="190251"/>
                      <a:pt x="67790" y="160369"/>
                      <a:pt x="37908" y="173318"/>
                    </a:cubicBezTo>
                    <a:cubicBezTo>
                      <a:pt x="8026" y="186267"/>
                      <a:pt x="2049" y="171326"/>
                      <a:pt x="2049" y="239059"/>
                    </a:cubicBezTo>
                    <a:cubicBezTo>
                      <a:pt x="2049" y="306792"/>
                      <a:pt x="-12892" y="494055"/>
                      <a:pt x="37908" y="579718"/>
                    </a:cubicBezTo>
                    <a:cubicBezTo>
                      <a:pt x="88708" y="665381"/>
                      <a:pt x="266010" y="695264"/>
                      <a:pt x="306849" y="753036"/>
                    </a:cubicBezTo>
                    <a:cubicBezTo>
                      <a:pt x="347688" y="810808"/>
                      <a:pt x="277963" y="869577"/>
                      <a:pt x="282943" y="926353"/>
                    </a:cubicBezTo>
                    <a:cubicBezTo>
                      <a:pt x="287923" y="983129"/>
                      <a:pt x="332747" y="1047875"/>
                      <a:pt x="336731" y="1093695"/>
                    </a:cubicBezTo>
                    <a:cubicBezTo>
                      <a:pt x="340715" y="1139515"/>
                      <a:pt x="294896" y="1198283"/>
                      <a:pt x="306849" y="1201271"/>
                    </a:cubicBezTo>
                    <a:cubicBezTo>
                      <a:pt x="318802" y="1204259"/>
                      <a:pt x="385539" y="1154455"/>
                      <a:pt x="408449" y="1111624"/>
                    </a:cubicBezTo>
                    <a:cubicBezTo>
                      <a:pt x="431359" y="1068793"/>
                      <a:pt x="426379" y="993091"/>
                      <a:pt x="444308" y="944283"/>
                    </a:cubicBezTo>
                    <a:cubicBezTo>
                      <a:pt x="462237" y="895475"/>
                      <a:pt x="479170" y="850651"/>
                      <a:pt x="516025" y="818777"/>
                    </a:cubicBezTo>
                    <a:cubicBezTo>
                      <a:pt x="552880" y="786903"/>
                      <a:pt x="609158" y="769969"/>
                      <a:pt x="665437" y="753036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74"/>
              <p:cNvSpPr/>
              <p:nvPr/>
            </p:nvSpPr>
            <p:spPr>
              <a:xfrm>
                <a:off x="2693191" y="4801426"/>
                <a:ext cx="48215" cy="91839"/>
              </a:xfrm>
              <a:custGeom>
                <a:avLst/>
                <a:gdLst>
                  <a:gd name="connsiteX0" fmla="*/ 125506 w 125506"/>
                  <a:gd name="connsiteY0" fmla="*/ 0 h 239059"/>
                  <a:gd name="connsiteX1" fmla="*/ 59765 w 125506"/>
                  <a:gd name="connsiteY1" fmla="*/ 23906 h 239059"/>
                  <a:gd name="connsiteX2" fmla="*/ 0 w 125506"/>
                  <a:gd name="connsiteY2" fmla="*/ 143435 h 239059"/>
                  <a:gd name="connsiteX3" fmla="*/ 59765 w 125506"/>
                  <a:gd name="connsiteY3" fmla="*/ 239059 h 239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506" h="239059">
                    <a:moveTo>
                      <a:pt x="125506" y="0"/>
                    </a:moveTo>
                    <a:cubicBezTo>
                      <a:pt x="103094" y="0"/>
                      <a:pt x="80683" y="0"/>
                      <a:pt x="59765" y="23906"/>
                    </a:cubicBezTo>
                    <a:cubicBezTo>
                      <a:pt x="38847" y="47812"/>
                      <a:pt x="0" y="107576"/>
                      <a:pt x="0" y="143435"/>
                    </a:cubicBezTo>
                    <a:cubicBezTo>
                      <a:pt x="0" y="179294"/>
                      <a:pt x="29882" y="209176"/>
                      <a:pt x="59765" y="239059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任意多边形 53"/>
            <p:cNvSpPr/>
            <p:nvPr/>
          </p:nvSpPr>
          <p:spPr>
            <a:xfrm rot="20279529">
              <a:off x="2598988" y="4623569"/>
              <a:ext cx="174702" cy="8321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 54"/>
            <p:cNvSpPr/>
            <p:nvPr/>
          </p:nvSpPr>
          <p:spPr>
            <a:xfrm rot="20279529">
              <a:off x="2479596" y="4480372"/>
              <a:ext cx="223342" cy="1187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 rot="20279529">
              <a:off x="2127434" y="4559064"/>
              <a:ext cx="113703" cy="55204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任意多边形 56"/>
            <p:cNvSpPr/>
            <p:nvPr/>
          </p:nvSpPr>
          <p:spPr>
            <a:xfrm rot="20279529">
              <a:off x="2594342" y="4571927"/>
              <a:ext cx="163589" cy="9647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 57"/>
            <p:cNvSpPr/>
            <p:nvPr/>
          </p:nvSpPr>
          <p:spPr>
            <a:xfrm rot="20279529">
              <a:off x="2135496" y="4638952"/>
              <a:ext cx="269481" cy="1483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 58"/>
            <p:cNvSpPr/>
            <p:nvPr/>
          </p:nvSpPr>
          <p:spPr>
            <a:xfrm rot="20279529">
              <a:off x="2551872" y="4532481"/>
              <a:ext cx="202631" cy="103393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 59"/>
            <p:cNvSpPr/>
            <p:nvPr/>
          </p:nvSpPr>
          <p:spPr>
            <a:xfrm rot="20279529">
              <a:off x="2524326" y="4506288"/>
              <a:ext cx="197416" cy="9652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 60"/>
            <p:cNvSpPr/>
            <p:nvPr/>
          </p:nvSpPr>
          <p:spPr>
            <a:xfrm rot="20279529">
              <a:off x="2501282" y="4464098"/>
              <a:ext cx="153497" cy="7992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 61"/>
            <p:cNvSpPr/>
            <p:nvPr/>
          </p:nvSpPr>
          <p:spPr>
            <a:xfrm rot="20279529">
              <a:off x="2328701" y="4625707"/>
              <a:ext cx="74052" cy="2824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 62"/>
            <p:cNvSpPr/>
            <p:nvPr/>
          </p:nvSpPr>
          <p:spPr>
            <a:xfrm rot="20279529">
              <a:off x="2130538" y="4603506"/>
              <a:ext cx="189693" cy="9750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任意多边形 63"/>
            <p:cNvSpPr/>
            <p:nvPr/>
          </p:nvSpPr>
          <p:spPr>
            <a:xfrm rot="20279529">
              <a:off x="2599025" y="4660637"/>
              <a:ext cx="191800" cy="9235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任意多边形 64"/>
            <p:cNvSpPr/>
            <p:nvPr/>
          </p:nvSpPr>
          <p:spPr>
            <a:xfrm rot="20279529">
              <a:off x="2611278" y="4795372"/>
              <a:ext cx="62292" cy="380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 rot="20279529">
              <a:off x="2492800" y="4489548"/>
              <a:ext cx="71293" cy="5029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 rot="20279529">
              <a:off x="2118580" y="4584223"/>
              <a:ext cx="149665" cy="78198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 rot="20279529">
              <a:off x="2127493" y="4608630"/>
              <a:ext cx="255388" cy="13914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 68"/>
            <p:cNvSpPr/>
            <p:nvPr/>
          </p:nvSpPr>
          <p:spPr>
            <a:xfrm rot="20279529">
              <a:off x="2284592" y="4709098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 69"/>
            <p:cNvSpPr/>
            <p:nvPr/>
          </p:nvSpPr>
          <p:spPr>
            <a:xfrm rot="20279529">
              <a:off x="2302799" y="4734812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1659242" y="122261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信息</a:t>
            </a: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监测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1483904" y="2478309"/>
            <a:ext cx="2700381" cy="3841198"/>
            <a:chOff x="1289955" y="1628061"/>
            <a:chExt cx="3941631" cy="5174701"/>
          </a:xfrm>
        </p:grpSpPr>
        <p:sp>
          <p:nvSpPr>
            <p:cNvPr id="32" name="Shape 209"/>
            <p:cNvSpPr/>
            <p:nvPr/>
          </p:nvSpPr>
          <p:spPr>
            <a:xfrm rot="3758493">
              <a:off x="2721879" y="4293055"/>
              <a:ext cx="2954498" cy="20649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14" extrusionOk="0">
                  <a:moveTo>
                    <a:pt x="0" y="11730"/>
                  </a:moveTo>
                  <a:cubicBezTo>
                    <a:pt x="550" y="11385"/>
                    <a:pt x="818" y="11200"/>
                    <a:pt x="1446" y="10869"/>
                  </a:cubicBezTo>
                  <a:cubicBezTo>
                    <a:pt x="3278" y="9905"/>
                    <a:pt x="4075" y="10600"/>
                    <a:pt x="4893" y="12949"/>
                  </a:cubicBezTo>
                  <a:cubicBezTo>
                    <a:pt x="5476" y="14623"/>
                    <a:pt x="6411" y="21325"/>
                    <a:pt x="8440" y="21003"/>
                  </a:cubicBezTo>
                  <a:cubicBezTo>
                    <a:pt x="10807" y="20628"/>
                    <a:pt x="9528" y="13017"/>
                    <a:pt x="9431" y="11082"/>
                  </a:cubicBezTo>
                  <a:cubicBezTo>
                    <a:pt x="9316" y="8800"/>
                    <a:pt x="8806" y="3250"/>
                    <a:pt x="11582" y="4352"/>
                  </a:cubicBezTo>
                  <a:cubicBezTo>
                    <a:pt x="13589" y="5149"/>
                    <a:pt x="14535" y="10567"/>
                    <a:pt x="16445" y="10863"/>
                  </a:cubicBezTo>
                  <a:cubicBezTo>
                    <a:pt x="18644" y="11204"/>
                    <a:pt x="17737" y="6638"/>
                    <a:pt x="17704" y="4600"/>
                  </a:cubicBezTo>
                  <a:cubicBezTo>
                    <a:pt x="17639" y="584"/>
                    <a:pt x="18794" y="-275"/>
                    <a:pt x="21600" y="69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33" name="组 13"/>
            <p:cNvGrpSpPr/>
            <p:nvPr/>
          </p:nvGrpSpPr>
          <p:grpSpPr>
            <a:xfrm>
              <a:off x="1289955" y="1628061"/>
              <a:ext cx="2187025" cy="2569107"/>
              <a:chOff x="5943842" y="1013911"/>
              <a:chExt cx="2187025" cy="2569107"/>
            </a:xfrm>
          </p:grpSpPr>
          <p:sp>
            <p:nvSpPr>
              <p:cNvPr id="34" name="Shape 202"/>
              <p:cNvSpPr/>
              <p:nvPr/>
            </p:nvSpPr>
            <p:spPr>
              <a:xfrm rot="3758493">
                <a:off x="6440283" y="1924630"/>
                <a:ext cx="1816414" cy="5104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22" extrusionOk="0">
                    <a:moveTo>
                      <a:pt x="21600" y="743"/>
                    </a:moveTo>
                    <a:cubicBezTo>
                      <a:pt x="19799" y="-786"/>
                      <a:pt x="18140" y="461"/>
                      <a:pt x="16279" y="823"/>
                    </a:cubicBezTo>
                    <a:cubicBezTo>
                      <a:pt x="10853" y="1876"/>
                      <a:pt x="5372" y="1461"/>
                      <a:pt x="0" y="4698"/>
                    </a:cubicBezTo>
                    <a:lnTo>
                      <a:pt x="0" y="20521"/>
                    </a:lnTo>
                    <a:lnTo>
                      <a:pt x="1843" y="19747"/>
                    </a:lnTo>
                    <a:cubicBezTo>
                      <a:pt x="4727" y="19759"/>
                      <a:pt x="13025" y="19305"/>
                      <a:pt x="15903" y="19016"/>
                    </a:cubicBezTo>
                    <a:cubicBezTo>
                      <a:pt x="17715" y="18834"/>
                      <a:pt x="19629" y="20814"/>
                      <a:pt x="21376" y="20485"/>
                    </a:cubicBezTo>
                  </a:path>
                </a:pathLst>
              </a:custGeom>
              <a:solidFill>
                <a:schemeClr val="bg1"/>
              </a:solidFill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" name="Shape 203"/>
              <p:cNvSpPr/>
              <p:nvPr/>
            </p:nvSpPr>
            <p:spPr>
              <a:xfrm rot="3758493">
                <a:off x="7743128" y="2715926"/>
                <a:ext cx="42879" cy="4886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74" h="21600" extrusionOk="0">
                    <a:moveTo>
                      <a:pt x="0" y="0"/>
                    </a:moveTo>
                    <a:cubicBezTo>
                      <a:pt x="21600" y="2677"/>
                      <a:pt x="19974" y="16418"/>
                      <a:pt x="11161" y="21600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6" name="Shape 204"/>
              <p:cNvSpPr/>
              <p:nvPr/>
            </p:nvSpPr>
            <p:spPr>
              <a:xfrm rot="3758493">
                <a:off x="6688919" y="1820269"/>
                <a:ext cx="124286" cy="3417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761" y="15753"/>
                      <a:pt x="1840" y="7112"/>
                      <a:pt x="0" y="0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7" name="Shape 205"/>
              <p:cNvSpPr/>
              <p:nvPr/>
            </p:nvSpPr>
            <p:spPr>
              <a:xfrm rot="3758493">
                <a:off x="6847335" y="1900060"/>
                <a:ext cx="869668" cy="10315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69" h="16954" extrusionOk="0">
                    <a:moveTo>
                      <a:pt x="0" y="11121"/>
                    </a:moveTo>
                    <a:cubicBezTo>
                      <a:pt x="167" y="10786"/>
                      <a:pt x="-956" y="-4646"/>
                      <a:pt x="4852" y="2248"/>
                    </a:cubicBezTo>
                    <a:cubicBezTo>
                      <a:pt x="5261" y="461"/>
                      <a:pt x="6192" y="-121"/>
                      <a:pt x="7478" y="78"/>
                    </a:cubicBezTo>
                    <a:cubicBezTo>
                      <a:pt x="8279" y="78"/>
                      <a:pt x="9110" y="711"/>
                      <a:pt x="9174" y="2178"/>
                    </a:cubicBezTo>
                    <a:cubicBezTo>
                      <a:pt x="10318" y="734"/>
                      <a:pt x="10808" y="-213"/>
                      <a:pt x="12478" y="41"/>
                    </a:cubicBezTo>
                    <a:cubicBezTo>
                      <a:pt x="13434" y="0"/>
                      <a:pt x="13608" y="1386"/>
                      <a:pt x="13442" y="1960"/>
                    </a:cubicBezTo>
                    <a:cubicBezTo>
                      <a:pt x="19959" y="-3583"/>
                      <a:pt x="20644" y="13929"/>
                      <a:pt x="18086" y="16954"/>
                    </a:cubicBezTo>
                  </a:path>
                </a:pathLst>
              </a:custGeom>
              <a:solidFill>
                <a:schemeClr val="bg1"/>
              </a:solidFill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8" name="Shape 206"/>
              <p:cNvSpPr/>
              <p:nvPr/>
            </p:nvSpPr>
            <p:spPr>
              <a:xfrm rot="3758493">
                <a:off x="6164716" y="2541971"/>
                <a:ext cx="1046419" cy="2818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74" extrusionOk="0">
                    <a:moveTo>
                      <a:pt x="1076" y="12061"/>
                    </a:moveTo>
                    <a:cubicBezTo>
                      <a:pt x="497" y="8498"/>
                      <a:pt x="228" y="3669"/>
                      <a:pt x="0" y="0"/>
                    </a:cubicBezTo>
                    <a:cubicBezTo>
                      <a:pt x="6860" y="545"/>
                      <a:pt x="13608" y="-26"/>
                      <a:pt x="20206" y="3388"/>
                    </a:cubicBezTo>
                    <a:cubicBezTo>
                      <a:pt x="20298" y="9884"/>
                      <a:pt x="21430" y="15807"/>
                      <a:pt x="21600" y="21574"/>
                    </a:cubicBezTo>
                  </a:path>
                </a:pathLst>
              </a:custGeom>
              <a:solidFill>
                <a:srgbClr val="E7E4EA"/>
              </a:solidFill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9" name="Shape 207"/>
              <p:cNvSpPr/>
              <p:nvPr/>
            </p:nvSpPr>
            <p:spPr>
              <a:xfrm rot="3758493">
                <a:off x="5742745" y="2584036"/>
                <a:ext cx="1200079" cy="7978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676" extrusionOk="0">
                    <a:moveTo>
                      <a:pt x="1467" y="19871"/>
                    </a:moveTo>
                    <a:cubicBezTo>
                      <a:pt x="2596" y="15187"/>
                      <a:pt x="1342" y="5194"/>
                      <a:pt x="0" y="486"/>
                    </a:cubicBezTo>
                    <a:cubicBezTo>
                      <a:pt x="6032" y="-924"/>
                      <a:pt x="11979" y="1155"/>
                      <a:pt x="18133" y="1422"/>
                    </a:cubicBezTo>
                    <a:cubicBezTo>
                      <a:pt x="19277" y="7634"/>
                      <a:pt x="21219" y="14259"/>
                      <a:pt x="21600" y="20676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0" name="Shape 208"/>
              <p:cNvSpPr/>
              <p:nvPr/>
            </p:nvSpPr>
            <p:spPr>
              <a:xfrm rot="3758493">
                <a:off x="6601321" y="998391"/>
                <a:ext cx="383966" cy="4150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99" h="21600" extrusionOk="0">
                    <a:moveTo>
                      <a:pt x="21399" y="0"/>
                    </a:moveTo>
                    <a:cubicBezTo>
                      <a:pt x="14641" y="0"/>
                      <a:pt x="6540" y="886"/>
                      <a:pt x="325" y="1003"/>
                    </a:cubicBezTo>
                    <a:cubicBezTo>
                      <a:pt x="-42" y="7726"/>
                      <a:pt x="-201" y="14997"/>
                      <a:pt x="411" y="21600"/>
                    </a:cubicBezTo>
                    <a:cubicBezTo>
                      <a:pt x="6724" y="20829"/>
                      <a:pt x="13779" y="19988"/>
                      <a:pt x="20126" y="20284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41" name="Shape 210"/>
              <p:cNvSpPr/>
              <p:nvPr/>
            </p:nvSpPr>
            <p:spPr>
              <a:xfrm rot="3758493">
                <a:off x="7598750" y="2950768"/>
                <a:ext cx="573187" cy="4910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7302" y="21128"/>
                      <a:pt x="15635" y="15045"/>
                      <a:pt x="21600" y="9996"/>
                    </a:cubicBezTo>
                    <a:cubicBezTo>
                      <a:pt x="14594" y="7013"/>
                      <a:pt x="7961" y="2130"/>
                      <a:pt x="709" y="0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sp>
        <p:nvSpPr>
          <p:cNvPr id="42" name="任意多边形 41"/>
          <p:cNvSpPr/>
          <p:nvPr/>
        </p:nvSpPr>
        <p:spPr>
          <a:xfrm>
            <a:off x="6973576" y="2695846"/>
            <a:ext cx="3240000" cy="18000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31"/>
          <p:cNvSpPr/>
          <p:nvPr/>
        </p:nvSpPr>
        <p:spPr>
          <a:xfrm>
            <a:off x="5764704" y="2287419"/>
            <a:ext cx="904457" cy="483157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2225" cap="rnd">
            <a:solidFill>
              <a:srgbClr val="F7B63E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spc="-300" dirty="0" smtClean="0">
                <a:solidFill>
                  <a:srgbClr val="F7B63E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雨量</a:t>
            </a:r>
            <a:r>
              <a:rPr lang="zh-CN" altLang="en-US" b="1" spc="-300" dirty="0">
                <a:solidFill>
                  <a:srgbClr val="F7B63E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站</a:t>
            </a:r>
            <a:endParaRPr lang="zh-CN" altLang="en-US" b="1" spc="-300" dirty="0">
              <a:solidFill>
                <a:srgbClr val="F7B63E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4" name="任意多边形 43"/>
          <p:cNvSpPr/>
          <p:nvPr/>
        </p:nvSpPr>
        <p:spPr>
          <a:xfrm>
            <a:off x="6973576" y="3745022"/>
            <a:ext cx="3240000" cy="18000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31"/>
          <p:cNvSpPr/>
          <p:nvPr/>
        </p:nvSpPr>
        <p:spPr>
          <a:xfrm>
            <a:off x="5764704" y="3336595"/>
            <a:ext cx="904457" cy="483157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2225" cap="rnd">
            <a:solidFill>
              <a:srgbClr val="FF3E3E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spc="-300" dirty="0">
                <a:solidFill>
                  <a:srgbClr val="FF3E3E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积水点</a:t>
            </a:r>
            <a:endParaRPr lang="zh-CN" altLang="en-US" b="1" spc="-300" dirty="0">
              <a:solidFill>
                <a:srgbClr val="FF3E3E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6" name="任意多边形 45"/>
          <p:cNvSpPr/>
          <p:nvPr/>
        </p:nvSpPr>
        <p:spPr>
          <a:xfrm>
            <a:off x="6973576" y="4793983"/>
            <a:ext cx="3240000" cy="18000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31"/>
          <p:cNvSpPr/>
          <p:nvPr/>
        </p:nvSpPr>
        <p:spPr>
          <a:xfrm>
            <a:off x="5764704" y="4385556"/>
            <a:ext cx="904457" cy="483157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2225" cap="rnd">
            <a:solidFill>
              <a:srgbClr val="76AADB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spc="-300" dirty="0">
                <a:solidFill>
                  <a:srgbClr val="76AADB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视频点</a:t>
            </a:r>
            <a:endParaRPr lang="zh-CN" altLang="en-US" b="1" spc="-300" dirty="0">
              <a:solidFill>
                <a:srgbClr val="76AADB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48" name="任意多边形 47"/>
          <p:cNvSpPr/>
          <p:nvPr/>
        </p:nvSpPr>
        <p:spPr>
          <a:xfrm>
            <a:off x="6973576" y="5807931"/>
            <a:ext cx="3240000" cy="18000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31"/>
          <p:cNvSpPr/>
          <p:nvPr/>
        </p:nvSpPr>
        <p:spPr>
          <a:xfrm>
            <a:off x="5689600" y="5399504"/>
            <a:ext cx="979561" cy="483157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2225" cap="rnd">
            <a:solidFill>
              <a:srgbClr val="70AD47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b="1" spc="-300" dirty="0">
                <a:solidFill>
                  <a:srgbClr val="70AD47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收</a:t>
            </a:r>
            <a:r>
              <a:rPr lang="zh-CN" altLang="en-US" b="1" spc="-300" dirty="0" smtClean="0">
                <a:solidFill>
                  <a:srgbClr val="70AD47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水</a:t>
            </a:r>
            <a:r>
              <a:rPr lang="zh-CN" altLang="en-US" b="1" spc="-300" dirty="0">
                <a:solidFill>
                  <a:srgbClr val="70AD47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泵站</a:t>
            </a:r>
            <a:endParaRPr lang="zh-CN" altLang="en-US" b="1" spc="-300" dirty="0">
              <a:solidFill>
                <a:srgbClr val="70AD47"/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828855" y="1975286"/>
            <a:ext cx="458578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用户可以通过浏览地图，查看已部署的雨量监测站在地图上的分布情况。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828855" y="3009705"/>
            <a:ext cx="458578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用户可以通过浏览地图，查看已部署的积水监测站在地图上的分布情况。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6828855" y="3715850"/>
            <a:ext cx="4585784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用户可以点击地图上的某个视频点图标开打开视频监视窗口，用户可以通过该视频界面直接查看现场情况。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6828855" y="5076251"/>
            <a:ext cx="458578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用户可以点击地图上的某个收水泵站图标，查看该收水泵站的运行情况，进行实时监测。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68589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5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2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7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/>
      <p:bldP spid="51" grpId="0"/>
      <p:bldP spid="76" grpId="0"/>
      <p:bldP spid="8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 rot="1192981">
            <a:off x="400243" y="127158"/>
            <a:ext cx="909196" cy="921005"/>
            <a:chOff x="2118580" y="4342651"/>
            <a:chExt cx="672245" cy="680977"/>
          </a:xfrm>
        </p:grpSpPr>
        <p:grpSp>
          <p:nvGrpSpPr>
            <p:cNvPr id="53" name="组合 52"/>
            <p:cNvGrpSpPr/>
            <p:nvPr/>
          </p:nvGrpSpPr>
          <p:grpSpPr>
            <a:xfrm>
              <a:off x="2124539" y="4342651"/>
              <a:ext cx="641611" cy="680977"/>
              <a:chOff x="2124539" y="4342651"/>
              <a:chExt cx="641611" cy="680977"/>
            </a:xfrm>
          </p:grpSpPr>
          <p:sp>
            <p:nvSpPr>
              <p:cNvPr id="71" name="任意多边形 70"/>
              <p:cNvSpPr/>
              <p:nvPr/>
            </p:nvSpPr>
            <p:spPr>
              <a:xfrm>
                <a:off x="2124539" y="4342651"/>
                <a:ext cx="641611" cy="680977"/>
              </a:xfrm>
              <a:custGeom>
                <a:avLst/>
                <a:gdLst>
                  <a:gd name="connsiteX0" fmla="*/ 63 w 140138"/>
                  <a:gd name="connsiteY0" fmla="*/ 65738 h 154344"/>
                  <a:gd name="connsiteX1" fmla="*/ 62928 w 140138"/>
                  <a:gd name="connsiteY1" fmla="*/ 16 h 154344"/>
                  <a:gd name="connsiteX2" fmla="*/ 140080 w 140138"/>
                  <a:gd name="connsiteY2" fmla="*/ 71453 h 154344"/>
                  <a:gd name="connsiteX3" fmla="*/ 74358 w 140138"/>
                  <a:gd name="connsiteY3" fmla="*/ 154321 h 154344"/>
                  <a:gd name="connsiteX4" fmla="*/ 63 w 140138"/>
                  <a:gd name="connsiteY4" fmla="*/ 65738 h 154344"/>
                  <a:gd name="connsiteX0-1" fmla="*/ 63 w 140227"/>
                  <a:gd name="connsiteY0-2" fmla="*/ 65738 h 154534"/>
                  <a:gd name="connsiteX1-3" fmla="*/ 62928 w 140227"/>
                  <a:gd name="connsiteY1-4" fmla="*/ 16 h 154534"/>
                  <a:gd name="connsiteX2-5" fmla="*/ 140080 w 140227"/>
                  <a:gd name="connsiteY2-6" fmla="*/ 71453 h 154534"/>
                  <a:gd name="connsiteX3-7" fmla="*/ 74358 w 140227"/>
                  <a:gd name="connsiteY3-8" fmla="*/ 154321 h 154534"/>
                  <a:gd name="connsiteX4-9" fmla="*/ 63 w 140227"/>
                  <a:gd name="connsiteY4-10" fmla="*/ 65738 h 154534"/>
                  <a:gd name="connsiteX0-11" fmla="*/ 63 w 140227"/>
                  <a:gd name="connsiteY0-12" fmla="*/ 65738 h 154534"/>
                  <a:gd name="connsiteX1-13" fmla="*/ 62928 w 140227"/>
                  <a:gd name="connsiteY1-14" fmla="*/ 16 h 154534"/>
                  <a:gd name="connsiteX2-15" fmla="*/ 140080 w 140227"/>
                  <a:gd name="connsiteY2-16" fmla="*/ 71453 h 154534"/>
                  <a:gd name="connsiteX3-17" fmla="*/ 74358 w 140227"/>
                  <a:gd name="connsiteY3-18" fmla="*/ 154321 h 154534"/>
                  <a:gd name="connsiteX4-19" fmla="*/ 63 w 140227"/>
                  <a:gd name="connsiteY4-20" fmla="*/ 65738 h 154534"/>
                  <a:gd name="connsiteX0-21" fmla="*/ 178 w 140342"/>
                  <a:gd name="connsiteY0-22" fmla="*/ 65738 h 154534"/>
                  <a:gd name="connsiteX1-23" fmla="*/ 63043 w 140342"/>
                  <a:gd name="connsiteY1-24" fmla="*/ 16 h 154534"/>
                  <a:gd name="connsiteX2-25" fmla="*/ 140195 w 140342"/>
                  <a:gd name="connsiteY2-26" fmla="*/ 71453 h 154534"/>
                  <a:gd name="connsiteX3-27" fmla="*/ 74473 w 140342"/>
                  <a:gd name="connsiteY3-28" fmla="*/ 154321 h 154534"/>
                  <a:gd name="connsiteX4-29" fmla="*/ 178 w 140342"/>
                  <a:gd name="connsiteY4-30" fmla="*/ 65738 h 154534"/>
                  <a:gd name="connsiteX0-31" fmla="*/ 178 w 140342"/>
                  <a:gd name="connsiteY0-32" fmla="*/ 65740 h 154536"/>
                  <a:gd name="connsiteX1-33" fmla="*/ 63043 w 140342"/>
                  <a:gd name="connsiteY1-34" fmla="*/ 18 h 154536"/>
                  <a:gd name="connsiteX2-35" fmla="*/ 140195 w 140342"/>
                  <a:gd name="connsiteY2-36" fmla="*/ 71455 h 154536"/>
                  <a:gd name="connsiteX3-37" fmla="*/ 74473 w 140342"/>
                  <a:gd name="connsiteY3-38" fmla="*/ 154323 h 154536"/>
                  <a:gd name="connsiteX4-39" fmla="*/ 178 w 140342"/>
                  <a:gd name="connsiteY4-40" fmla="*/ 65740 h 154536"/>
                  <a:gd name="connsiteX0-41" fmla="*/ 9 w 140173"/>
                  <a:gd name="connsiteY0-42" fmla="*/ 71451 h 160247"/>
                  <a:gd name="connsiteX1-43" fmla="*/ 71446 w 140173"/>
                  <a:gd name="connsiteY1-44" fmla="*/ 14 h 160247"/>
                  <a:gd name="connsiteX2-45" fmla="*/ 140026 w 140173"/>
                  <a:gd name="connsiteY2-46" fmla="*/ 77166 h 160247"/>
                  <a:gd name="connsiteX3-47" fmla="*/ 74304 w 140173"/>
                  <a:gd name="connsiteY3-48" fmla="*/ 160034 h 160247"/>
                  <a:gd name="connsiteX4-49" fmla="*/ 9 w 140173"/>
                  <a:gd name="connsiteY4-50" fmla="*/ 71451 h 160247"/>
                  <a:gd name="connsiteX0-51" fmla="*/ 9 w 140173"/>
                  <a:gd name="connsiteY0-52" fmla="*/ 71451 h 148862"/>
                  <a:gd name="connsiteX1-53" fmla="*/ 71446 w 140173"/>
                  <a:gd name="connsiteY1-54" fmla="*/ 14 h 148862"/>
                  <a:gd name="connsiteX2-55" fmla="*/ 140026 w 140173"/>
                  <a:gd name="connsiteY2-56" fmla="*/ 77166 h 148862"/>
                  <a:gd name="connsiteX3-57" fmla="*/ 74304 w 140173"/>
                  <a:gd name="connsiteY3-58" fmla="*/ 148604 h 148862"/>
                  <a:gd name="connsiteX4-59" fmla="*/ 9 w 140173"/>
                  <a:gd name="connsiteY4-60" fmla="*/ 71451 h 148862"/>
                  <a:gd name="connsiteX0-61" fmla="*/ 9 w 141024"/>
                  <a:gd name="connsiteY0-62" fmla="*/ 71451 h 148862"/>
                  <a:gd name="connsiteX1-63" fmla="*/ 71446 w 141024"/>
                  <a:gd name="connsiteY1-64" fmla="*/ 14 h 148862"/>
                  <a:gd name="connsiteX2-65" fmla="*/ 140026 w 141024"/>
                  <a:gd name="connsiteY2-66" fmla="*/ 77166 h 148862"/>
                  <a:gd name="connsiteX3-67" fmla="*/ 74304 w 141024"/>
                  <a:gd name="connsiteY3-68" fmla="*/ 148604 h 148862"/>
                  <a:gd name="connsiteX4-69" fmla="*/ 9 w 141024"/>
                  <a:gd name="connsiteY4-70" fmla="*/ 71451 h 148862"/>
                  <a:gd name="connsiteX0-71" fmla="*/ 9 w 140173"/>
                  <a:gd name="connsiteY0-72" fmla="*/ 71451 h 148862"/>
                  <a:gd name="connsiteX1-73" fmla="*/ 71446 w 140173"/>
                  <a:gd name="connsiteY1-74" fmla="*/ 14 h 148862"/>
                  <a:gd name="connsiteX2-75" fmla="*/ 140026 w 140173"/>
                  <a:gd name="connsiteY2-76" fmla="*/ 77166 h 148862"/>
                  <a:gd name="connsiteX3-77" fmla="*/ 74304 w 140173"/>
                  <a:gd name="connsiteY3-78" fmla="*/ 148604 h 148862"/>
                  <a:gd name="connsiteX4-79" fmla="*/ 9 w 140173"/>
                  <a:gd name="connsiteY4-80" fmla="*/ 71451 h 148862"/>
                  <a:gd name="connsiteX0-81" fmla="*/ 9 w 140257"/>
                  <a:gd name="connsiteY0-82" fmla="*/ 71451 h 148862"/>
                  <a:gd name="connsiteX1-83" fmla="*/ 71446 w 140257"/>
                  <a:gd name="connsiteY1-84" fmla="*/ 14 h 148862"/>
                  <a:gd name="connsiteX2-85" fmla="*/ 140026 w 140257"/>
                  <a:gd name="connsiteY2-86" fmla="*/ 77166 h 148862"/>
                  <a:gd name="connsiteX3-87" fmla="*/ 74304 w 140257"/>
                  <a:gd name="connsiteY3-88" fmla="*/ 148604 h 148862"/>
                  <a:gd name="connsiteX4-89" fmla="*/ 9 w 140257"/>
                  <a:gd name="connsiteY4-90" fmla="*/ 71451 h 1488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0257" h="148862">
                    <a:moveTo>
                      <a:pt x="9" y="71451"/>
                    </a:moveTo>
                    <a:cubicBezTo>
                      <a:pt x="-467" y="46686"/>
                      <a:pt x="19535" y="-938"/>
                      <a:pt x="71446" y="14"/>
                    </a:cubicBezTo>
                    <a:cubicBezTo>
                      <a:pt x="123357" y="966"/>
                      <a:pt x="142638" y="44242"/>
                      <a:pt x="140026" y="77166"/>
                    </a:cubicBezTo>
                    <a:cubicBezTo>
                      <a:pt x="141931" y="102883"/>
                      <a:pt x="125739" y="152890"/>
                      <a:pt x="74304" y="148604"/>
                    </a:cubicBezTo>
                    <a:cubicBezTo>
                      <a:pt x="22869" y="144318"/>
                      <a:pt x="485" y="96216"/>
                      <a:pt x="9" y="71451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任意多边形 71"/>
              <p:cNvSpPr/>
              <p:nvPr/>
            </p:nvSpPr>
            <p:spPr>
              <a:xfrm>
                <a:off x="2176934" y="4495047"/>
                <a:ext cx="227805" cy="371040"/>
              </a:xfrm>
              <a:custGeom>
                <a:avLst/>
                <a:gdLst>
                  <a:gd name="connsiteX0" fmla="*/ 131483 w 768692"/>
                  <a:gd name="connsiteY0" fmla="*/ 0 h 962212"/>
                  <a:gd name="connsiteX1" fmla="*/ 394448 w 768692"/>
                  <a:gd name="connsiteY1" fmla="*/ 197223 h 962212"/>
                  <a:gd name="connsiteX2" fmla="*/ 621553 w 768692"/>
                  <a:gd name="connsiteY2" fmla="*/ 137459 h 962212"/>
                  <a:gd name="connsiteX3" fmla="*/ 764989 w 768692"/>
                  <a:gd name="connsiteY3" fmla="*/ 472141 h 962212"/>
                  <a:gd name="connsiteX4" fmla="*/ 472142 w 768692"/>
                  <a:gd name="connsiteY4" fmla="*/ 531906 h 962212"/>
                  <a:gd name="connsiteX5" fmla="*/ 591671 w 768692"/>
                  <a:gd name="connsiteY5" fmla="*/ 770965 h 962212"/>
                  <a:gd name="connsiteX6" fmla="*/ 442259 w 768692"/>
                  <a:gd name="connsiteY6" fmla="*/ 806823 h 962212"/>
                  <a:gd name="connsiteX7" fmla="*/ 352612 w 768692"/>
                  <a:gd name="connsiteY7" fmla="*/ 693271 h 962212"/>
                  <a:gd name="connsiteX8" fmla="*/ 197224 w 768692"/>
                  <a:gd name="connsiteY8" fmla="*/ 878541 h 962212"/>
                  <a:gd name="connsiteX9" fmla="*/ 0 w 768692"/>
                  <a:gd name="connsiteY9" fmla="*/ 962212 h 962212"/>
                  <a:gd name="connsiteX0-1" fmla="*/ 61103 w 698312"/>
                  <a:gd name="connsiteY0-2" fmla="*/ 0 h 1082820"/>
                  <a:gd name="connsiteX1-3" fmla="*/ 324068 w 698312"/>
                  <a:gd name="connsiteY1-4" fmla="*/ 197223 h 1082820"/>
                  <a:gd name="connsiteX2-5" fmla="*/ 551173 w 698312"/>
                  <a:gd name="connsiteY2-6" fmla="*/ 137459 h 1082820"/>
                  <a:gd name="connsiteX3-7" fmla="*/ 694609 w 698312"/>
                  <a:gd name="connsiteY3-8" fmla="*/ 472141 h 1082820"/>
                  <a:gd name="connsiteX4-9" fmla="*/ 401762 w 698312"/>
                  <a:gd name="connsiteY4-10" fmla="*/ 531906 h 1082820"/>
                  <a:gd name="connsiteX5-11" fmla="*/ 521291 w 698312"/>
                  <a:gd name="connsiteY5-12" fmla="*/ 770965 h 1082820"/>
                  <a:gd name="connsiteX6-13" fmla="*/ 371879 w 698312"/>
                  <a:gd name="connsiteY6-14" fmla="*/ 806823 h 1082820"/>
                  <a:gd name="connsiteX7-15" fmla="*/ 282232 w 698312"/>
                  <a:gd name="connsiteY7-16" fmla="*/ 693271 h 1082820"/>
                  <a:gd name="connsiteX8-17" fmla="*/ 126844 w 698312"/>
                  <a:gd name="connsiteY8-18" fmla="*/ 878541 h 1082820"/>
                  <a:gd name="connsiteX9-19" fmla="*/ 0 w 698312"/>
                  <a:gd name="connsiteY9-20" fmla="*/ 1082820 h 1082820"/>
                  <a:gd name="connsiteX0-21" fmla="*/ 61103 w 698312"/>
                  <a:gd name="connsiteY0-22" fmla="*/ 0 h 1082820"/>
                  <a:gd name="connsiteX1-23" fmla="*/ 324068 w 698312"/>
                  <a:gd name="connsiteY1-24" fmla="*/ 197223 h 1082820"/>
                  <a:gd name="connsiteX2-25" fmla="*/ 551173 w 698312"/>
                  <a:gd name="connsiteY2-26" fmla="*/ 137459 h 1082820"/>
                  <a:gd name="connsiteX3-27" fmla="*/ 694609 w 698312"/>
                  <a:gd name="connsiteY3-28" fmla="*/ 472141 h 1082820"/>
                  <a:gd name="connsiteX4-29" fmla="*/ 401762 w 698312"/>
                  <a:gd name="connsiteY4-30" fmla="*/ 531906 h 1082820"/>
                  <a:gd name="connsiteX5-31" fmla="*/ 521291 w 698312"/>
                  <a:gd name="connsiteY5-32" fmla="*/ 770965 h 1082820"/>
                  <a:gd name="connsiteX6-33" fmla="*/ 371879 w 698312"/>
                  <a:gd name="connsiteY6-34" fmla="*/ 806823 h 1082820"/>
                  <a:gd name="connsiteX7-35" fmla="*/ 282232 w 698312"/>
                  <a:gd name="connsiteY7-36" fmla="*/ 693271 h 1082820"/>
                  <a:gd name="connsiteX8-37" fmla="*/ 176111 w 698312"/>
                  <a:gd name="connsiteY8-38" fmla="*/ 905342 h 1082820"/>
                  <a:gd name="connsiteX9-39" fmla="*/ 0 w 698312"/>
                  <a:gd name="connsiteY9-40" fmla="*/ 1082820 h 108282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698312" h="1082820">
                    <a:moveTo>
                      <a:pt x="61103" y="0"/>
                    </a:moveTo>
                    <a:cubicBezTo>
                      <a:pt x="151746" y="87156"/>
                      <a:pt x="242390" y="174313"/>
                      <a:pt x="324068" y="197223"/>
                    </a:cubicBezTo>
                    <a:cubicBezTo>
                      <a:pt x="405746" y="220133"/>
                      <a:pt x="489416" y="91639"/>
                      <a:pt x="551173" y="137459"/>
                    </a:cubicBezTo>
                    <a:cubicBezTo>
                      <a:pt x="612930" y="183279"/>
                      <a:pt x="719511" y="406400"/>
                      <a:pt x="694609" y="472141"/>
                    </a:cubicBezTo>
                    <a:cubicBezTo>
                      <a:pt x="669707" y="537882"/>
                      <a:pt x="430648" y="482102"/>
                      <a:pt x="401762" y="531906"/>
                    </a:cubicBezTo>
                    <a:cubicBezTo>
                      <a:pt x="372876" y="581710"/>
                      <a:pt x="526272" y="725146"/>
                      <a:pt x="521291" y="770965"/>
                    </a:cubicBezTo>
                    <a:cubicBezTo>
                      <a:pt x="516311" y="816785"/>
                      <a:pt x="411722" y="819772"/>
                      <a:pt x="371879" y="806823"/>
                    </a:cubicBezTo>
                    <a:cubicBezTo>
                      <a:pt x="332036" y="793874"/>
                      <a:pt x="314860" y="676851"/>
                      <a:pt x="282232" y="693271"/>
                    </a:cubicBezTo>
                    <a:cubicBezTo>
                      <a:pt x="249604" y="709691"/>
                      <a:pt x="223150" y="840417"/>
                      <a:pt x="176111" y="905342"/>
                    </a:cubicBezTo>
                    <a:cubicBezTo>
                      <a:pt x="129072" y="970267"/>
                      <a:pt x="69227" y="1063396"/>
                      <a:pt x="0" y="1082820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 72"/>
              <p:cNvSpPr/>
              <p:nvPr/>
            </p:nvSpPr>
            <p:spPr>
              <a:xfrm>
                <a:off x="2353279" y="4809159"/>
                <a:ext cx="49757" cy="61548"/>
              </a:xfrm>
              <a:custGeom>
                <a:avLst/>
                <a:gdLst>
                  <a:gd name="connsiteX0" fmla="*/ 6763 w 126447"/>
                  <a:gd name="connsiteY0" fmla="*/ 18499 h 191822"/>
                  <a:gd name="connsiteX1" fmla="*/ 126292 w 126447"/>
                  <a:gd name="connsiteY1" fmla="*/ 24476 h 191822"/>
                  <a:gd name="connsiteX2" fmla="*/ 30669 w 126447"/>
                  <a:gd name="connsiteY2" fmla="*/ 191817 h 191822"/>
                  <a:gd name="connsiteX3" fmla="*/ 6763 w 126447"/>
                  <a:gd name="connsiteY3" fmla="*/ 18499 h 191822"/>
                  <a:gd name="connsiteX0-1" fmla="*/ 394 w 120595"/>
                  <a:gd name="connsiteY0-2" fmla="*/ 16500 h 159942"/>
                  <a:gd name="connsiteX1-3" fmla="*/ 119923 w 120595"/>
                  <a:gd name="connsiteY1-4" fmla="*/ 22477 h 159942"/>
                  <a:gd name="connsiteX2-5" fmla="*/ 84065 w 120595"/>
                  <a:gd name="connsiteY2-6" fmla="*/ 159936 h 159942"/>
                  <a:gd name="connsiteX3-7" fmla="*/ 394 w 120595"/>
                  <a:gd name="connsiteY3-8" fmla="*/ 16500 h 159942"/>
                  <a:gd name="connsiteX0-9" fmla="*/ 939 w 129518"/>
                  <a:gd name="connsiteY0-10" fmla="*/ 16500 h 160211"/>
                  <a:gd name="connsiteX1-11" fmla="*/ 120468 w 129518"/>
                  <a:gd name="connsiteY1-12" fmla="*/ 22477 h 160211"/>
                  <a:gd name="connsiteX2-13" fmla="*/ 84610 w 129518"/>
                  <a:gd name="connsiteY2-14" fmla="*/ 159936 h 160211"/>
                  <a:gd name="connsiteX3-15" fmla="*/ 939 w 129518"/>
                  <a:gd name="connsiteY3-16" fmla="*/ 16500 h 16021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9518" h="160211">
                    <a:moveTo>
                      <a:pt x="939" y="16500"/>
                    </a:moveTo>
                    <a:cubicBezTo>
                      <a:pt x="6915" y="-6410"/>
                      <a:pt x="116484" y="-6409"/>
                      <a:pt x="120468" y="22477"/>
                    </a:cubicBezTo>
                    <a:cubicBezTo>
                      <a:pt x="124452" y="51363"/>
                      <a:pt x="152344" y="152964"/>
                      <a:pt x="84610" y="159936"/>
                    </a:cubicBezTo>
                    <a:cubicBezTo>
                      <a:pt x="16876" y="166908"/>
                      <a:pt x="-5037" y="39410"/>
                      <a:pt x="939" y="16500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 73"/>
              <p:cNvSpPr/>
              <p:nvPr/>
            </p:nvSpPr>
            <p:spPr>
              <a:xfrm>
                <a:off x="2500518" y="4409062"/>
                <a:ext cx="255640" cy="461540"/>
              </a:xfrm>
              <a:custGeom>
                <a:avLst/>
                <a:gdLst>
                  <a:gd name="connsiteX0" fmla="*/ 420402 w 665437"/>
                  <a:gd name="connsiteY0" fmla="*/ 0 h 1201399"/>
                  <a:gd name="connsiteX1" fmla="*/ 181343 w 665437"/>
                  <a:gd name="connsiteY1" fmla="*/ 161365 h 1201399"/>
                  <a:gd name="connsiteX2" fmla="*/ 37908 w 665437"/>
                  <a:gd name="connsiteY2" fmla="*/ 173318 h 1201399"/>
                  <a:gd name="connsiteX3" fmla="*/ 2049 w 665437"/>
                  <a:gd name="connsiteY3" fmla="*/ 239059 h 1201399"/>
                  <a:gd name="connsiteX4" fmla="*/ 37908 w 665437"/>
                  <a:gd name="connsiteY4" fmla="*/ 579718 h 1201399"/>
                  <a:gd name="connsiteX5" fmla="*/ 306849 w 665437"/>
                  <a:gd name="connsiteY5" fmla="*/ 753036 h 1201399"/>
                  <a:gd name="connsiteX6" fmla="*/ 282943 w 665437"/>
                  <a:gd name="connsiteY6" fmla="*/ 926353 h 1201399"/>
                  <a:gd name="connsiteX7" fmla="*/ 336731 w 665437"/>
                  <a:gd name="connsiteY7" fmla="*/ 1093695 h 1201399"/>
                  <a:gd name="connsiteX8" fmla="*/ 306849 w 665437"/>
                  <a:gd name="connsiteY8" fmla="*/ 1201271 h 1201399"/>
                  <a:gd name="connsiteX9" fmla="*/ 408449 w 665437"/>
                  <a:gd name="connsiteY9" fmla="*/ 1111624 h 1201399"/>
                  <a:gd name="connsiteX10" fmla="*/ 444308 w 665437"/>
                  <a:gd name="connsiteY10" fmla="*/ 944283 h 1201399"/>
                  <a:gd name="connsiteX11" fmla="*/ 516025 w 665437"/>
                  <a:gd name="connsiteY11" fmla="*/ 818777 h 1201399"/>
                  <a:gd name="connsiteX12" fmla="*/ 665437 w 665437"/>
                  <a:gd name="connsiteY12" fmla="*/ 753036 h 120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65437" h="1201399">
                    <a:moveTo>
                      <a:pt x="420402" y="0"/>
                    </a:moveTo>
                    <a:cubicBezTo>
                      <a:pt x="332747" y="66239"/>
                      <a:pt x="245092" y="132479"/>
                      <a:pt x="181343" y="161365"/>
                    </a:cubicBezTo>
                    <a:cubicBezTo>
                      <a:pt x="117594" y="190251"/>
                      <a:pt x="67790" y="160369"/>
                      <a:pt x="37908" y="173318"/>
                    </a:cubicBezTo>
                    <a:cubicBezTo>
                      <a:pt x="8026" y="186267"/>
                      <a:pt x="2049" y="171326"/>
                      <a:pt x="2049" y="239059"/>
                    </a:cubicBezTo>
                    <a:cubicBezTo>
                      <a:pt x="2049" y="306792"/>
                      <a:pt x="-12892" y="494055"/>
                      <a:pt x="37908" y="579718"/>
                    </a:cubicBezTo>
                    <a:cubicBezTo>
                      <a:pt x="88708" y="665381"/>
                      <a:pt x="266010" y="695264"/>
                      <a:pt x="306849" y="753036"/>
                    </a:cubicBezTo>
                    <a:cubicBezTo>
                      <a:pt x="347688" y="810808"/>
                      <a:pt x="277963" y="869577"/>
                      <a:pt x="282943" y="926353"/>
                    </a:cubicBezTo>
                    <a:cubicBezTo>
                      <a:pt x="287923" y="983129"/>
                      <a:pt x="332747" y="1047875"/>
                      <a:pt x="336731" y="1093695"/>
                    </a:cubicBezTo>
                    <a:cubicBezTo>
                      <a:pt x="340715" y="1139515"/>
                      <a:pt x="294896" y="1198283"/>
                      <a:pt x="306849" y="1201271"/>
                    </a:cubicBezTo>
                    <a:cubicBezTo>
                      <a:pt x="318802" y="1204259"/>
                      <a:pt x="385539" y="1154455"/>
                      <a:pt x="408449" y="1111624"/>
                    </a:cubicBezTo>
                    <a:cubicBezTo>
                      <a:pt x="431359" y="1068793"/>
                      <a:pt x="426379" y="993091"/>
                      <a:pt x="444308" y="944283"/>
                    </a:cubicBezTo>
                    <a:cubicBezTo>
                      <a:pt x="462237" y="895475"/>
                      <a:pt x="479170" y="850651"/>
                      <a:pt x="516025" y="818777"/>
                    </a:cubicBezTo>
                    <a:cubicBezTo>
                      <a:pt x="552880" y="786903"/>
                      <a:pt x="609158" y="769969"/>
                      <a:pt x="665437" y="753036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74"/>
              <p:cNvSpPr/>
              <p:nvPr/>
            </p:nvSpPr>
            <p:spPr>
              <a:xfrm>
                <a:off x="2693191" y="4801426"/>
                <a:ext cx="48215" cy="91839"/>
              </a:xfrm>
              <a:custGeom>
                <a:avLst/>
                <a:gdLst>
                  <a:gd name="connsiteX0" fmla="*/ 125506 w 125506"/>
                  <a:gd name="connsiteY0" fmla="*/ 0 h 239059"/>
                  <a:gd name="connsiteX1" fmla="*/ 59765 w 125506"/>
                  <a:gd name="connsiteY1" fmla="*/ 23906 h 239059"/>
                  <a:gd name="connsiteX2" fmla="*/ 0 w 125506"/>
                  <a:gd name="connsiteY2" fmla="*/ 143435 h 239059"/>
                  <a:gd name="connsiteX3" fmla="*/ 59765 w 125506"/>
                  <a:gd name="connsiteY3" fmla="*/ 239059 h 239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506" h="239059">
                    <a:moveTo>
                      <a:pt x="125506" y="0"/>
                    </a:moveTo>
                    <a:cubicBezTo>
                      <a:pt x="103094" y="0"/>
                      <a:pt x="80683" y="0"/>
                      <a:pt x="59765" y="23906"/>
                    </a:cubicBezTo>
                    <a:cubicBezTo>
                      <a:pt x="38847" y="47812"/>
                      <a:pt x="0" y="107576"/>
                      <a:pt x="0" y="143435"/>
                    </a:cubicBezTo>
                    <a:cubicBezTo>
                      <a:pt x="0" y="179294"/>
                      <a:pt x="29882" y="209176"/>
                      <a:pt x="59765" y="239059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任意多边形 53"/>
            <p:cNvSpPr/>
            <p:nvPr/>
          </p:nvSpPr>
          <p:spPr>
            <a:xfrm rot="20279529">
              <a:off x="2598988" y="4623569"/>
              <a:ext cx="174702" cy="8321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 54"/>
            <p:cNvSpPr/>
            <p:nvPr/>
          </p:nvSpPr>
          <p:spPr>
            <a:xfrm rot="20279529">
              <a:off x="2479596" y="4480372"/>
              <a:ext cx="223342" cy="1187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 rot="20279529">
              <a:off x="2127434" y="4559064"/>
              <a:ext cx="113703" cy="55204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任意多边形 56"/>
            <p:cNvSpPr/>
            <p:nvPr/>
          </p:nvSpPr>
          <p:spPr>
            <a:xfrm rot="20279529">
              <a:off x="2594342" y="4571927"/>
              <a:ext cx="163589" cy="9647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 57"/>
            <p:cNvSpPr/>
            <p:nvPr/>
          </p:nvSpPr>
          <p:spPr>
            <a:xfrm rot="20279529">
              <a:off x="2135496" y="4638952"/>
              <a:ext cx="269481" cy="1483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 58"/>
            <p:cNvSpPr/>
            <p:nvPr/>
          </p:nvSpPr>
          <p:spPr>
            <a:xfrm rot="20279529">
              <a:off x="2551872" y="4532481"/>
              <a:ext cx="202631" cy="103393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 59"/>
            <p:cNvSpPr/>
            <p:nvPr/>
          </p:nvSpPr>
          <p:spPr>
            <a:xfrm rot="20279529">
              <a:off x="2524326" y="4506288"/>
              <a:ext cx="197416" cy="9652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 60"/>
            <p:cNvSpPr/>
            <p:nvPr/>
          </p:nvSpPr>
          <p:spPr>
            <a:xfrm rot="20279529">
              <a:off x="2501282" y="4464098"/>
              <a:ext cx="153497" cy="7992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 61"/>
            <p:cNvSpPr/>
            <p:nvPr/>
          </p:nvSpPr>
          <p:spPr>
            <a:xfrm rot="20279529">
              <a:off x="2328701" y="4625707"/>
              <a:ext cx="74052" cy="2824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 62"/>
            <p:cNvSpPr/>
            <p:nvPr/>
          </p:nvSpPr>
          <p:spPr>
            <a:xfrm rot="20279529">
              <a:off x="2130538" y="4603506"/>
              <a:ext cx="189693" cy="9750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任意多边形 63"/>
            <p:cNvSpPr/>
            <p:nvPr/>
          </p:nvSpPr>
          <p:spPr>
            <a:xfrm rot="20279529">
              <a:off x="2599025" y="4660637"/>
              <a:ext cx="191800" cy="9235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任意多边形 64"/>
            <p:cNvSpPr/>
            <p:nvPr/>
          </p:nvSpPr>
          <p:spPr>
            <a:xfrm rot="20279529">
              <a:off x="2611278" y="4795372"/>
              <a:ext cx="62292" cy="380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 rot="20279529">
              <a:off x="2492800" y="4489548"/>
              <a:ext cx="71293" cy="5029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 rot="20279529">
              <a:off x="2118580" y="4584223"/>
              <a:ext cx="149665" cy="78198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 rot="20279529">
              <a:off x="2127493" y="4608630"/>
              <a:ext cx="255388" cy="13914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 68"/>
            <p:cNvSpPr/>
            <p:nvPr/>
          </p:nvSpPr>
          <p:spPr>
            <a:xfrm rot="20279529">
              <a:off x="2284592" y="4709098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 69"/>
            <p:cNvSpPr/>
            <p:nvPr/>
          </p:nvSpPr>
          <p:spPr>
            <a:xfrm rot="20279529">
              <a:off x="2302799" y="4734812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1659242" y="122261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数据</a:t>
            </a: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展示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Group 4"/>
          <p:cNvGrpSpPr>
            <a:grpSpLocks noChangeAspect="1"/>
          </p:cNvGrpSpPr>
          <p:nvPr/>
        </p:nvGrpSpPr>
        <p:grpSpPr bwMode="auto">
          <a:xfrm>
            <a:off x="4431712" y="3975007"/>
            <a:ext cx="1311381" cy="1418197"/>
            <a:chOff x="3173" y="1433"/>
            <a:chExt cx="1596" cy="1726"/>
          </a:xfrm>
          <a:solidFill>
            <a:srgbClr val="70AD47"/>
          </a:solidFill>
        </p:grpSpPr>
        <p:sp>
          <p:nvSpPr>
            <p:cNvPr id="32" name="Freeform 5"/>
            <p:cNvSpPr>
              <a:spLocks noEditPoints="1"/>
            </p:cNvSpPr>
            <p:nvPr/>
          </p:nvSpPr>
          <p:spPr bwMode="auto">
            <a:xfrm>
              <a:off x="3479" y="1728"/>
              <a:ext cx="995" cy="994"/>
            </a:xfrm>
            <a:custGeom>
              <a:avLst/>
              <a:gdLst>
                <a:gd name="T0" fmla="*/ 149 w 182"/>
                <a:gd name="T1" fmla="*/ 161 h 182"/>
                <a:gd name="T2" fmla="*/ 150 w 182"/>
                <a:gd name="T3" fmla="*/ 160 h 182"/>
                <a:gd name="T4" fmla="*/ 159 w 182"/>
                <a:gd name="T5" fmla="*/ 152 h 182"/>
                <a:gd name="T6" fmla="*/ 160 w 182"/>
                <a:gd name="T7" fmla="*/ 150 h 182"/>
                <a:gd name="T8" fmla="*/ 182 w 182"/>
                <a:gd name="T9" fmla="*/ 94 h 182"/>
                <a:gd name="T10" fmla="*/ 88 w 182"/>
                <a:gd name="T11" fmla="*/ 0 h 182"/>
                <a:gd name="T12" fmla="*/ 0 w 182"/>
                <a:gd name="T13" fmla="*/ 88 h 182"/>
                <a:gd name="T14" fmla="*/ 94 w 182"/>
                <a:gd name="T15" fmla="*/ 182 h 182"/>
                <a:gd name="T16" fmla="*/ 7 w 182"/>
                <a:gd name="T17" fmla="*/ 91 h 182"/>
                <a:gd name="T18" fmla="*/ 29 w 182"/>
                <a:gd name="T19" fmla="*/ 58 h 182"/>
                <a:gd name="T20" fmla="*/ 143 w 182"/>
                <a:gd name="T21" fmla="*/ 58 h 182"/>
                <a:gd name="T22" fmla="*/ 172 w 182"/>
                <a:gd name="T23" fmla="*/ 114 h 182"/>
                <a:gd name="T24" fmla="*/ 150 w 182"/>
                <a:gd name="T25" fmla="*/ 151 h 182"/>
                <a:gd name="T26" fmla="*/ 34 w 182"/>
                <a:gd name="T27" fmla="*/ 148 h 182"/>
                <a:gd name="T28" fmla="*/ 11 w 182"/>
                <a:gd name="T29" fmla="*/ 66 h 182"/>
                <a:gd name="T30" fmla="*/ 35 w 182"/>
                <a:gd name="T31" fmla="*/ 28 h 182"/>
                <a:gd name="T32" fmla="*/ 19 w 182"/>
                <a:gd name="T33" fmla="*/ 59 h 182"/>
                <a:gd name="T34" fmla="*/ 10 w 182"/>
                <a:gd name="T35" fmla="*/ 67 h 182"/>
                <a:gd name="T36" fmla="*/ 38 w 182"/>
                <a:gd name="T37" fmla="*/ 41 h 182"/>
                <a:gd name="T38" fmla="*/ 27 w 182"/>
                <a:gd name="T39" fmla="*/ 51 h 182"/>
                <a:gd name="T40" fmla="*/ 59 w 182"/>
                <a:gd name="T41" fmla="*/ 13 h 182"/>
                <a:gd name="T42" fmla="*/ 51 w 182"/>
                <a:gd name="T43" fmla="*/ 33 h 182"/>
                <a:gd name="T44" fmla="*/ 45 w 182"/>
                <a:gd name="T45" fmla="*/ 37 h 182"/>
                <a:gd name="T46" fmla="*/ 70 w 182"/>
                <a:gd name="T47" fmla="*/ 9 h 182"/>
                <a:gd name="T48" fmla="*/ 64 w 182"/>
                <a:gd name="T49" fmla="*/ 30 h 182"/>
                <a:gd name="T50" fmla="*/ 75 w 182"/>
                <a:gd name="T51" fmla="*/ 8 h 182"/>
                <a:gd name="T52" fmla="*/ 88 w 182"/>
                <a:gd name="T53" fmla="*/ 7 h 182"/>
                <a:gd name="T54" fmla="*/ 79 w 182"/>
                <a:gd name="T55" fmla="*/ 27 h 182"/>
                <a:gd name="T56" fmla="*/ 85 w 182"/>
                <a:gd name="T57" fmla="*/ 7 h 182"/>
                <a:gd name="T58" fmla="*/ 104 w 182"/>
                <a:gd name="T59" fmla="*/ 9 h 182"/>
                <a:gd name="T60" fmla="*/ 90 w 182"/>
                <a:gd name="T61" fmla="*/ 27 h 182"/>
                <a:gd name="T62" fmla="*/ 85 w 182"/>
                <a:gd name="T63" fmla="*/ 27 h 182"/>
                <a:gd name="T64" fmla="*/ 98 w 182"/>
                <a:gd name="T65" fmla="*/ 8 h 182"/>
                <a:gd name="T66" fmla="*/ 116 w 182"/>
                <a:gd name="T67" fmla="*/ 13 h 182"/>
                <a:gd name="T68" fmla="*/ 94 w 182"/>
                <a:gd name="T69" fmla="*/ 27 h 182"/>
                <a:gd name="T70" fmla="*/ 108 w 182"/>
                <a:gd name="T71" fmla="*/ 10 h 182"/>
                <a:gd name="T72" fmla="*/ 124 w 182"/>
                <a:gd name="T73" fmla="*/ 16 h 182"/>
                <a:gd name="T74" fmla="*/ 106 w 182"/>
                <a:gd name="T75" fmla="*/ 30 h 182"/>
                <a:gd name="T76" fmla="*/ 124 w 182"/>
                <a:gd name="T77" fmla="*/ 16 h 182"/>
                <a:gd name="T78" fmla="*/ 132 w 182"/>
                <a:gd name="T79" fmla="*/ 41 h 182"/>
                <a:gd name="T80" fmla="*/ 137 w 182"/>
                <a:gd name="T81" fmla="*/ 24 h 182"/>
                <a:gd name="T82" fmla="*/ 148 w 182"/>
                <a:gd name="T83" fmla="*/ 34 h 182"/>
                <a:gd name="T84" fmla="*/ 141 w 182"/>
                <a:gd name="T85" fmla="*/ 47 h 182"/>
                <a:gd name="T86" fmla="*/ 147 w 182"/>
                <a:gd name="T87" fmla="*/ 32 h 182"/>
                <a:gd name="T88" fmla="*/ 158 w 182"/>
                <a:gd name="T89" fmla="*/ 45 h 182"/>
                <a:gd name="T90" fmla="*/ 143 w 182"/>
                <a:gd name="T91" fmla="*/ 49 h 182"/>
                <a:gd name="T92" fmla="*/ 158 w 182"/>
                <a:gd name="T93" fmla="*/ 45 h 182"/>
                <a:gd name="T94" fmla="*/ 152 w 182"/>
                <a:gd name="T95" fmla="*/ 57 h 182"/>
                <a:gd name="T96" fmla="*/ 160 w 182"/>
                <a:gd name="T97" fmla="*/ 47 h 182"/>
                <a:gd name="T98" fmla="*/ 166 w 182"/>
                <a:gd name="T99" fmla="*/ 59 h 182"/>
                <a:gd name="T100" fmla="*/ 155 w 182"/>
                <a:gd name="T101" fmla="*/ 60 h 182"/>
                <a:gd name="T102" fmla="*/ 166 w 182"/>
                <a:gd name="T103" fmla="*/ 59 h 182"/>
                <a:gd name="T104" fmla="*/ 167 w 182"/>
                <a:gd name="T105" fmla="*/ 78 h 182"/>
                <a:gd name="T106" fmla="*/ 171 w 182"/>
                <a:gd name="T107" fmla="*/ 69 h 182"/>
                <a:gd name="T108" fmla="*/ 169 w 182"/>
                <a:gd name="T109" fmla="*/ 66 h 182"/>
                <a:gd name="T110" fmla="*/ 161 w 182"/>
                <a:gd name="T111" fmla="*/ 68 h 182"/>
                <a:gd name="T112" fmla="*/ 169 w 182"/>
                <a:gd name="T113" fmla="*/ 66 h 182"/>
                <a:gd name="T114" fmla="*/ 113 w 182"/>
                <a:gd name="T115" fmla="*/ 32 h 182"/>
                <a:gd name="T116" fmla="*/ 128 w 182"/>
                <a:gd name="T117" fmla="*/ 18 h 182"/>
                <a:gd name="T118" fmla="*/ 120 w 182"/>
                <a:gd name="T119" fmla="*/ 35 h 182"/>
                <a:gd name="T120" fmla="*/ 169 w 182"/>
                <a:gd name="T121" fmla="*/ 81 h 182"/>
                <a:gd name="T122" fmla="*/ 175 w 182"/>
                <a:gd name="T123" fmla="*/ 9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2" h="182">
                  <a:moveTo>
                    <a:pt x="94" y="182"/>
                  </a:moveTo>
                  <a:cubicBezTo>
                    <a:pt x="113" y="182"/>
                    <a:pt x="132" y="175"/>
                    <a:pt x="149" y="161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1" y="159"/>
                    <a:pt x="152" y="158"/>
                    <a:pt x="155" y="155"/>
                  </a:cubicBezTo>
                  <a:cubicBezTo>
                    <a:pt x="157" y="153"/>
                    <a:pt x="158" y="152"/>
                    <a:pt x="159" y="152"/>
                  </a:cubicBezTo>
                  <a:cubicBezTo>
                    <a:pt x="159" y="151"/>
                    <a:pt x="159" y="151"/>
                    <a:pt x="159" y="151"/>
                  </a:cubicBezTo>
                  <a:cubicBezTo>
                    <a:pt x="160" y="150"/>
                    <a:pt x="160" y="150"/>
                    <a:pt x="160" y="150"/>
                  </a:cubicBezTo>
                  <a:cubicBezTo>
                    <a:pt x="160" y="150"/>
                    <a:pt x="160" y="150"/>
                    <a:pt x="160" y="149"/>
                  </a:cubicBezTo>
                  <a:cubicBezTo>
                    <a:pt x="175" y="132"/>
                    <a:pt x="182" y="113"/>
                    <a:pt x="182" y="94"/>
                  </a:cubicBezTo>
                  <a:cubicBezTo>
                    <a:pt x="182" y="70"/>
                    <a:pt x="170" y="46"/>
                    <a:pt x="153" y="29"/>
                  </a:cubicBezTo>
                  <a:cubicBezTo>
                    <a:pt x="136" y="12"/>
                    <a:pt x="112" y="0"/>
                    <a:pt x="88" y="0"/>
                  </a:cubicBezTo>
                  <a:cubicBezTo>
                    <a:pt x="67" y="0"/>
                    <a:pt x="46" y="8"/>
                    <a:pt x="27" y="27"/>
                  </a:cubicBezTo>
                  <a:cubicBezTo>
                    <a:pt x="8" y="46"/>
                    <a:pt x="0" y="67"/>
                    <a:pt x="0" y="88"/>
                  </a:cubicBezTo>
                  <a:cubicBezTo>
                    <a:pt x="0" y="112"/>
                    <a:pt x="12" y="136"/>
                    <a:pt x="29" y="153"/>
                  </a:cubicBezTo>
                  <a:cubicBezTo>
                    <a:pt x="46" y="171"/>
                    <a:pt x="70" y="182"/>
                    <a:pt x="94" y="182"/>
                  </a:cubicBezTo>
                  <a:close/>
                  <a:moveTo>
                    <a:pt x="34" y="148"/>
                  </a:moveTo>
                  <a:cubicBezTo>
                    <a:pt x="18" y="133"/>
                    <a:pt x="8" y="112"/>
                    <a:pt x="7" y="91"/>
                  </a:cubicBezTo>
                  <a:cubicBezTo>
                    <a:pt x="8" y="91"/>
                    <a:pt x="8" y="90"/>
                    <a:pt x="9" y="89"/>
                  </a:cubicBezTo>
                  <a:cubicBezTo>
                    <a:pt x="13" y="79"/>
                    <a:pt x="19" y="68"/>
                    <a:pt x="29" y="58"/>
                  </a:cubicBezTo>
                  <a:cubicBezTo>
                    <a:pt x="47" y="41"/>
                    <a:pt x="66" y="33"/>
                    <a:pt x="85" y="33"/>
                  </a:cubicBezTo>
                  <a:cubicBezTo>
                    <a:pt x="106" y="33"/>
                    <a:pt x="127" y="43"/>
                    <a:pt x="143" y="58"/>
                  </a:cubicBezTo>
                  <a:cubicBezTo>
                    <a:pt x="159" y="72"/>
                    <a:pt x="170" y="93"/>
                    <a:pt x="172" y="114"/>
                  </a:cubicBezTo>
                  <a:cubicBezTo>
                    <a:pt x="172" y="114"/>
                    <a:pt x="172" y="114"/>
                    <a:pt x="172" y="114"/>
                  </a:cubicBezTo>
                  <a:cubicBezTo>
                    <a:pt x="169" y="127"/>
                    <a:pt x="162" y="139"/>
                    <a:pt x="151" y="150"/>
                  </a:cubicBezTo>
                  <a:cubicBezTo>
                    <a:pt x="150" y="150"/>
                    <a:pt x="150" y="150"/>
                    <a:pt x="150" y="151"/>
                  </a:cubicBezTo>
                  <a:cubicBezTo>
                    <a:pt x="132" y="168"/>
                    <a:pt x="113" y="175"/>
                    <a:pt x="94" y="175"/>
                  </a:cubicBezTo>
                  <a:cubicBezTo>
                    <a:pt x="72" y="175"/>
                    <a:pt x="50" y="165"/>
                    <a:pt x="34" y="148"/>
                  </a:cubicBezTo>
                  <a:close/>
                  <a:moveTo>
                    <a:pt x="10" y="67"/>
                  </a:moveTo>
                  <a:cubicBezTo>
                    <a:pt x="10" y="66"/>
                    <a:pt x="11" y="66"/>
                    <a:pt x="11" y="66"/>
                  </a:cubicBezTo>
                  <a:cubicBezTo>
                    <a:pt x="17" y="57"/>
                    <a:pt x="23" y="47"/>
                    <a:pt x="29" y="38"/>
                  </a:cubicBezTo>
                  <a:cubicBezTo>
                    <a:pt x="31" y="35"/>
                    <a:pt x="33" y="32"/>
                    <a:pt x="35" y="28"/>
                  </a:cubicBezTo>
                  <a:cubicBezTo>
                    <a:pt x="37" y="27"/>
                    <a:pt x="38" y="26"/>
                    <a:pt x="39" y="25"/>
                  </a:cubicBezTo>
                  <a:cubicBezTo>
                    <a:pt x="32" y="36"/>
                    <a:pt x="25" y="47"/>
                    <a:pt x="19" y="59"/>
                  </a:cubicBezTo>
                  <a:cubicBezTo>
                    <a:pt x="15" y="64"/>
                    <a:pt x="11" y="69"/>
                    <a:pt x="8" y="74"/>
                  </a:cubicBezTo>
                  <a:cubicBezTo>
                    <a:pt x="9" y="72"/>
                    <a:pt x="9" y="69"/>
                    <a:pt x="10" y="67"/>
                  </a:cubicBezTo>
                  <a:close/>
                  <a:moveTo>
                    <a:pt x="59" y="13"/>
                  </a:moveTo>
                  <a:cubicBezTo>
                    <a:pt x="52" y="22"/>
                    <a:pt x="45" y="32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4" y="44"/>
                    <a:pt x="31" y="47"/>
                    <a:pt x="27" y="51"/>
                  </a:cubicBezTo>
                  <a:cubicBezTo>
                    <a:pt x="33" y="40"/>
                    <a:pt x="40" y="29"/>
                    <a:pt x="48" y="19"/>
                  </a:cubicBezTo>
                  <a:cubicBezTo>
                    <a:pt x="51" y="17"/>
                    <a:pt x="55" y="15"/>
                    <a:pt x="59" y="13"/>
                  </a:cubicBezTo>
                  <a:close/>
                  <a:moveTo>
                    <a:pt x="70" y="9"/>
                  </a:moveTo>
                  <a:cubicBezTo>
                    <a:pt x="64" y="17"/>
                    <a:pt x="58" y="25"/>
                    <a:pt x="51" y="33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5"/>
                    <a:pt x="47" y="36"/>
                    <a:pt x="45" y="37"/>
                  </a:cubicBezTo>
                  <a:cubicBezTo>
                    <a:pt x="52" y="29"/>
                    <a:pt x="58" y="20"/>
                    <a:pt x="65" y="11"/>
                  </a:cubicBezTo>
                  <a:cubicBezTo>
                    <a:pt x="66" y="10"/>
                    <a:pt x="68" y="10"/>
                    <a:pt x="70" y="9"/>
                  </a:cubicBezTo>
                  <a:close/>
                  <a:moveTo>
                    <a:pt x="81" y="7"/>
                  </a:moveTo>
                  <a:cubicBezTo>
                    <a:pt x="75" y="15"/>
                    <a:pt x="69" y="22"/>
                    <a:pt x="64" y="30"/>
                  </a:cubicBezTo>
                  <a:cubicBezTo>
                    <a:pt x="62" y="30"/>
                    <a:pt x="59" y="31"/>
                    <a:pt x="57" y="32"/>
                  </a:cubicBezTo>
                  <a:cubicBezTo>
                    <a:pt x="63" y="24"/>
                    <a:pt x="69" y="16"/>
                    <a:pt x="75" y="8"/>
                  </a:cubicBezTo>
                  <a:cubicBezTo>
                    <a:pt x="77" y="8"/>
                    <a:pt x="79" y="8"/>
                    <a:pt x="81" y="7"/>
                  </a:cubicBezTo>
                  <a:close/>
                  <a:moveTo>
                    <a:pt x="88" y="7"/>
                  </a:moveTo>
                  <a:cubicBezTo>
                    <a:pt x="90" y="7"/>
                    <a:pt x="92" y="7"/>
                    <a:pt x="94" y="7"/>
                  </a:cubicBezTo>
                  <a:cubicBezTo>
                    <a:pt x="88" y="14"/>
                    <a:pt x="84" y="20"/>
                    <a:pt x="79" y="27"/>
                  </a:cubicBezTo>
                  <a:cubicBezTo>
                    <a:pt x="76" y="27"/>
                    <a:pt x="73" y="28"/>
                    <a:pt x="69" y="28"/>
                  </a:cubicBezTo>
                  <a:cubicBezTo>
                    <a:pt x="74" y="21"/>
                    <a:pt x="80" y="14"/>
                    <a:pt x="85" y="7"/>
                  </a:cubicBezTo>
                  <a:cubicBezTo>
                    <a:pt x="86" y="7"/>
                    <a:pt x="87" y="7"/>
                    <a:pt x="88" y="7"/>
                  </a:cubicBezTo>
                  <a:close/>
                  <a:moveTo>
                    <a:pt x="104" y="9"/>
                  </a:moveTo>
                  <a:cubicBezTo>
                    <a:pt x="103" y="10"/>
                    <a:pt x="102" y="12"/>
                    <a:pt x="100" y="13"/>
                  </a:cubicBezTo>
                  <a:cubicBezTo>
                    <a:pt x="97" y="17"/>
                    <a:pt x="93" y="21"/>
                    <a:pt x="90" y="27"/>
                  </a:cubicBezTo>
                  <a:cubicBezTo>
                    <a:pt x="90" y="27"/>
                    <a:pt x="90" y="27"/>
                    <a:pt x="90" y="27"/>
                  </a:cubicBezTo>
                  <a:cubicBezTo>
                    <a:pt x="89" y="27"/>
                    <a:pt x="87" y="27"/>
                    <a:pt x="85" y="27"/>
                  </a:cubicBezTo>
                  <a:cubicBezTo>
                    <a:pt x="84" y="27"/>
                    <a:pt x="84" y="27"/>
                    <a:pt x="83" y="27"/>
                  </a:cubicBezTo>
                  <a:cubicBezTo>
                    <a:pt x="88" y="20"/>
                    <a:pt x="93" y="14"/>
                    <a:pt x="98" y="8"/>
                  </a:cubicBezTo>
                  <a:cubicBezTo>
                    <a:pt x="100" y="8"/>
                    <a:pt x="102" y="8"/>
                    <a:pt x="104" y="9"/>
                  </a:cubicBezTo>
                  <a:close/>
                  <a:moveTo>
                    <a:pt x="116" y="13"/>
                  </a:moveTo>
                  <a:cubicBezTo>
                    <a:pt x="111" y="18"/>
                    <a:pt x="107" y="23"/>
                    <a:pt x="102" y="29"/>
                  </a:cubicBezTo>
                  <a:cubicBezTo>
                    <a:pt x="100" y="28"/>
                    <a:pt x="97" y="28"/>
                    <a:pt x="94" y="27"/>
                  </a:cubicBezTo>
                  <a:cubicBezTo>
                    <a:pt x="96" y="23"/>
                    <a:pt x="99" y="19"/>
                    <a:pt x="103" y="15"/>
                  </a:cubicBezTo>
                  <a:cubicBezTo>
                    <a:pt x="105" y="14"/>
                    <a:pt x="106" y="12"/>
                    <a:pt x="108" y="10"/>
                  </a:cubicBezTo>
                  <a:cubicBezTo>
                    <a:pt x="111" y="11"/>
                    <a:pt x="113" y="12"/>
                    <a:pt x="116" y="13"/>
                  </a:cubicBezTo>
                  <a:close/>
                  <a:moveTo>
                    <a:pt x="124" y="16"/>
                  </a:moveTo>
                  <a:cubicBezTo>
                    <a:pt x="119" y="21"/>
                    <a:pt x="115" y="26"/>
                    <a:pt x="110" y="31"/>
                  </a:cubicBezTo>
                  <a:cubicBezTo>
                    <a:pt x="109" y="30"/>
                    <a:pt x="107" y="30"/>
                    <a:pt x="106" y="30"/>
                  </a:cubicBezTo>
                  <a:cubicBezTo>
                    <a:pt x="110" y="24"/>
                    <a:pt x="115" y="19"/>
                    <a:pt x="120" y="14"/>
                  </a:cubicBezTo>
                  <a:cubicBezTo>
                    <a:pt x="121" y="15"/>
                    <a:pt x="123" y="16"/>
                    <a:pt x="124" y="16"/>
                  </a:cubicBezTo>
                  <a:close/>
                  <a:moveTo>
                    <a:pt x="144" y="30"/>
                  </a:moveTo>
                  <a:cubicBezTo>
                    <a:pt x="140" y="33"/>
                    <a:pt x="136" y="37"/>
                    <a:pt x="132" y="41"/>
                  </a:cubicBezTo>
                  <a:cubicBezTo>
                    <a:pt x="129" y="39"/>
                    <a:pt x="127" y="38"/>
                    <a:pt x="124" y="36"/>
                  </a:cubicBezTo>
                  <a:cubicBezTo>
                    <a:pt x="128" y="32"/>
                    <a:pt x="133" y="28"/>
                    <a:pt x="137" y="24"/>
                  </a:cubicBezTo>
                  <a:cubicBezTo>
                    <a:pt x="140" y="26"/>
                    <a:pt x="142" y="28"/>
                    <a:pt x="144" y="30"/>
                  </a:cubicBezTo>
                  <a:close/>
                  <a:moveTo>
                    <a:pt x="148" y="34"/>
                  </a:moveTo>
                  <a:cubicBezTo>
                    <a:pt x="150" y="35"/>
                    <a:pt x="151" y="36"/>
                    <a:pt x="152" y="38"/>
                  </a:cubicBezTo>
                  <a:cubicBezTo>
                    <a:pt x="148" y="41"/>
                    <a:pt x="144" y="44"/>
                    <a:pt x="141" y="47"/>
                  </a:cubicBezTo>
                  <a:cubicBezTo>
                    <a:pt x="139" y="45"/>
                    <a:pt x="137" y="44"/>
                    <a:pt x="135" y="43"/>
                  </a:cubicBezTo>
                  <a:cubicBezTo>
                    <a:pt x="139" y="39"/>
                    <a:pt x="143" y="35"/>
                    <a:pt x="147" y="32"/>
                  </a:cubicBezTo>
                  <a:cubicBezTo>
                    <a:pt x="147" y="33"/>
                    <a:pt x="148" y="33"/>
                    <a:pt x="148" y="34"/>
                  </a:cubicBezTo>
                  <a:close/>
                  <a:moveTo>
                    <a:pt x="158" y="45"/>
                  </a:moveTo>
                  <a:cubicBezTo>
                    <a:pt x="154" y="47"/>
                    <a:pt x="151" y="50"/>
                    <a:pt x="148" y="53"/>
                  </a:cubicBezTo>
                  <a:cubicBezTo>
                    <a:pt x="146" y="51"/>
                    <a:pt x="145" y="50"/>
                    <a:pt x="143" y="49"/>
                  </a:cubicBezTo>
                  <a:cubicBezTo>
                    <a:pt x="147" y="46"/>
                    <a:pt x="151" y="43"/>
                    <a:pt x="154" y="40"/>
                  </a:cubicBezTo>
                  <a:cubicBezTo>
                    <a:pt x="155" y="42"/>
                    <a:pt x="156" y="43"/>
                    <a:pt x="158" y="45"/>
                  </a:cubicBezTo>
                  <a:close/>
                  <a:moveTo>
                    <a:pt x="161" y="50"/>
                  </a:moveTo>
                  <a:cubicBezTo>
                    <a:pt x="158" y="52"/>
                    <a:pt x="155" y="55"/>
                    <a:pt x="152" y="57"/>
                  </a:cubicBezTo>
                  <a:cubicBezTo>
                    <a:pt x="152" y="57"/>
                    <a:pt x="151" y="56"/>
                    <a:pt x="150" y="55"/>
                  </a:cubicBezTo>
                  <a:cubicBezTo>
                    <a:pt x="153" y="52"/>
                    <a:pt x="156" y="50"/>
                    <a:pt x="160" y="47"/>
                  </a:cubicBezTo>
                  <a:cubicBezTo>
                    <a:pt x="160" y="48"/>
                    <a:pt x="161" y="49"/>
                    <a:pt x="161" y="50"/>
                  </a:cubicBezTo>
                  <a:close/>
                  <a:moveTo>
                    <a:pt x="166" y="59"/>
                  </a:moveTo>
                  <a:cubicBezTo>
                    <a:pt x="164" y="61"/>
                    <a:pt x="161" y="63"/>
                    <a:pt x="159" y="65"/>
                  </a:cubicBezTo>
                  <a:cubicBezTo>
                    <a:pt x="158" y="63"/>
                    <a:pt x="156" y="62"/>
                    <a:pt x="155" y="60"/>
                  </a:cubicBezTo>
                  <a:cubicBezTo>
                    <a:pt x="157" y="57"/>
                    <a:pt x="160" y="55"/>
                    <a:pt x="163" y="53"/>
                  </a:cubicBezTo>
                  <a:cubicBezTo>
                    <a:pt x="164" y="55"/>
                    <a:pt x="165" y="57"/>
                    <a:pt x="166" y="59"/>
                  </a:cubicBezTo>
                  <a:close/>
                  <a:moveTo>
                    <a:pt x="172" y="74"/>
                  </a:moveTo>
                  <a:cubicBezTo>
                    <a:pt x="170" y="75"/>
                    <a:pt x="169" y="77"/>
                    <a:pt x="167" y="78"/>
                  </a:cubicBezTo>
                  <a:cubicBezTo>
                    <a:pt x="167" y="76"/>
                    <a:pt x="166" y="75"/>
                    <a:pt x="165" y="74"/>
                  </a:cubicBezTo>
                  <a:cubicBezTo>
                    <a:pt x="167" y="72"/>
                    <a:pt x="169" y="71"/>
                    <a:pt x="171" y="69"/>
                  </a:cubicBezTo>
                  <a:cubicBezTo>
                    <a:pt x="171" y="71"/>
                    <a:pt x="172" y="72"/>
                    <a:pt x="172" y="74"/>
                  </a:cubicBezTo>
                  <a:close/>
                  <a:moveTo>
                    <a:pt x="169" y="66"/>
                  </a:moveTo>
                  <a:cubicBezTo>
                    <a:pt x="167" y="68"/>
                    <a:pt x="165" y="69"/>
                    <a:pt x="163" y="71"/>
                  </a:cubicBezTo>
                  <a:cubicBezTo>
                    <a:pt x="163" y="70"/>
                    <a:pt x="162" y="69"/>
                    <a:pt x="161" y="68"/>
                  </a:cubicBezTo>
                  <a:cubicBezTo>
                    <a:pt x="163" y="66"/>
                    <a:pt x="166" y="64"/>
                    <a:pt x="168" y="62"/>
                  </a:cubicBezTo>
                  <a:cubicBezTo>
                    <a:pt x="168" y="63"/>
                    <a:pt x="169" y="64"/>
                    <a:pt x="169" y="66"/>
                  </a:cubicBezTo>
                  <a:close/>
                  <a:moveTo>
                    <a:pt x="120" y="35"/>
                  </a:moveTo>
                  <a:cubicBezTo>
                    <a:pt x="118" y="34"/>
                    <a:pt x="116" y="33"/>
                    <a:pt x="113" y="32"/>
                  </a:cubicBezTo>
                  <a:cubicBezTo>
                    <a:pt x="118" y="28"/>
                    <a:pt x="122" y="23"/>
                    <a:pt x="127" y="19"/>
                  </a:cubicBezTo>
                  <a:cubicBezTo>
                    <a:pt x="127" y="19"/>
                    <a:pt x="127" y="18"/>
                    <a:pt x="128" y="18"/>
                  </a:cubicBezTo>
                  <a:cubicBezTo>
                    <a:pt x="130" y="19"/>
                    <a:pt x="132" y="21"/>
                    <a:pt x="135" y="22"/>
                  </a:cubicBezTo>
                  <a:cubicBezTo>
                    <a:pt x="130" y="26"/>
                    <a:pt x="125" y="31"/>
                    <a:pt x="120" y="35"/>
                  </a:cubicBezTo>
                  <a:close/>
                  <a:moveTo>
                    <a:pt x="175" y="95"/>
                  </a:moveTo>
                  <a:cubicBezTo>
                    <a:pt x="173" y="90"/>
                    <a:pt x="171" y="85"/>
                    <a:pt x="169" y="81"/>
                  </a:cubicBezTo>
                  <a:cubicBezTo>
                    <a:pt x="173" y="77"/>
                    <a:pt x="173" y="77"/>
                    <a:pt x="173" y="77"/>
                  </a:cubicBezTo>
                  <a:cubicBezTo>
                    <a:pt x="174" y="83"/>
                    <a:pt x="175" y="89"/>
                    <a:pt x="175" y="94"/>
                  </a:cubicBezTo>
                  <a:cubicBezTo>
                    <a:pt x="175" y="95"/>
                    <a:pt x="175" y="95"/>
                    <a:pt x="175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6"/>
            <p:cNvSpPr>
              <a:spLocks noEditPoints="1"/>
            </p:cNvSpPr>
            <p:nvPr/>
          </p:nvSpPr>
          <p:spPr bwMode="auto">
            <a:xfrm>
              <a:off x="3173" y="1433"/>
              <a:ext cx="1596" cy="1726"/>
            </a:xfrm>
            <a:custGeom>
              <a:avLst/>
              <a:gdLst>
                <a:gd name="T0" fmla="*/ 292 w 292"/>
                <a:gd name="T1" fmla="*/ 145 h 316"/>
                <a:gd name="T2" fmla="*/ 265 w 292"/>
                <a:gd name="T3" fmla="*/ 87 h 316"/>
                <a:gd name="T4" fmla="*/ 264 w 292"/>
                <a:gd name="T5" fmla="*/ 60 h 316"/>
                <a:gd name="T6" fmla="*/ 232 w 292"/>
                <a:gd name="T7" fmla="*/ 27 h 316"/>
                <a:gd name="T8" fmla="*/ 174 w 292"/>
                <a:gd name="T9" fmla="*/ 5 h 316"/>
                <a:gd name="T10" fmla="*/ 82 w 292"/>
                <a:gd name="T11" fmla="*/ 42 h 316"/>
                <a:gd name="T12" fmla="*/ 27 w 292"/>
                <a:gd name="T13" fmla="*/ 84 h 316"/>
                <a:gd name="T14" fmla="*/ 35 w 292"/>
                <a:gd name="T15" fmla="*/ 99 h 316"/>
                <a:gd name="T16" fmla="*/ 0 w 292"/>
                <a:gd name="T17" fmla="*/ 167 h 316"/>
                <a:gd name="T18" fmla="*/ 28 w 292"/>
                <a:gd name="T19" fmla="*/ 227 h 316"/>
                <a:gd name="T20" fmla="*/ 58 w 292"/>
                <a:gd name="T21" fmla="*/ 288 h 316"/>
                <a:gd name="T22" fmla="*/ 120 w 292"/>
                <a:gd name="T23" fmla="*/ 314 h 316"/>
                <a:gd name="T24" fmla="*/ 224 w 292"/>
                <a:gd name="T25" fmla="*/ 289 h 316"/>
                <a:gd name="T26" fmla="*/ 266 w 292"/>
                <a:gd name="T27" fmla="*/ 226 h 316"/>
                <a:gd name="T28" fmla="*/ 267 w 292"/>
                <a:gd name="T29" fmla="*/ 192 h 316"/>
                <a:gd name="T30" fmla="*/ 267 w 292"/>
                <a:gd name="T31" fmla="*/ 192 h 316"/>
                <a:gd name="T32" fmla="*/ 274 w 292"/>
                <a:gd name="T33" fmla="*/ 191 h 316"/>
                <a:gd name="T34" fmla="*/ 249 w 292"/>
                <a:gd name="T35" fmla="*/ 80 h 316"/>
                <a:gd name="T36" fmla="*/ 35 w 292"/>
                <a:gd name="T37" fmla="*/ 71 h 316"/>
                <a:gd name="T38" fmla="*/ 40 w 292"/>
                <a:gd name="T39" fmla="*/ 75 h 316"/>
                <a:gd name="T40" fmla="*/ 38 w 292"/>
                <a:gd name="T41" fmla="*/ 92 h 316"/>
                <a:gd name="T42" fmla="*/ 51 w 292"/>
                <a:gd name="T43" fmla="*/ 77 h 316"/>
                <a:gd name="T44" fmla="*/ 127 w 292"/>
                <a:gd name="T45" fmla="*/ 29 h 316"/>
                <a:gd name="T46" fmla="*/ 210 w 292"/>
                <a:gd name="T47" fmla="*/ 49 h 316"/>
                <a:gd name="T48" fmla="*/ 257 w 292"/>
                <a:gd name="T49" fmla="*/ 61 h 316"/>
                <a:gd name="T50" fmla="*/ 284 w 292"/>
                <a:gd name="T51" fmla="*/ 125 h 316"/>
                <a:gd name="T52" fmla="*/ 243 w 292"/>
                <a:gd name="T53" fmla="*/ 208 h 316"/>
                <a:gd name="T54" fmla="*/ 170 w 292"/>
                <a:gd name="T55" fmla="*/ 258 h 316"/>
                <a:gd name="T56" fmla="*/ 124 w 292"/>
                <a:gd name="T57" fmla="*/ 258 h 316"/>
                <a:gd name="T58" fmla="*/ 51 w 292"/>
                <a:gd name="T59" fmla="*/ 208 h 316"/>
                <a:gd name="T60" fmla="*/ 31 w 292"/>
                <a:gd name="T61" fmla="*/ 125 h 316"/>
                <a:gd name="T62" fmla="*/ 257 w 292"/>
                <a:gd name="T63" fmla="*/ 252 h 316"/>
                <a:gd name="T64" fmla="*/ 215 w 292"/>
                <a:gd name="T65" fmla="*/ 270 h 316"/>
                <a:gd name="T66" fmla="*/ 174 w 292"/>
                <a:gd name="T67" fmla="*/ 281 h 316"/>
                <a:gd name="T68" fmla="*/ 164 w 292"/>
                <a:gd name="T69" fmla="*/ 308 h 316"/>
                <a:gd name="T70" fmla="*/ 150 w 292"/>
                <a:gd name="T71" fmla="*/ 309 h 316"/>
                <a:gd name="T72" fmla="*/ 174 w 292"/>
                <a:gd name="T73" fmla="*/ 264 h 316"/>
                <a:gd name="T74" fmla="*/ 203 w 292"/>
                <a:gd name="T75" fmla="*/ 253 h 316"/>
                <a:gd name="T76" fmla="*/ 219 w 292"/>
                <a:gd name="T77" fmla="*/ 254 h 316"/>
                <a:gd name="T78" fmla="*/ 208 w 292"/>
                <a:gd name="T79" fmla="*/ 261 h 316"/>
                <a:gd name="T80" fmla="*/ 239 w 292"/>
                <a:gd name="T81" fmla="*/ 257 h 316"/>
                <a:gd name="T82" fmla="*/ 113 w 292"/>
                <a:gd name="T83" fmla="*/ 262 h 316"/>
                <a:gd name="T84" fmla="*/ 97 w 292"/>
                <a:gd name="T85" fmla="*/ 276 h 316"/>
                <a:gd name="T86" fmla="*/ 89 w 292"/>
                <a:gd name="T87" fmla="*/ 272 h 316"/>
                <a:gd name="T88" fmla="*/ 83 w 292"/>
                <a:gd name="T89" fmla="*/ 268 h 316"/>
                <a:gd name="T90" fmla="*/ 127 w 292"/>
                <a:gd name="T91" fmla="*/ 306 h 316"/>
                <a:gd name="T92" fmla="*/ 129 w 292"/>
                <a:gd name="T93" fmla="*/ 309 h 316"/>
                <a:gd name="T94" fmla="*/ 37 w 292"/>
                <a:gd name="T95" fmla="*/ 258 h 316"/>
                <a:gd name="T96" fmla="*/ 7 w 292"/>
                <a:gd name="T97" fmla="*/ 171 h 316"/>
                <a:gd name="T98" fmla="*/ 23 w 292"/>
                <a:gd name="T99" fmla="*/ 171 h 316"/>
                <a:gd name="T100" fmla="*/ 23 w 292"/>
                <a:gd name="T101" fmla="*/ 191 h 316"/>
                <a:gd name="T102" fmla="*/ 33 w 292"/>
                <a:gd name="T103" fmla="*/ 199 h 316"/>
                <a:gd name="T104" fmla="*/ 37 w 292"/>
                <a:gd name="T105" fmla="*/ 197 h 316"/>
                <a:gd name="T106" fmla="*/ 37 w 292"/>
                <a:gd name="T107" fmla="*/ 239 h 316"/>
                <a:gd name="T108" fmla="*/ 34 w 292"/>
                <a:gd name="T109" fmla="*/ 255 h 316"/>
                <a:gd name="T110" fmla="*/ 41 w 292"/>
                <a:gd name="T111" fmla="*/ 263 h 316"/>
                <a:gd name="T112" fmla="*/ 64 w 292"/>
                <a:gd name="T113" fmla="*/ 279 h 316"/>
                <a:gd name="T114" fmla="*/ 109 w 292"/>
                <a:gd name="T115" fmla="*/ 281 h 316"/>
                <a:gd name="T116" fmla="*/ 118 w 292"/>
                <a:gd name="T117" fmla="*/ 283 h 316"/>
                <a:gd name="T118" fmla="*/ 144 w 292"/>
                <a:gd name="T119" fmla="*/ 310 h 316"/>
                <a:gd name="T120" fmla="*/ 252 w 292"/>
                <a:gd name="T121" fmla="*/ 212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2" h="316">
                  <a:moveTo>
                    <a:pt x="270" y="198"/>
                  </a:moveTo>
                  <a:cubicBezTo>
                    <a:pt x="271" y="198"/>
                    <a:pt x="273" y="197"/>
                    <a:pt x="276" y="197"/>
                  </a:cubicBezTo>
                  <a:cubicBezTo>
                    <a:pt x="278" y="197"/>
                    <a:pt x="280" y="197"/>
                    <a:pt x="284" y="198"/>
                  </a:cubicBezTo>
                  <a:cubicBezTo>
                    <a:pt x="286" y="198"/>
                    <a:pt x="287" y="197"/>
                    <a:pt x="287" y="195"/>
                  </a:cubicBezTo>
                  <a:cubicBezTo>
                    <a:pt x="289" y="185"/>
                    <a:pt x="289" y="178"/>
                    <a:pt x="290" y="168"/>
                  </a:cubicBezTo>
                  <a:cubicBezTo>
                    <a:pt x="291" y="160"/>
                    <a:pt x="292" y="153"/>
                    <a:pt x="292" y="145"/>
                  </a:cubicBezTo>
                  <a:cubicBezTo>
                    <a:pt x="292" y="137"/>
                    <a:pt x="291" y="129"/>
                    <a:pt x="290" y="121"/>
                  </a:cubicBezTo>
                  <a:cubicBezTo>
                    <a:pt x="290" y="119"/>
                    <a:pt x="288" y="118"/>
                    <a:pt x="287" y="118"/>
                  </a:cubicBezTo>
                  <a:cubicBezTo>
                    <a:pt x="279" y="118"/>
                    <a:pt x="272" y="118"/>
                    <a:pt x="265" y="118"/>
                  </a:cubicBezTo>
                  <a:cubicBezTo>
                    <a:pt x="263" y="110"/>
                    <a:pt x="261" y="102"/>
                    <a:pt x="257" y="94"/>
                  </a:cubicBezTo>
                  <a:cubicBezTo>
                    <a:pt x="259" y="93"/>
                    <a:pt x="260" y="91"/>
                    <a:pt x="262" y="90"/>
                  </a:cubicBezTo>
                  <a:cubicBezTo>
                    <a:pt x="264" y="90"/>
                    <a:pt x="265" y="88"/>
                    <a:pt x="265" y="87"/>
                  </a:cubicBezTo>
                  <a:cubicBezTo>
                    <a:pt x="265" y="84"/>
                    <a:pt x="265" y="81"/>
                    <a:pt x="265" y="79"/>
                  </a:cubicBezTo>
                  <a:cubicBezTo>
                    <a:pt x="265" y="75"/>
                    <a:pt x="265" y="71"/>
                    <a:pt x="265" y="67"/>
                  </a:cubicBezTo>
                  <a:cubicBezTo>
                    <a:pt x="265" y="66"/>
                    <a:pt x="265" y="66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6" y="63"/>
                    <a:pt x="265" y="61"/>
                    <a:pt x="264" y="60"/>
                  </a:cubicBezTo>
                  <a:cubicBezTo>
                    <a:pt x="264" y="60"/>
                    <a:pt x="264" y="60"/>
                    <a:pt x="264" y="60"/>
                  </a:cubicBezTo>
                  <a:cubicBezTo>
                    <a:pt x="263" y="59"/>
                    <a:pt x="263" y="58"/>
                    <a:pt x="262" y="57"/>
                  </a:cubicBezTo>
                  <a:cubicBezTo>
                    <a:pt x="261" y="55"/>
                    <a:pt x="259" y="53"/>
                    <a:pt x="257" y="51"/>
                  </a:cubicBezTo>
                  <a:cubicBezTo>
                    <a:pt x="256" y="50"/>
                    <a:pt x="255" y="48"/>
                    <a:pt x="252" y="46"/>
                  </a:cubicBezTo>
                  <a:cubicBezTo>
                    <a:pt x="249" y="42"/>
                    <a:pt x="244" y="38"/>
                    <a:pt x="240" y="34"/>
                  </a:cubicBezTo>
                  <a:cubicBezTo>
                    <a:pt x="238" y="32"/>
                    <a:pt x="236" y="30"/>
                    <a:pt x="235" y="29"/>
                  </a:cubicBezTo>
                  <a:cubicBezTo>
                    <a:pt x="234" y="28"/>
                    <a:pt x="233" y="28"/>
                    <a:pt x="232" y="27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0" y="26"/>
                    <a:pt x="229" y="26"/>
                  </a:cubicBezTo>
                  <a:cubicBezTo>
                    <a:pt x="229" y="26"/>
                    <a:pt x="227" y="26"/>
                    <a:pt x="227" y="27"/>
                  </a:cubicBezTo>
                  <a:cubicBezTo>
                    <a:pt x="222" y="32"/>
                    <a:pt x="217" y="37"/>
                    <a:pt x="212" y="42"/>
                  </a:cubicBezTo>
                  <a:cubicBezTo>
                    <a:pt x="200" y="35"/>
                    <a:pt x="187" y="30"/>
                    <a:pt x="174" y="27"/>
                  </a:cubicBezTo>
                  <a:cubicBezTo>
                    <a:pt x="174" y="20"/>
                    <a:pt x="174" y="13"/>
                    <a:pt x="174" y="5"/>
                  </a:cubicBezTo>
                  <a:cubicBezTo>
                    <a:pt x="174" y="4"/>
                    <a:pt x="173" y="2"/>
                    <a:pt x="171" y="2"/>
                  </a:cubicBezTo>
                  <a:cubicBezTo>
                    <a:pt x="163" y="1"/>
                    <a:pt x="155" y="0"/>
                    <a:pt x="147" y="0"/>
                  </a:cubicBezTo>
                  <a:cubicBezTo>
                    <a:pt x="139" y="0"/>
                    <a:pt x="131" y="1"/>
                    <a:pt x="123" y="2"/>
                  </a:cubicBezTo>
                  <a:cubicBezTo>
                    <a:pt x="122" y="2"/>
                    <a:pt x="120" y="4"/>
                    <a:pt x="120" y="5"/>
                  </a:cubicBezTo>
                  <a:cubicBezTo>
                    <a:pt x="120" y="13"/>
                    <a:pt x="120" y="20"/>
                    <a:pt x="120" y="27"/>
                  </a:cubicBezTo>
                  <a:cubicBezTo>
                    <a:pt x="107" y="30"/>
                    <a:pt x="94" y="35"/>
                    <a:pt x="82" y="42"/>
                  </a:cubicBezTo>
                  <a:cubicBezTo>
                    <a:pt x="77" y="37"/>
                    <a:pt x="72" y="32"/>
                    <a:pt x="67" y="27"/>
                  </a:cubicBezTo>
                  <a:cubicBezTo>
                    <a:pt x="66" y="26"/>
                    <a:pt x="64" y="26"/>
                    <a:pt x="63" y="27"/>
                  </a:cubicBezTo>
                  <a:cubicBezTo>
                    <a:pt x="50" y="36"/>
                    <a:pt x="39" y="48"/>
                    <a:pt x="29" y="61"/>
                  </a:cubicBezTo>
                  <a:cubicBezTo>
                    <a:pt x="29" y="62"/>
                    <a:pt x="28" y="63"/>
                    <a:pt x="29" y="64"/>
                  </a:cubicBezTo>
                  <a:cubicBezTo>
                    <a:pt x="28" y="71"/>
                    <a:pt x="28" y="77"/>
                    <a:pt x="27" y="83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6"/>
                    <a:pt x="26" y="86"/>
                    <a:pt x="26" y="87"/>
                  </a:cubicBezTo>
                  <a:cubicBezTo>
                    <a:pt x="26" y="87"/>
                    <a:pt x="26" y="88"/>
                    <a:pt x="26" y="88"/>
                  </a:cubicBezTo>
                  <a:cubicBezTo>
                    <a:pt x="26" y="89"/>
                    <a:pt x="26" y="91"/>
                    <a:pt x="27" y="91"/>
                  </a:cubicBezTo>
                  <a:cubicBezTo>
                    <a:pt x="30" y="94"/>
                    <a:pt x="32" y="96"/>
                    <a:pt x="35" y="99"/>
                  </a:cubicBezTo>
                  <a:cubicBezTo>
                    <a:pt x="32" y="105"/>
                    <a:pt x="30" y="111"/>
                    <a:pt x="29" y="118"/>
                  </a:cubicBezTo>
                  <a:cubicBezTo>
                    <a:pt x="22" y="118"/>
                    <a:pt x="15" y="118"/>
                    <a:pt x="7" y="118"/>
                  </a:cubicBezTo>
                  <a:cubicBezTo>
                    <a:pt x="6" y="118"/>
                    <a:pt x="4" y="119"/>
                    <a:pt x="4" y="121"/>
                  </a:cubicBezTo>
                  <a:cubicBezTo>
                    <a:pt x="4" y="122"/>
                    <a:pt x="4" y="123"/>
                    <a:pt x="4" y="125"/>
                  </a:cubicBezTo>
                  <a:cubicBezTo>
                    <a:pt x="3" y="125"/>
                    <a:pt x="2" y="126"/>
                    <a:pt x="2" y="127"/>
                  </a:cubicBezTo>
                  <a:cubicBezTo>
                    <a:pt x="1" y="136"/>
                    <a:pt x="0" y="153"/>
                    <a:pt x="0" y="167"/>
                  </a:cubicBezTo>
                  <a:cubicBezTo>
                    <a:pt x="0" y="178"/>
                    <a:pt x="0" y="188"/>
                    <a:pt x="1" y="195"/>
                  </a:cubicBezTo>
                  <a:cubicBezTo>
                    <a:pt x="2" y="196"/>
                    <a:pt x="3" y="198"/>
                    <a:pt x="5" y="198"/>
                  </a:cubicBezTo>
                  <a:cubicBezTo>
                    <a:pt x="12" y="198"/>
                    <a:pt x="19" y="198"/>
                    <a:pt x="26" y="198"/>
                  </a:cubicBezTo>
                  <a:cubicBezTo>
                    <a:pt x="28" y="206"/>
                    <a:pt x="30" y="213"/>
                    <a:pt x="33" y="221"/>
                  </a:cubicBezTo>
                  <a:cubicBezTo>
                    <a:pt x="32" y="222"/>
                    <a:pt x="31" y="223"/>
                    <a:pt x="30" y="224"/>
                  </a:cubicBezTo>
                  <a:cubicBezTo>
                    <a:pt x="29" y="225"/>
                    <a:pt x="28" y="226"/>
                    <a:pt x="28" y="227"/>
                  </a:cubicBezTo>
                  <a:cubicBezTo>
                    <a:pt x="28" y="228"/>
                    <a:pt x="28" y="228"/>
                    <a:pt x="28" y="228"/>
                  </a:cubicBezTo>
                  <a:cubicBezTo>
                    <a:pt x="28" y="236"/>
                    <a:pt x="27" y="245"/>
                    <a:pt x="26" y="253"/>
                  </a:cubicBezTo>
                  <a:cubicBezTo>
                    <a:pt x="26" y="253"/>
                    <a:pt x="26" y="254"/>
                    <a:pt x="25" y="254"/>
                  </a:cubicBezTo>
                  <a:cubicBezTo>
                    <a:pt x="25" y="256"/>
                    <a:pt x="26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37" y="270"/>
                    <a:pt x="47" y="279"/>
                    <a:pt x="58" y="288"/>
                  </a:cubicBezTo>
                  <a:cubicBezTo>
                    <a:pt x="58" y="289"/>
                    <a:pt x="59" y="289"/>
                    <a:pt x="60" y="289"/>
                  </a:cubicBezTo>
                  <a:cubicBezTo>
                    <a:pt x="62" y="290"/>
                    <a:pt x="63" y="290"/>
                    <a:pt x="64" y="289"/>
                  </a:cubicBezTo>
                  <a:cubicBezTo>
                    <a:pt x="69" y="284"/>
                    <a:pt x="74" y="279"/>
                    <a:pt x="79" y="274"/>
                  </a:cubicBezTo>
                  <a:cubicBezTo>
                    <a:pt x="91" y="281"/>
                    <a:pt x="101" y="286"/>
                    <a:pt x="114" y="289"/>
                  </a:cubicBezTo>
                  <a:cubicBezTo>
                    <a:pt x="115" y="297"/>
                    <a:pt x="116" y="302"/>
                    <a:pt x="118" y="312"/>
                  </a:cubicBezTo>
                  <a:cubicBezTo>
                    <a:pt x="118" y="313"/>
                    <a:pt x="119" y="314"/>
                    <a:pt x="120" y="314"/>
                  </a:cubicBezTo>
                  <a:cubicBezTo>
                    <a:pt x="128" y="316"/>
                    <a:pt x="136" y="316"/>
                    <a:pt x="144" y="316"/>
                  </a:cubicBezTo>
                  <a:cubicBezTo>
                    <a:pt x="152" y="316"/>
                    <a:pt x="160" y="316"/>
                    <a:pt x="168" y="314"/>
                  </a:cubicBezTo>
                  <a:cubicBezTo>
                    <a:pt x="170" y="314"/>
                    <a:pt x="171" y="313"/>
                    <a:pt x="171" y="311"/>
                  </a:cubicBezTo>
                  <a:cubicBezTo>
                    <a:pt x="171" y="305"/>
                    <a:pt x="173" y="297"/>
                    <a:pt x="174" y="288"/>
                  </a:cubicBezTo>
                  <a:cubicBezTo>
                    <a:pt x="187" y="285"/>
                    <a:pt x="198" y="281"/>
                    <a:pt x="210" y="274"/>
                  </a:cubicBezTo>
                  <a:cubicBezTo>
                    <a:pt x="215" y="279"/>
                    <a:pt x="219" y="284"/>
                    <a:pt x="224" y="289"/>
                  </a:cubicBezTo>
                  <a:cubicBezTo>
                    <a:pt x="226" y="290"/>
                    <a:pt x="227" y="290"/>
                    <a:pt x="229" y="289"/>
                  </a:cubicBezTo>
                  <a:cubicBezTo>
                    <a:pt x="242" y="280"/>
                    <a:pt x="253" y="269"/>
                    <a:pt x="262" y="255"/>
                  </a:cubicBezTo>
                  <a:cubicBezTo>
                    <a:pt x="263" y="254"/>
                    <a:pt x="263" y="254"/>
                    <a:pt x="263" y="254"/>
                  </a:cubicBezTo>
                  <a:cubicBezTo>
                    <a:pt x="265" y="245"/>
                    <a:pt x="265" y="239"/>
                    <a:pt x="266" y="227"/>
                  </a:cubicBezTo>
                  <a:cubicBezTo>
                    <a:pt x="266" y="227"/>
                    <a:pt x="266" y="227"/>
                    <a:pt x="266" y="226"/>
                  </a:cubicBezTo>
                  <a:cubicBezTo>
                    <a:pt x="266" y="226"/>
                    <a:pt x="266" y="226"/>
                    <a:pt x="266" y="226"/>
                  </a:cubicBezTo>
                  <a:cubicBezTo>
                    <a:pt x="265" y="226"/>
                    <a:pt x="265" y="225"/>
                    <a:pt x="265" y="225"/>
                  </a:cubicBezTo>
                  <a:cubicBezTo>
                    <a:pt x="265" y="225"/>
                    <a:pt x="265" y="225"/>
                    <a:pt x="265" y="225"/>
                  </a:cubicBezTo>
                  <a:cubicBezTo>
                    <a:pt x="262" y="222"/>
                    <a:pt x="259" y="219"/>
                    <a:pt x="257" y="217"/>
                  </a:cubicBezTo>
                  <a:cubicBezTo>
                    <a:pt x="262" y="208"/>
                    <a:pt x="264" y="203"/>
                    <a:pt x="266" y="200"/>
                  </a:cubicBezTo>
                  <a:cubicBezTo>
                    <a:pt x="268" y="199"/>
                    <a:pt x="268" y="199"/>
                    <a:pt x="270" y="198"/>
                  </a:cubicBezTo>
                  <a:close/>
                  <a:moveTo>
                    <a:pt x="267" y="192"/>
                  </a:moveTo>
                  <a:cubicBezTo>
                    <a:pt x="267" y="192"/>
                    <a:pt x="267" y="192"/>
                    <a:pt x="266" y="192"/>
                  </a:cubicBezTo>
                  <a:cubicBezTo>
                    <a:pt x="267" y="190"/>
                    <a:pt x="267" y="189"/>
                    <a:pt x="267" y="187"/>
                  </a:cubicBezTo>
                  <a:cubicBezTo>
                    <a:pt x="270" y="182"/>
                    <a:pt x="272" y="177"/>
                    <a:pt x="273" y="172"/>
                  </a:cubicBezTo>
                  <a:cubicBezTo>
                    <a:pt x="275" y="172"/>
                    <a:pt x="276" y="171"/>
                    <a:pt x="278" y="171"/>
                  </a:cubicBezTo>
                  <a:cubicBezTo>
                    <a:pt x="275" y="178"/>
                    <a:pt x="272" y="184"/>
                    <a:pt x="270" y="191"/>
                  </a:cubicBezTo>
                  <a:cubicBezTo>
                    <a:pt x="269" y="191"/>
                    <a:pt x="268" y="191"/>
                    <a:pt x="267" y="192"/>
                  </a:cubicBezTo>
                  <a:close/>
                  <a:moveTo>
                    <a:pt x="267" y="175"/>
                  </a:moveTo>
                  <a:cubicBezTo>
                    <a:pt x="267" y="174"/>
                    <a:pt x="268" y="174"/>
                    <a:pt x="268" y="174"/>
                  </a:cubicBezTo>
                  <a:cubicBezTo>
                    <a:pt x="268" y="174"/>
                    <a:pt x="269" y="173"/>
                    <a:pt x="269" y="173"/>
                  </a:cubicBezTo>
                  <a:cubicBezTo>
                    <a:pt x="269" y="175"/>
                    <a:pt x="268" y="177"/>
                    <a:pt x="267" y="179"/>
                  </a:cubicBezTo>
                  <a:cubicBezTo>
                    <a:pt x="267" y="177"/>
                    <a:pt x="267" y="176"/>
                    <a:pt x="267" y="175"/>
                  </a:cubicBezTo>
                  <a:close/>
                  <a:moveTo>
                    <a:pt x="274" y="191"/>
                  </a:moveTo>
                  <a:cubicBezTo>
                    <a:pt x="276" y="184"/>
                    <a:pt x="279" y="177"/>
                    <a:pt x="282" y="171"/>
                  </a:cubicBezTo>
                  <a:cubicBezTo>
                    <a:pt x="282" y="171"/>
                    <a:pt x="283" y="171"/>
                    <a:pt x="283" y="171"/>
                  </a:cubicBezTo>
                  <a:cubicBezTo>
                    <a:pt x="283" y="178"/>
                    <a:pt x="282" y="184"/>
                    <a:pt x="281" y="191"/>
                  </a:cubicBezTo>
                  <a:cubicBezTo>
                    <a:pt x="279" y="191"/>
                    <a:pt x="277" y="191"/>
                    <a:pt x="276" y="191"/>
                  </a:cubicBezTo>
                  <a:cubicBezTo>
                    <a:pt x="275" y="191"/>
                    <a:pt x="274" y="191"/>
                    <a:pt x="274" y="191"/>
                  </a:cubicBezTo>
                  <a:close/>
                  <a:moveTo>
                    <a:pt x="249" y="80"/>
                  </a:moveTo>
                  <a:cubicBezTo>
                    <a:pt x="252" y="77"/>
                    <a:pt x="255" y="74"/>
                    <a:pt x="258" y="71"/>
                  </a:cubicBezTo>
                  <a:cubicBezTo>
                    <a:pt x="258" y="74"/>
                    <a:pt x="258" y="76"/>
                    <a:pt x="258" y="79"/>
                  </a:cubicBezTo>
                  <a:cubicBezTo>
                    <a:pt x="258" y="81"/>
                    <a:pt x="258" y="83"/>
                    <a:pt x="258" y="84"/>
                  </a:cubicBezTo>
                  <a:cubicBezTo>
                    <a:pt x="257" y="85"/>
                    <a:pt x="255" y="87"/>
                    <a:pt x="254" y="88"/>
                  </a:cubicBezTo>
                  <a:cubicBezTo>
                    <a:pt x="253" y="85"/>
                    <a:pt x="251" y="82"/>
                    <a:pt x="249" y="80"/>
                  </a:cubicBezTo>
                  <a:close/>
                  <a:moveTo>
                    <a:pt x="35" y="71"/>
                  </a:moveTo>
                  <a:cubicBezTo>
                    <a:pt x="36" y="71"/>
                    <a:pt x="37" y="72"/>
                    <a:pt x="37" y="73"/>
                  </a:cubicBezTo>
                  <a:cubicBezTo>
                    <a:pt x="36" y="73"/>
                    <a:pt x="36" y="74"/>
                    <a:pt x="35" y="75"/>
                  </a:cubicBezTo>
                  <a:cubicBezTo>
                    <a:pt x="35" y="74"/>
                    <a:pt x="35" y="72"/>
                    <a:pt x="35" y="71"/>
                  </a:cubicBezTo>
                  <a:close/>
                  <a:moveTo>
                    <a:pt x="33" y="86"/>
                  </a:moveTo>
                  <a:cubicBezTo>
                    <a:pt x="34" y="84"/>
                    <a:pt x="34" y="82"/>
                    <a:pt x="34" y="81"/>
                  </a:cubicBezTo>
                  <a:cubicBezTo>
                    <a:pt x="36" y="79"/>
                    <a:pt x="38" y="77"/>
                    <a:pt x="40" y="75"/>
                  </a:cubicBezTo>
                  <a:cubicBezTo>
                    <a:pt x="40" y="75"/>
                    <a:pt x="41" y="76"/>
                    <a:pt x="41" y="76"/>
                  </a:cubicBezTo>
                  <a:cubicBezTo>
                    <a:pt x="39" y="80"/>
                    <a:pt x="36" y="83"/>
                    <a:pt x="33" y="86"/>
                  </a:cubicBezTo>
                  <a:close/>
                  <a:moveTo>
                    <a:pt x="35" y="89"/>
                  </a:moveTo>
                  <a:cubicBezTo>
                    <a:pt x="38" y="86"/>
                    <a:pt x="41" y="82"/>
                    <a:pt x="44" y="79"/>
                  </a:cubicBezTo>
                  <a:cubicBezTo>
                    <a:pt x="44" y="79"/>
                    <a:pt x="44" y="80"/>
                    <a:pt x="45" y="80"/>
                  </a:cubicBezTo>
                  <a:cubicBezTo>
                    <a:pt x="42" y="84"/>
                    <a:pt x="40" y="88"/>
                    <a:pt x="38" y="92"/>
                  </a:cubicBezTo>
                  <a:cubicBezTo>
                    <a:pt x="37" y="91"/>
                    <a:pt x="36" y="90"/>
                    <a:pt x="35" y="89"/>
                  </a:cubicBezTo>
                  <a:close/>
                  <a:moveTo>
                    <a:pt x="35" y="122"/>
                  </a:moveTo>
                  <a:cubicBezTo>
                    <a:pt x="36" y="115"/>
                    <a:pt x="38" y="107"/>
                    <a:pt x="41" y="101"/>
                  </a:cubicBezTo>
                  <a:cubicBezTo>
                    <a:pt x="42" y="100"/>
                    <a:pt x="42" y="100"/>
                    <a:pt x="42" y="99"/>
                  </a:cubicBezTo>
                  <a:cubicBezTo>
                    <a:pt x="45" y="93"/>
                    <a:pt x="48" y="87"/>
                    <a:pt x="52" y="81"/>
                  </a:cubicBezTo>
                  <a:cubicBezTo>
                    <a:pt x="53" y="80"/>
                    <a:pt x="52" y="78"/>
                    <a:pt x="51" y="77"/>
                  </a:cubicBezTo>
                  <a:cubicBezTo>
                    <a:pt x="46" y="72"/>
                    <a:pt x="41" y="67"/>
                    <a:pt x="37" y="62"/>
                  </a:cubicBezTo>
                  <a:cubicBezTo>
                    <a:pt x="45" y="52"/>
                    <a:pt x="54" y="42"/>
                    <a:pt x="65" y="34"/>
                  </a:cubicBezTo>
                  <a:cubicBezTo>
                    <a:pt x="70" y="39"/>
                    <a:pt x="75" y="44"/>
                    <a:pt x="80" y="49"/>
                  </a:cubicBezTo>
                  <a:cubicBezTo>
                    <a:pt x="81" y="50"/>
                    <a:pt x="82" y="50"/>
                    <a:pt x="84" y="49"/>
                  </a:cubicBezTo>
                  <a:cubicBezTo>
                    <a:pt x="96" y="41"/>
                    <a:pt x="110" y="36"/>
                    <a:pt x="124" y="33"/>
                  </a:cubicBezTo>
                  <a:cubicBezTo>
                    <a:pt x="126" y="32"/>
                    <a:pt x="127" y="31"/>
                    <a:pt x="127" y="29"/>
                  </a:cubicBezTo>
                  <a:cubicBezTo>
                    <a:pt x="127" y="22"/>
                    <a:pt x="127" y="15"/>
                    <a:pt x="127" y="8"/>
                  </a:cubicBezTo>
                  <a:cubicBezTo>
                    <a:pt x="134" y="7"/>
                    <a:pt x="140" y="7"/>
                    <a:pt x="147" y="7"/>
                  </a:cubicBezTo>
                  <a:cubicBezTo>
                    <a:pt x="154" y="7"/>
                    <a:pt x="160" y="7"/>
                    <a:pt x="167" y="8"/>
                  </a:cubicBezTo>
                  <a:cubicBezTo>
                    <a:pt x="167" y="15"/>
                    <a:pt x="167" y="22"/>
                    <a:pt x="167" y="29"/>
                  </a:cubicBezTo>
                  <a:cubicBezTo>
                    <a:pt x="167" y="31"/>
                    <a:pt x="168" y="32"/>
                    <a:pt x="170" y="33"/>
                  </a:cubicBezTo>
                  <a:cubicBezTo>
                    <a:pt x="184" y="36"/>
                    <a:pt x="198" y="41"/>
                    <a:pt x="210" y="49"/>
                  </a:cubicBezTo>
                  <a:cubicBezTo>
                    <a:pt x="212" y="50"/>
                    <a:pt x="213" y="50"/>
                    <a:pt x="214" y="49"/>
                  </a:cubicBezTo>
                  <a:cubicBezTo>
                    <a:pt x="220" y="44"/>
                    <a:pt x="225" y="39"/>
                    <a:pt x="230" y="34"/>
                  </a:cubicBezTo>
                  <a:cubicBezTo>
                    <a:pt x="231" y="35"/>
                    <a:pt x="232" y="36"/>
                    <a:pt x="234" y="38"/>
                  </a:cubicBezTo>
                  <a:cubicBezTo>
                    <a:pt x="238" y="41"/>
                    <a:pt x="242" y="45"/>
                    <a:pt x="245" y="48"/>
                  </a:cubicBezTo>
                  <a:cubicBezTo>
                    <a:pt x="248" y="52"/>
                    <a:pt x="251" y="54"/>
                    <a:pt x="252" y="55"/>
                  </a:cubicBezTo>
                  <a:cubicBezTo>
                    <a:pt x="254" y="57"/>
                    <a:pt x="255" y="59"/>
                    <a:pt x="257" y="61"/>
                  </a:cubicBezTo>
                  <a:cubicBezTo>
                    <a:pt x="257" y="62"/>
                    <a:pt x="257" y="62"/>
                    <a:pt x="258" y="62"/>
                  </a:cubicBezTo>
                  <a:cubicBezTo>
                    <a:pt x="253" y="67"/>
                    <a:pt x="248" y="72"/>
                    <a:pt x="243" y="77"/>
                  </a:cubicBezTo>
                  <a:cubicBezTo>
                    <a:pt x="242" y="78"/>
                    <a:pt x="241" y="80"/>
                    <a:pt x="242" y="81"/>
                  </a:cubicBezTo>
                  <a:cubicBezTo>
                    <a:pt x="251" y="94"/>
                    <a:pt x="256" y="107"/>
                    <a:pt x="259" y="122"/>
                  </a:cubicBezTo>
                  <a:cubicBezTo>
                    <a:pt x="260" y="124"/>
                    <a:pt x="261" y="125"/>
                    <a:pt x="263" y="125"/>
                  </a:cubicBezTo>
                  <a:cubicBezTo>
                    <a:pt x="270" y="125"/>
                    <a:pt x="277" y="125"/>
                    <a:pt x="284" y="125"/>
                  </a:cubicBezTo>
                  <a:cubicBezTo>
                    <a:pt x="285" y="131"/>
                    <a:pt x="285" y="138"/>
                    <a:pt x="285" y="145"/>
                  </a:cubicBezTo>
                  <a:cubicBezTo>
                    <a:pt x="285" y="152"/>
                    <a:pt x="285" y="158"/>
                    <a:pt x="284" y="164"/>
                  </a:cubicBezTo>
                  <a:cubicBezTo>
                    <a:pt x="283" y="164"/>
                    <a:pt x="282" y="164"/>
                    <a:pt x="281" y="164"/>
                  </a:cubicBezTo>
                  <a:cubicBezTo>
                    <a:pt x="274" y="164"/>
                    <a:pt x="269" y="166"/>
                    <a:pt x="264" y="168"/>
                  </a:cubicBezTo>
                  <a:cubicBezTo>
                    <a:pt x="261" y="170"/>
                    <a:pt x="259" y="173"/>
                    <a:pt x="257" y="176"/>
                  </a:cubicBezTo>
                  <a:cubicBezTo>
                    <a:pt x="253" y="184"/>
                    <a:pt x="251" y="195"/>
                    <a:pt x="243" y="208"/>
                  </a:cubicBezTo>
                  <a:cubicBezTo>
                    <a:pt x="242" y="210"/>
                    <a:pt x="242" y="211"/>
                    <a:pt x="243" y="213"/>
                  </a:cubicBezTo>
                  <a:cubicBezTo>
                    <a:pt x="248" y="217"/>
                    <a:pt x="253" y="222"/>
                    <a:pt x="258" y="227"/>
                  </a:cubicBezTo>
                  <a:cubicBezTo>
                    <a:pt x="250" y="238"/>
                    <a:pt x="241" y="248"/>
                    <a:pt x="230" y="256"/>
                  </a:cubicBezTo>
                  <a:cubicBezTo>
                    <a:pt x="225" y="251"/>
                    <a:pt x="220" y="246"/>
                    <a:pt x="215" y="241"/>
                  </a:cubicBezTo>
                  <a:cubicBezTo>
                    <a:pt x="214" y="240"/>
                    <a:pt x="212" y="240"/>
                    <a:pt x="211" y="240"/>
                  </a:cubicBezTo>
                  <a:cubicBezTo>
                    <a:pt x="198" y="249"/>
                    <a:pt x="185" y="255"/>
                    <a:pt x="170" y="258"/>
                  </a:cubicBezTo>
                  <a:cubicBezTo>
                    <a:pt x="168" y="258"/>
                    <a:pt x="167" y="259"/>
                    <a:pt x="167" y="261"/>
                  </a:cubicBezTo>
                  <a:cubicBezTo>
                    <a:pt x="167" y="268"/>
                    <a:pt x="167" y="275"/>
                    <a:pt x="167" y="282"/>
                  </a:cubicBezTo>
                  <a:cubicBezTo>
                    <a:pt x="160" y="283"/>
                    <a:pt x="154" y="283"/>
                    <a:pt x="147" y="283"/>
                  </a:cubicBezTo>
                  <a:cubicBezTo>
                    <a:pt x="140" y="283"/>
                    <a:pt x="134" y="283"/>
                    <a:pt x="127" y="282"/>
                  </a:cubicBezTo>
                  <a:cubicBezTo>
                    <a:pt x="127" y="275"/>
                    <a:pt x="127" y="268"/>
                    <a:pt x="127" y="261"/>
                  </a:cubicBezTo>
                  <a:cubicBezTo>
                    <a:pt x="127" y="259"/>
                    <a:pt x="126" y="258"/>
                    <a:pt x="124" y="258"/>
                  </a:cubicBezTo>
                  <a:cubicBezTo>
                    <a:pt x="110" y="255"/>
                    <a:pt x="96" y="249"/>
                    <a:pt x="83" y="240"/>
                  </a:cubicBezTo>
                  <a:cubicBezTo>
                    <a:pt x="82" y="240"/>
                    <a:pt x="80" y="240"/>
                    <a:pt x="79" y="241"/>
                  </a:cubicBezTo>
                  <a:cubicBezTo>
                    <a:pt x="74" y="246"/>
                    <a:pt x="69" y="251"/>
                    <a:pt x="64" y="255"/>
                  </a:cubicBezTo>
                  <a:cubicBezTo>
                    <a:pt x="53" y="247"/>
                    <a:pt x="44" y="238"/>
                    <a:pt x="36" y="227"/>
                  </a:cubicBezTo>
                  <a:cubicBezTo>
                    <a:pt x="41" y="222"/>
                    <a:pt x="46" y="217"/>
                    <a:pt x="51" y="213"/>
                  </a:cubicBezTo>
                  <a:cubicBezTo>
                    <a:pt x="52" y="211"/>
                    <a:pt x="52" y="210"/>
                    <a:pt x="51" y="208"/>
                  </a:cubicBezTo>
                  <a:cubicBezTo>
                    <a:pt x="43" y="196"/>
                    <a:pt x="37" y="182"/>
                    <a:pt x="34" y="167"/>
                  </a:cubicBezTo>
                  <a:cubicBezTo>
                    <a:pt x="34" y="166"/>
                    <a:pt x="33" y="165"/>
                    <a:pt x="31" y="165"/>
                  </a:cubicBezTo>
                  <a:cubicBezTo>
                    <a:pt x="24" y="165"/>
                    <a:pt x="17" y="165"/>
                    <a:pt x="10" y="165"/>
                  </a:cubicBezTo>
                  <a:cubicBezTo>
                    <a:pt x="9" y="158"/>
                    <a:pt x="9" y="152"/>
                    <a:pt x="9" y="145"/>
                  </a:cubicBezTo>
                  <a:cubicBezTo>
                    <a:pt x="9" y="138"/>
                    <a:pt x="9" y="131"/>
                    <a:pt x="10" y="125"/>
                  </a:cubicBezTo>
                  <a:cubicBezTo>
                    <a:pt x="17" y="125"/>
                    <a:pt x="24" y="125"/>
                    <a:pt x="31" y="125"/>
                  </a:cubicBezTo>
                  <a:cubicBezTo>
                    <a:pt x="33" y="125"/>
                    <a:pt x="34" y="124"/>
                    <a:pt x="35" y="122"/>
                  </a:cubicBezTo>
                  <a:close/>
                  <a:moveTo>
                    <a:pt x="257" y="252"/>
                  </a:moveTo>
                  <a:cubicBezTo>
                    <a:pt x="254" y="255"/>
                    <a:pt x="252" y="258"/>
                    <a:pt x="249" y="261"/>
                  </a:cubicBezTo>
                  <a:cubicBezTo>
                    <a:pt x="251" y="255"/>
                    <a:pt x="253" y="248"/>
                    <a:pt x="255" y="241"/>
                  </a:cubicBezTo>
                  <a:cubicBezTo>
                    <a:pt x="256" y="240"/>
                    <a:pt x="257" y="239"/>
                    <a:pt x="258" y="238"/>
                  </a:cubicBezTo>
                  <a:cubicBezTo>
                    <a:pt x="258" y="243"/>
                    <a:pt x="257" y="247"/>
                    <a:pt x="257" y="252"/>
                  </a:cubicBezTo>
                  <a:close/>
                  <a:moveTo>
                    <a:pt x="236" y="274"/>
                  </a:moveTo>
                  <a:cubicBezTo>
                    <a:pt x="239" y="267"/>
                    <a:pt x="241" y="260"/>
                    <a:pt x="244" y="253"/>
                  </a:cubicBezTo>
                  <a:cubicBezTo>
                    <a:pt x="246" y="251"/>
                    <a:pt x="248" y="249"/>
                    <a:pt x="250" y="247"/>
                  </a:cubicBezTo>
                  <a:cubicBezTo>
                    <a:pt x="248" y="254"/>
                    <a:pt x="246" y="260"/>
                    <a:pt x="244" y="267"/>
                  </a:cubicBezTo>
                  <a:cubicBezTo>
                    <a:pt x="242" y="270"/>
                    <a:pt x="239" y="272"/>
                    <a:pt x="236" y="274"/>
                  </a:cubicBezTo>
                  <a:close/>
                  <a:moveTo>
                    <a:pt x="215" y="270"/>
                  </a:moveTo>
                  <a:cubicBezTo>
                    <a:pt x="218" y="266"/>
                    <a:pt x="220" y="262"/>
                    <a:pt x="222" y="257"/>
                  </a:cubicBezTo>
                  <a:cubicBezTo>
                    <a:pt x="222" y="258"/>
                    <a:pt x="223" y="258"/>
                    <a:pt x="224" y="259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2" y="264"/>
                    <a:pt x="219" y="268"/>
                    <a:pt x="217" y="272"/>
                  </a:cubicBezTo>
                  <a:cubicBezTo>
                    <a:pt x="217" y="272"/>
                    <a:pt x="216" y="271"/>
                    <a:pt x="215" y="270"/>
                  </a:cubicBezTo>
                  <a:close/>
                  <a:moveTo>
                    <a:pt x="174" y="281"/>
                  </a:moveTo>
                  <a:cubicBezTo>
                    <a:pt x="174" y="279"/>
                    <a:pt x="174" y="277"/>
                    <a:pt x="174" y="275"/>
                  </a:cubicBezTo>
                  <a:cubicBezTo>
                    <a:pt x="177" y="271"/>
                    <a:pt x="180" y="266"/>
                    <a:pt x="182" y="261"/>
                  </a:cubicBezTo>
                  <a:cubicBezTo>
                    <a:pt x="184" y="261"/>
                    <a:pt x="185" y="260"/>
                    <a:pt x="187" y="260"/>
                  </a:cubicBezTo>
                  <a:cubicBezTo>
                    <a:pt x="183" y="267"/>
                    <a:pt x="180" y="274"/>
                    <a:pt x="176" y="281"/>
                  </a:cubicBezTo>
                  <a:cubicBezTo>
                    <a:pt x="175" y="281"/>
                    <a:pt x="175" y="281"/>
                    <a:pt x="174" y="281"/>
                  </a:cubicBezTo>
                  <a:close/>
                  <a:moveTo>
                    <a:pt x="164" y="308"/>
                  </a:moveTo>
                  <a:cubicBezTo>
                    <a:pt x="163" y="308"/>
                    <a:pt x="162" y="308"/>
                    <a:pt x="160" y="309"/>
                  </a:cubicBezTo>
                  <a:cubicBezTo>
                    <a:pt x="162" y="304"/>
                    <a:pt x="164" y="299"/>
                    <a:pt x="166" y="294"/>
                  </a:cubicBezTo>
                  <a:cubicBezTo>
                    <a:pt x="166" y="299"/>
                    <a:pt x="165" y="304"/>
                    <a:pt x="164" y="308"/>
                  </a:cubicBezTo>
                  <a:close/>
                  <a:moveTo>
                    <a:pt x="165" y="289"/>
                  </a:moveTo>
                  <a:cubicBezTo>
                    <a:pt x="162" y="295"/>
                    <a:pt x="159" y="302"/>
                    <a:pt x="156" y="309"/>
                  </a:cubicBezTo>
                  <a:cubicBezTo>
                    <a:pt x="154" y="309"/>
                    <a:pt x="152" y="309"/>
                    <a:pt x="150" y="309"/>
                  </a:cubicBezTo>
                  <a:cubicBezTo>
                    <a:pt x="152" y="303"/>
                    <a:pt x="155" y="296"/>
                    <a:pt x="158" y="290"/>
                  </a:cubicBezTo>
                  <a:cubicBezTo>
                    <a:pt x="160" y="289"/>
                    <a:pt x="163" y="289"/>
                    <a:pt x="165" y="289"/>
                  </a:cubicBezTo>
                  <a:close/>
                  <a:moveTo>
                    <a:pt x="174" y="264"/>
                  </a:moveTo>
                  <a:cubicBezTo>
                    <a:pt x="175" y="263"/>
                    <a:pt x="176" y="263"/>
                    <a:pt x="178" y="263"/>
                  </a:cubicBezTo>
                  <a:cubicBezTo>
                    <a:pt x="176" y="265"/>
                    <a:pt x="175" y="267"/>
                    <a:pt x="174" y="269"/>
                  </a:cubicBezTo>
                  <a:cubicBezTo>
                    <a:pt x="174" y="267"/>
                    <a:pt x="174" y="265"/>
                    <a:pt x="174" y="264"/>
                  </a:cubicBezTo>
                  <a:close/>
                  <a:moveTo>
                    <a:pt x="192" y="258"/>
                  </a:moveTo>
                  <a:cubicBezTo>
                    <a:pt x="194" y="257"/>
                    <a:pt x="197" y="256"/>
                    <a:pt x="199" y="255"/>
                  </a:cubicBezTo>
                  <a:cubicBezTo>
                    <a:pt x="196" y="262"/>
                    <a:pt x="193" y="269"/>
                    <a:pt x="191" y="276"/>
                  </a:cubicBezTo>
                  <a:cubicBezTo>
                    <a:pt x="187" y="278"/>
                    <a:pt x="184" y="279"/>
                    <a:pt x="181" y="280"/>
                  </a:cubicBezTo>
                  <a:cubicBezTo>
                    <a:pt x="184" y="272"/>
                    <a:pt x="188" y="265"/>
                    <a:pt x="192" y="258"/>
                  </a:cubicBezTo>
                  <a:close/>
                  <a:moveTo>
                    <a:pt x="203" y="253"/>
                  </a:moveTo>
                  <a:cubicBezTo>
                    <a:pt x="205" y="252"/>
                    <a:pt x="207" y="251"/>
                    <a:pt x="209" y="250"/>
                  </a:cubicBezTo>
                  <a:cubicBezTo>
                    <a:pt x="206" y="257"/>
                    <a:pt x="203" y="264"/>
                    <a:pt x="200" y="272"/>
                  </a:cubicBezTo>
                  <a:cubicBezTo>
                    <a:pt x="198" y="273"/>
                    <a:pt x="197" y="274"/>
                    <a:pt x="195" y="274"/>
                  </a:cubicBezTo>
                  <a:cubicBezTo>
                    <a:pt x="198" y="267"/>
                    <a:pt x="201" y="260"/>
                    <a:pt x="203" y="253"/>
                  </a:cubicBezTo>
                  <a:close/>
                  <a:moveTo>
                    <a:pt x="215" y="251"/>
                  </a:moveTo>
                  <a:cubicBezTo>
                    <a:pt x="217" y="252"/>
                    <a:pt x="218" y="253"/>
                    <a:pt x="219" y="254"/>
                  </a:cubicBezTo>
                  <a:cubicBezTo>
                    <a:pt x="218" y="258"/>
                    <a:pt x="216" y="262"/>
                    <a:pt x="214" y="266"/>
                  </a:cubicBezTo>
                  <a:cubicBezTo>
                    <a:pt x="214" y="261"/>
                    <a:pt x="215" y="256"/>
                    <a:pt x="215" y="251"/>
                  </a:cubicBezTo>
                  <a:close/>
                  <a:moveTo>
                    <a:pt x="208" y="261"/>
                  </a:moveTo>
                  <a:cubicBezTo>
                    <a:pt x="207" y="263"/>
                    <a:pt x="207" y="265"/>
                    <a:pt x="207" y="267"/>
                  </a:cubicBezTo>
                  <a:cubicBezTo>
                    <a:pt x="206" y="268"/>
                    <a:pt x="205" y="269"/>
                    <a:pt x="205" y="269"/>
                  </a:cubicBezTo>
                  <a:cubicBezTo>
                    <a:pt x="206" y="266"/>
                    <a:pt x="207" y="264"/>
                    <a:pt x="208" y="261"/>
                  </a:cubicBezTo>
                  <a:close/>
                  <a:moveTo>
                    <a:pt x="224" y="266"/>
                  </a:moveTo>
                  <a:cubicBezTo>
                    <a:pt x="224" y="270"/>
                    <a:pt x="223" y="274"/>
                    <a:pt x="223" y="278"/>
                  </a:cubicBezTo>
                  <a:cubicBezTo>
                    <a:pt x="222" y="277"/>
                    <a:pt x="221" y="276"/>
                    <a:pt x="220" y="275"/>
                  </a:cubicBezTo>
                  <a:cubicBezTo>
                    <a:pt x="221" y="272"/>
                    <a:pt x="223" y="269"/>
                    <a:pt x="224" y="266"/>
                  </a:cubicBezTo>
                  <a:close/>
                  <a:moveTo>
                    <a:pt x="232" y="263"/>
                  </a:moveTo>
                  <a:cubicBezTo>
                    <a:pt x="234" y="261"/>
                    <a:pt x="236" y="259"/>
                    <a:pt x="239" y="257"/>
                  </a:cubicBezTo>
                  <a:cubicBezTo>
                    <a:pt x="236" y="264"/>
                    <a:pt x="234" y="271"/>
                    <a:pt x="231" y="279"/>
                  </a:cubicBezTo>
                  <a:cubicBezTo>
                    <a:pt x="231" y="279"/>
                    <a:pt x="230" y="279"/>
                    <a:pt x="230" y="280"/>
                  </a:cubicBezTo>
                  <a:cubicBezTo>
                    <a:pt x="230" y="274"/>
                    <a:pt x="231" y="268"/>
                    <a:pt x="232" y="263"/>
                  </a:cubicBezTo>
                  <a:close/>
                  <a:moveTo>
                    <a:pt x="106" y="280"/>
                  </a:moveTo>
                  <a:cubicBezTo>
                    <a:pt x="104" y="279"/>
                    <a:pt x="102" y="279"/>
                    <a:pt x="100" y="278"/>
                  </a:cubicBezTo>
                  <a:cubicBezTo>
                    <a:pt x="104" y="272"/>
                    <a:pt x="108" y="267"/>
                    <a:pt x="113" y="262"/>
                  </a:cubicBezTo>
                  <a:cubicBezTo>
                    <a:pt x="115" y="262"/>
                    <a:pt x="117" y="263"/>
                    <a:pt x="119" y="263"/>
                  </a:cubicBezTo>
                  <a:cubicBezTo>
                    <a:pt x="115" y="269"/>
                    <a:pt x="110" y="274"/>
                    <a:pt x="106" y="280"/>
                  </a:cubicBezTo>
                  <a:close/>
                  <a:moveTo>
                    <a:pt x="92" y="274"/>
                  </a:moveTo>
                  <a:cubicBezTo>
                    <a:pt x="96" y="269"/>
                    <a:pt x="101" y="264"/>
                    <a:pt x="105" y="259"/>
                  </a:cubicBezTo>
                  <a:cubicBezTo>
                    <a:pt x="107" y="260"/>
                    <a:pt x="108" y="260"/>
                    <a:pt x="110" y="261"/>
                  </a:cubicBezTo>
                  <a:cubicBezTo>
                    <a:pt x="105" y="266"/>
                    <a:pt x="101" y="271"/>
                    <a:pt x="97" y="276"/>
                  </a:cubicBezTo>
                  <a:cubicBezTo>
                    <a:pt x="95" y="276"/>
                    <a:pt x="94" y="275"/>
                    <a:pt x="92" y="274"/>
                  </a:cubicBezTo>
                  <a:close/>
                  <a:moveTo>
                    <a:pt x="86" y="270"/>
                  </a:moveTo>
                  <a:cubicBezTo>
                    <a:pt x="89" y="265"/>
                    <a:pt x="93" y="261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8" y="256"/>
                    <a:pt x="100" y="257"/>
                    <a:pt x="102" y="258"/>
                  </a:cubicBezTo>
                  <a:cubicBezTo>
                    <a:pt x="97" y="262"/>
                    <a:pt x="93" y="267"/>
                    <a:pt x="89" y="272"/>
                  </a:cubicBezTo>
                  <a:cubicBezTo>
                    <a:pt x="88" y="272"/>
                    <a:pt x="87" y="271"/>
                    <a:pt x="86" y="270"/>
                  </a:cubicBezTo>
                  <a:close/>
                  <a:moveTo>
                    <a:pt x="87" y="251"/>
                  </a:moveTo>
                  <a:cubicBezTo>
                    <a:pt x="86" y="252"/>
                    <a:pt x="85" y="253"/>
                    <a:pt x="84" y="255"/>
                  </a:cubicBezTo>
                  <a:cubicBezTo>
                    <a:pt x="84" y="253"/>
                    <a:pt x="84" y="251"/>
                    <a:pt x="84" y="249"/>
                  </a:cubicBezTo>
                  <a:cubicBezTo>
                    <a:pt x="85" y="249"/>
                    <a:pt x="86" y="250"/>
                    <a:pt x="87" y="251"/>
                  </a:cubicBezTo>
                  <a:close/>
                  <a:moveTo>
                    <a:pt x="83" y="268"/>
                  </a:moveTo>
                  <a:cubicBezTo>
                    <a:pt x="83" y="266"/>
                    <a:pt x="83" y="263"/>
                    <a:pt x="83" y="261"/>
                  </a:cubicBezTo>
                  <a:cubicBezTo>
                    <a:pt x="85" y="258"/>
                    <a:pt x="88" y="255"/>
                    <a:pt x="90" y="252"/>
                  </a:cubicBezTo>
                  <a:cubicBezTo>
                    <a:pt x="91" y="253"/>
                    <a:pt x="92" y="253"/>
                    <a:pt x="94" y="254"/>
                  </a:cubicBezTo>
                  <a:cubicBezTo>
                    <a:pt x="90" y="259"/>
                    <a:pt x="87" y="264"/>
                    <a:pt x="83" y="268"/>
                  </a:cubicBezTo>
                  <a:close/>
                  <a:moveTo>
                    <a:pt x="134" y="289"/>
                  </a:moveTo>
                  <a:cubicBezTo>
                    <a:pt x="132" y="295"/>
                    <a:pt x="129" y="300"/>
                    <a:pt x="127" y="306"/>
                  </a:cubicBezTo>
                  <a:cubicBezTo>
                    <a:pt x="127" y="300"/>
                    <a:pt x="127" y="295"/>
                    <a:pt x="128" y="289"/>
                  </a:cubicBezTo>
                  <a:cubicBezTo>
                    <a:pt x="130" y="289"/>
                    <a:pt x="132" y="289"/>
                    <a:pt x="134" y="289"/>
                  </a:cubicBezTo>
                  <a:close/>
                  <a:moveTo>
                    <a:pt x="138" y="290"/>
                  </a:moveTo>
                  <a:cubicBezTo>
                    <a:pt x="140" y="290"/>
                    <a:pt x="142" y="290"/>
                    <a:pt x="143" y="290"/>
                  </a:cubicBezTo>
                  <a:cubicBezTo>
                    <a:pt x="141" y="296"/>
                    <a:pt x="138" y="303"/>
                    <a:pt x="136" y="309"/>
                  </a:cubicBezTo>
                  <a:cubicBezTo>
                    <a:pt x="134" y="309"/>
                    <a:pt x="131" y="309"/>
                    <a:pt x="129" y="309"/>
                  </a:cubicBezTo>
                  <a:cubicBezTo>
                    <a:pt x="132" y="302"/>
                    <a:pt x="135" y="296"/>
                    <a:pt x="138" y="290"/>
                  </a:cubicBezTo>
                  <a:close/>
                  <a:moveTo>
                    <a:pt x="60" y="261"/>
                  </a:moveTo>
                  <a:cubicBezTo>
                    <a:pt x="60" y="267"/>
                    <a:pt x="58" y="272"/>
                    <a:pt x="57" y="279"/>
                  </a:cubicBezTo>
                  <a:cubicBezTo>
                    <a:pt x="56" y="277"/>
                    <a:pt x="54" y="276"/>
                    <a:pt x="53" y="275"/>
                  </a:cubicBezTo>
                  <a:cubicBezTo>
                    <a:pt x="55" y="270"/>
                    <a:pt x="58" y="266"/>
                    <a:pt x="60" y="261"/>
                  </a:cubicBezTo>
                  <a:close/>
                  <a:moveTo>
                    <a:pt x="37" y="258"/>
                  </a:moveTo>
                  <a:cubicBezTo>
                    <a:pt x="39" y="254"/>
                    <a:pt x="41" y="250"/>
                    <a:pt x="44" y="247"/>
                  </a:cubicBezTo>
                  <a:cubicBezTo>
                    <a:pt x="45" y="248"/>
                    <a:pt x="46" y="248"/>
                    <a:pt x="46" y="249"/>
                  </a:cubicBezTo>
                  <a:cubicBezTo>
                    <a:pt x="44" y="253"/>
                    <a:pt x="41" y="257"/>
                    <a:pt x="39" y="260"/>
                  </a:cubicBezTo>
                  <a:cubicBezTo>
                    <a:pt x="38" y="260"/>
                    <a:pt x="37" y="259"/>
                    <a:pt x="37" y="258"/>
                  </a:cubicBezTo>
                  <a:close/>
                  <a:moveTo>
                    <a:pt x="7" y="171"/>
                  </a:moveTo>
                  <a:cubicBezTo>
                    <a:pt x="7" y="171"/>
                    <a:pt x="7" y="171"/>
                    <a:pt x="7" y="171"/>
                  </a:cubicBezTo>
                  <a:cubicBezTo>
                    <a:pt x="9" y="171"/>
                    <a:pt x="10" y="171"/>
                    <a:pt x="12" y="171"/>
                  </a:cubicBezTo>
                  <a:cubicBezTo>
                    <a:pt x="10" y="175"/>
                    <a:pt x="9" y="179"/>
                    <a:pt x="7" y="183"/>
                  </a:cubicBezTo>
                  <a:cubicBezTo>
                    <a:pt x="7" y="179"/>
                    <a:pt x="7" y="175"/>
                    <a:pt x="7" y="171"/>
                  </a:cubicBezTo>
                  <a:close/>
                  <a:moveTo>
                    <a:pt x="7" y="190"/>
                  </a:moveTo>
                  <a:cubicBezTo>
                    <a:pt x="10" y="184"/>
                    <a:pt x="13" y="177"/>
                    <a:pt x="15" y="171"/>
                  </a:cubicBezTo>
                  <a:cubicBezTo>
                    <a:pt x="18" y="171"/>
                    <a:pt x="20" y="171"/>
                    <a:pt x="23" y="171"/>
                  </a:cubicBezTo>
                  <a:cubicBezTo>
                    <a:pt x="20" y="178"/>
                    <a:pt x="17" y="184"/>
                    <a:pt x="15" y="191"/>
                  </a:cubicBezTo>
                  <a:cubicBezTo>
                    <a:pt x="12" y="191"/>
                    <a:pt x="10" y="191"/>
                    <a:pt x="8" y="191"/>
                  </a:cubicBezTo>
                  <a:cubicBezTo>
                    <a:pt x="8" y="191"/>
                    <a:pt x="8" y="190"/>
                    <a:pt x="7" y="190"/>
                  </a:cubicBezTo>
                  <a:close/>
                  <a:moveTo>
                    <a:pt x="26" y="172"/>
                  </a:moveTo>
                  <a:cubicBezTo>
                    <a:pt x="26" y="175"/>
                    <a:pt x="26" y="179"/>
                    <a:pt x="26" y="182"/>
                  </a:cubicBezTo>
                  <a:cubicBezTo>
                    <a:pt x="25" y="185"/>
                    <a:pt x="24" y="188"/>
                    <a:pt x="23" y="191"/>
                  </a:cubicBezTo>
                  <a:cubicBezTo>
                    <a:pt x="21" y="191"/>
                    <a:pt x="20" y="191"/>
                    <a:pt x="18" y="191"/>
                  </a:cubicBezTo>
                  <a:cubicBezTo>
                    <a:pt x="21" y="184"/>
                    <a:pt x="23" y="178"/>
                    <a:pt x="26" y="172"/>
                  </a:cubicBezTo>
                  <a:close/>
                  <a:moveTo>
                    <a:pt x="32" y="195"/>
                  </a:moveTo>
                  <a:cubicBezTo>
                    <a:pt x="32" y="192"/>
                    <a:pt x="32" y="189"/>
                    <a:pt x="33" y="185"/>
                  </a:cubicBezTo>
                  <a:cubicBezTo>
                    <a:pt x="33" y="188"/>
                    <a:pt x="34" y="190"/>
                    <a:pt x="35" y="192"/>
                  </a:cubicBezTo>
                  <a:cubicBezTo>
                    <a:pt x="34" y="194"/>
                    <a:pt x="34" y="196"/>
                    <a:pt x="33" y="199"/>
                  </a:cubicBezTo>
                  <a:cubicBezTo>
                    <a:pt x="33" y="198"/>
                    <a:pt x="32" y="196"/>
                    <a:pt x="32" y="195"/>
                  </a:cubicBezTo>
                  <a:close/>
                  <a:moveTo>
                    <a:pt x="37" y="197"/>
                  </a:moveTo>
                  <a:cubicBezTo>
                    <a:pt x="38" y="199"/>
                    <a:pt x="39" y="201"/>
                    <a:pt x="40" y="203"/>
                  </a:cubicBezTo>
                  <a:cubicBezTo>
                    <a:pt x="39" y="206"/>
                    <a:pt x="38" y="209"/>
                    <a:pt x="37" y="212"/>
                  </a:cubicBezTo>
                  <a:cubicBezTo>
                    <a:pt x="36" y="210"/>
                    <a:pt x="35" y="207"/>
                    <a:pt x="35" y="205"/>
                  </a:cubicBezTo>
                  <a:cubicBezTo>
                    <a:pt x="36" y="202"/>
                    <a:pt x="36" y="199"/>
                    <a:pt x="37" y="197"/>
                  </a:cubicBezTo>
                  <a:close/>
                  <a:moveTo>
                    <a:pt x="44" y="210"/>
                  </a:moveTo>
                  <a:cubicBezTo>
                    <a:pt x="43" y="211"/>
                    <a:pt x="42" y="212"/>
                    <a:pt x="41" y="213"/>
                  </a:cubicBezTo>
                  <a:cubicBezTo>
                    <a:pt x="41" y="211"/>
                    <a:pt x="42" y="209"/>
                    <a:pt x="43" y="207"/>
                  </a:cubicBezTo>
                  <a:cubicBezTo>
                    <a:pt x="43" y="208"/>
                    <a:pt x="44" y="209"/>
                    <a:pt x="44" y="210"/>
                  </a:cubicBezTo>
                  <a:close/>
                  <a:moveTo>
                    <a:pt x="34" y="236"/>
                  </a:moveTo>
                  <a:cubicBezTo>
                    <a:pt x="35" y="237"/>
                    <a:pt x="36" y="238"/>
                    <a:pt x="37" y="239"/>
                  </a:cubicBezTo>
                  <a:cubicBezTo>
                    <a:pt x="36" y="241"/>
                    <a:pt x="35" y="243"/>
                    <a:pt x="34" y="245"/>
                  </a:cubicBezTo>
                  <a:cubicBezTo>
                    <a:pt x="34" y="242"/>
                    <a:pt x="34" y="239"/>
                    <a:pt x="34" y="236"/>
                  </a:cubicBezTo>
                  <a:close/>
                  <a:moveTo>
                    <a:pt x="33" y="253"/>
                  </a:moveTo>
                  <a:cubicBezTo>
                    <a:pt x="35" y="249"/>
                    <a:pt x="37" y="246"/>
                    <a:pt x="39" y="242"/>
                  </a:cubicBezTo>
                  <a:cubicBezTo>
                    <a:pt x="40" y="243"/>
                    <a:pt x="41" y="243"/>
                    <a:pt x="41" y="244"/>
                  </a:cubicBezTo>
                  <a:cubicBezTo>
                    <a:pt x="39" y="248"/>
                    <a:pt x="37" y="251"/>
                    <a:pt x="34" y="255"/>
                  </a:cubicBezTo>
                  <a:cubicBezTo>
                    <a:pt x="34" y="254"/>
                    <a:pt x="33" y="254"/>
                    <a:pt x="33" y="253"/>
                  </a:cubicBezTo>
                  <a:close/>
                  <a:moveTo>
                    <a:pt x="41" y="263"/>
                  </a:moveTo>
                  <a:cubicBezTo>
                    <a:pt x="44" y="259"/>
                    <a:pt x="46" y="255"/>
                    <a:pt x="49" y="252"/>
                  </a:cubicBezTo>
                  <a:cubicBezTo>
                    <a:pt x="50" y="252"/>
                    <a:pt x="51" y="253"/>
                    <a:pt x="51" y="254"/>
                  </a:cubicBezTo>
                  <a:cubicBezTo>
                    <a:pt x="49" y="258"/>
                    <a:pt x="46" y="262"/>
                    <a:pt x="44" y="266"/>
                  </a:cubicBezTo>
                  <a:cubicBezTo>
                    <a:pt x="43" y="265"/>
                    <a:pt x="42" y="264"/>
                    <a:pt x="41" y="263"/>
                  </a:cubicBezTo>
                  <a:close/>
                  <a:moveTo>
                    <a:pt x="46" y="269"/>
                  </a:moveTo>
                  <a:cubicBezTo>
                    <a:pt x="49" y="265"/>
                    <a:pt x="51" y="260"/>
                    <a:pt x="54" y="256"/>
                  </a:cubicBezTo>
                  <a:cubicBezTo>
                    <a:pt x="55" y="257"/>
                    <a:pt x="56" y="258"/>
                    <a:pt x="58" y="259"/>
                  </a:cubicBezTo>
                  <a:cubicBezTo>
                    <a:pt x="55" y="263"/>
                    <a:pt x="53" y="268"/>
                    <a:pt x="50" y="272"/>
                  </a:cubicBezTo>
                  <a:cubicBezTo>
                    <a:pt x="49" y="271"/>
                    <a:pt x="48" y="270"/>
                    <a:pt x="46" y="269"/>
                  </a:cubicBezTo>
                  <a:close/>
                  <a:moveTo>
                    <a:pt x="64" y="279"/>
                  </a:moveTo>
                  <a:cubicBezTo>
                    <a:pt x="65" y="274"/>
                    <a:pt x="66" y="269"/>
                    <a:pt x="67" y="262"/>
                  </a:cubicBezTo>
                  <a:cubicBezTo>
                    <a:pt x="70" y="259"/>
                    <a:pt x="74" y="256"/>
                    <a:pt x="77" y="252"/>
                  </a:cubicBezTo>
                  <a:cubicBezTo>
                    <a:pt x="77" y="257"/>
                    <a:pt x="76" y="262"/>
                    <a:pt x="76" y="268"/>
                  </a:cubicBezTo>
                  <a:cubicBezTo>
                    <a:pt x="72" y="272"/>
                    <a:pt x="68" y="275"/>
                    <a:pt x="64" y="279"/>
                  </a:cubicBezTo>
                  <a:close/>
                  <a:moveTo>
                    <a:pt x="118" y="283"/>
                  </a:moveTo>
                  <a:cubicBezTo>
                    <a:pt x="115" y="283"/>
                    <a:pt x="112" y="282"/>
                    <a:pt x="109" y="281"/>
                  </a:cubicBezTo>
                  <a:cubicBezTo>
                    <a:pt x="113" y="276"/>
                    <a:pt x="117" y="272"/>
                    <a:pt x="120" y="267"/>
                  </a:cubicBezTo>
                  <a:cubicBezTo>
                    <a:pt x="120" y="273"/>
                    <a:pt x="120" y="279"/>
                    <a:pt x="120" y="285"/>
                  </a:cubicBezTo>
                  <a:cubicBezTo>
                    <a:pt x="120" y="286"/>
                    <a:pt x="121" y="286"/>
                    <a:pt x="121" y="287"/>
                  </a:cubicBezTo>
                  <a:cubicBezTo>
                    <a:pt x="121" y="288"/>
                    <a:pt x="121" y="289"/>
                    <a:pt x="121" y="289"/>
                  </a:cubicBezTo>
                  <a:cubicBezTo>
                    <a:pt x="121" y="288"/>
                    <a:pt x="121" y="287"/>
                    <a:pt x="121" y="286"/>
                  </a:cubicBezTo>
                  <a:cubicBezTo>
                    <a:pt x="120" y="285"/>
                    <a:pt x="119" y="284"/>
                    <a:pt x="118" y="283"/>
                  </a:cubicBezTo>
                  <a:close/>
                  <a:moveTo>
                    <a:pt x="139" y="309"/>
                  </a:moveTo>
                  <a:cubicBezTo>
                    <a:pt x="142" y="303"/>
                    <a:pt x="144" y="296"/>
                    <a:pt x="147" y="290"/>
                  </a:cubicBezTo>
                  <a:cubicBezTo>
                    <a:pt x="149" y="290"/>
                    <a:pt x="152" y="290"/>
                    <a:pt x="154" y="290"/>
                  </a:cubicBezTo>
                  <a:cubicBezTo>
                    <a:pt x="151" y="296"/>
                    <a:pt x="149" y="303"/>
                    <a:pt x="147" y="309"/>
                  </a:cubicBezTo>
                  <a:cubicBezTo>
                    <a:pt x="147" y="309"/>
                    <a:pt x="146" y="309"/>
                    <a:pt x="146" y="310"/>
                  </a:cubicBezTo>
                  <a:cubicBezTo>
                    <a:pt x="146" y="310"/>
                    <a:pt x="145" y="310"/>
                    <a:pt x="144" y="310"/>
                  </a:cubicBezTo>
                  <a:cubicBezTo>
                    <a:pt x="143" y="310"/>
                    <a:pt x="141" y="310"/>
                    <a:pt x="139" y="309"/>
                  </a:cubicBezTo>
                  <a:close/>
                  <a:moveTo>
                    <a:pt x="250" y="210"/>
                  </a:moveTo>
                  <a:cubicBezTo>
                    <a:pt x="255" y="201"/>
                    <a:pt x="258" y="193"/>
                    <a:pt x="260" y="187"/>
                  </a:cubicBezTo>
                  <a:cubicBezTo>
                    <a:pt x="260" y="190"/>
                    <a:pt x="260" y="194"/>
                    <a:pt x="259" y="197"/>
                  </a:cubicBezTo>
                  <a:cubicBezTo>
                    <a:pt x="259" y="198"/>
                    <a:pt x="259" y="198"/>
                    <a:pt x="260" y="199"/>
                  </a:cubicBezTo>
                  <a:cubicBezTo>
                    <a:pt x="257" y="202"/>
                    <a:pt x="255" y="206"/>
                    <a:pt x="252" y="212"/>
                  </a:cubicBezTo>
                  <a:cubicBezTo>
                    <a:pt x="251" y="211"/>
                    <a:pt x="251" y="210"/>
                    <a:pt x="250" y="2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" name="Group 4"/>
          <p:cNvGrpSpPr>
            <a:grpSpLocks noChangeAspect="1"/>
          </p:cNvGrpSpPr>
          <p:nvPr/>
        </p:nvGrpSpPr>
        <p:grpSpPr bwMode="auto">
          <a:xfrm>
            <a:off x="4043949" y="2432806"/>
            <a:ext cx="1476989" cy="1597295"/>
            <a:chOff x="3173" y="1433"/>
            <a:chExt cx="1596" cy="1726"/>
          </a:xfrm>
          <a:solidFill>
            <a:srgbClr val="F7B63E"/>
          </a:solidFill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3479" y="1728"/>
              <a:ext cx="995" cy="994"/>
            </a:xfrm>
            <a:custGeom>
              <a:avLst/>
              <a:gdLst>
                <a:gd name="T0" fmla="*/ 149 w 182"/>
                <a:gd name="T1" fmla="*/ 161 h 182"/>
                <a:gd name="T2" fmla="*/ 150 w 182"/>
                <a:gd name="T3" fmla="*/ 160 h 182"/>
                <a:gd name="T4" fmla="*/ 159 w 182"/>
                <a:gd name="T5" fmla="*/ 152 h 182"/>
                <a:gd name="T6" fmla="*/ 160 w 182"/>
                <a:gd name="T7" fmla="*/ 150 h 182"/>
                <a:gd name="T8" fmla="*/ 182 w 182"/>
                <a:gd name="T9" fmla="*/ 94 h 182"/>
                <a:gd name="T10" fmla="*/ 88 w 182"/>
                <a:gd name="T11" fmla="*/ 0 h 182"/>
                <a:gd name="T12" fmla="*/ 0 w 182"/>
                <a:gd name="T13" fmla="*/ 88 h 182"/>
                <a:gd name="T14" fmla="*/ 94 w 182"/>
                <a:gd name="T15" fmla="*/ 182 h 182"/>
                <a:gd name="T16" fmla="*/ 7 w 182"/>
                <a:gd name="T17" fmla="*/ 91 h 182"/>
                <a:gd name="T18" fmla="*/ 29 w 182"/>
                <a:gd name="T19" fmla="*/ 58 h 182"/>
                <a:gd name="T20" fmla="*/ 143 w 182"/>
                <a:gd name="T21" fmla="*/ 58 h 182"/>
                <a:gd name="T22" fmla="*/ 172 w 182"/>
                <a:gd name="T23" fmla="*/ 114 h 182"/>
                <a:gd name="T24" fmla="*/ 150 w 182"/>
                <a:gd name="T25" fmla="*/ 151 h 182"/>
                <a:gd name="T26" fmla="*/ 34 w 182"/>
                <a:gd name="T27" fmla="*/ 148 h 182"/>
                <a:gd name="T28" fmla="*/ 11 w 182"/>
                <a:gd name="T29" fmla="*/ 66 h 182"/>
                <a:gd name="T30" fmla="*/ 35 w 182"/>
                <a:gd name="T31" fmla="*/ 28 h 182"/>
                <a:gd name="T32" fmla="*/ 19 w 182"/>
                <a:gd name="T33" fmla="*/ 59 h 182"/>
                <a:gd name="T34" fmla="*/ 10 w 182"/>
                <a:gd name="T35" fmla="*/ 67 h 182"/>
                <a:gd name="T36" fmla="*/ 38 w 182"/>
                <a:gd name="T37" fmla="*/ 41 h 182"/>
                <a:gd name="T38" fmla="*/ 27 w 182"/>
                <a:gd name="T39" fmla="*/ 51 h 182"/>
                <a:gd name="T40" fmla="*/ 59 w 182"/>
                <a:gd name="T41" fmla="*/ 13 h 182"/>
                <a:gd name="T42" fmla="*/ 51 w 182"/>
                <a:gd name="T43" fmla="*/ 33 h 182"/>
                <a:gd name="T44" fmla="*/ 45 w 182"/>
                <a:gd name="T45" fmla="*/ 37 h 182"/>
                <a:gd name="T46" fmla="*/ 70 w 182"/>
                <a:gd name="T47" fmla="*/ 9 h 182"/>
                <a:gd name="T48" fmla="*/ 64 w 182"/>
                <a:gd name="T49" fmla="*/ 30 h 182"/>
                <a:gd name="T50" fmla="*/ 75 w 182"/>
                <a:gd name="T51" fmla="*/ 8 h 182"/>
                <a:gd name="T52" fmla="*/ 88 w 182"/>
                <a:gd name="T53" fmla="*/ 7 h 182"/>
                <a:gd name="T54" fmla="*/ 79 w 182"/>
                <a:gd name="T55" fmla="*/ 27 h 182"/>
                <a:gd name="T56" fmla="*/ 85 w 182"/>
                <a:gd name="T57" fmla="*/ 7 h 182"/>
                <a:gd name="T58" fmla="*/ 104 w 182"/>
                <a:gd name="T59" fmla="*/ 9 h 182"/>
                <a:gd name="T60" fmla="*/ 90 w 182"/>
                <a:gd name="T61" fmla="*/ 27 h 182"/>
                <a:gd name="T62" fmla="*/ 85 w 182"/>
                <a:gd name="T63" fmla="*/ 27 h 182"/>
                <a:gd name="T64" fmla="*/ 98 w 182"/>
                <a:gd name="T65" fmla="*/ 8 h 182"/>
                <a:gd name="T66" fmla="*/ 116 w 182"/>
                <a:gd name="T67" fmla="*/ 13 h 182"/>
                <a:gd name="T68" fmla="*/ 94 w 182"/>
                <a:gd name="T69" fmla="*/ 27 h 182"/>
                <a:gd name="T70" fmla="*/ 108 w 182"/>
                <a:gd name="T71" fmla="*/ 10 h 182"/>
                <a:gd name="T72" fmla="*/ 124 w 182"/>
                <a:gd name="T73" fmla="*/ 16 h 182"/>
                <a:gd name="T74" fmla="*/ 106 w 182"/>
                <a:gd name="T75" fmla="*/ 30 h 182"/>
                <a:gd name="T76" fmla="*/ 124 w 182"/>
                <a:gd name="T77" fmla="*/ 16 h 182"/>
                <a:gd name="T78" fmla="*/ 132 w 182"/>
                <a:gd name="T79" fmla="*/ 41 h 182"/>
                <a:gd name="T80" fmla="*/ 137 w 182"/>
                <a:gd name="T81" fmla="*/ 24 h 182"/>
                <a:gd name="T82" fmla="*/ 148 w 182"/>
                <a:gd name="T83" fmla="*/ 34 h 182"/>
                <a:gd name="T84" fmla="*/ 141 w 182"/>
                <a:gd name="T85" fmla="*/ 47 h 182"/>
                <a:gd name="T86" fmla="*/ 147 w 182"/>
                <a:gd name="T87" fmla="*/ 32 h 182"/>
                <a:gd name="T88" fmla="*/ 158 w 182"/>
                <a:gd name="T89" fmla="*/ 45 h 182"/>
                <a:gd name="T90" fmla="*/ 143 w 182"/>
                <a:gd name="T91" fmla="*/ 49 h 182"/>
                <a:gd name="T92" fmla="*/ 158 w 182"/>
                <a:gd name="T93" fmla="*/ 45 h 182"/>
                <a:gd name="T94" fmla="*/ 152 w 182"/>
                <a:gd name="T95" fmla="*/ 57 h 182"/>
                <a:gd name="T96" fmla="*/ 160 w 182"/>
                <a:gd name="T97" fmla="*/ 47 h 182"/>
                <a:gd name="T98" fmla="*/ 166 w 182"/>
                <a:gd name="T99" fmla="*/ 59 h 182"/>
                <a:gd name="T100" fmla="*/ 155 w 182"/>
                <a:gd name="T101" fmla="*/ 60 h 182"/>
                <a:gd name="T102" fmla="*/ 166 w 182"/>
                <a:gd name="T103" fmla="*/ 59 h 182"/>
                <a:gd name="T104" fmla="*/ 167 w 182"/>
                <a:gd name="T105" fmla="*/ 78 h 182"/>
                <a:gd name="T106" fmla="*/ 171 w 182"/>
                <a:gd name="T107" fmla="*/ 69 h 182"/>
                <a:gd name="T108" fmla="*/ 169 w 182"/>
                <a:gd name="T109" fmla="*/ 66 h 182"/>
                <a:gd name="T110" fmla="*/ 161 w 182"/>
                <a:gd name="T111" fmla="*/ 68 h 182"/>
                <a:gd name="T112" fmla="*/ 169 w 182"/>
                <a:gd name="T113" fmla="*/ 66 h 182"/>
                <a:gd name="T114" fmla="*/ 113 w 182"/>
                <a:gd name="T115" fmla="*/ 32 h 182"/>
                <a:gd name="T116" fmla="*/ 128 w 182"/>
                <a:gd name="T117" fmla="*/ 18 h 182"/>
                <a:gd name="T118" fmla="*/ 120 w 182"/>
                <a:gd name="T119" fmla="*/ 35 h 182"/>
                <a:gd name="T120" fmla="*/ 169 w 182"/>
                <a:gd name="T121" fmla="*/ 81 h 182"/>
                <a:gd name="T122" fmla="*/ 175 w 182"/>
                <a:gd name="T123" fmla="*/ 9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2" h="182">
                  <a:moveTo>
                    <a:pt x="94" y="182"/>
                  </a:moveTo>
                  <a:cubicBezTo>
                    <a:pt x="113" y="182"/>
                    <a:pt x="132" y="175"/>
                    <a:pt x="149" y="161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1" y="159"/>
                    <a:pt x="152" y="158"/>
                    <a:pt x="155" y="155"/>
                  </a:cubicBezTo>
                  <a:cubicBezTo>
                    <a:pt x="157" y="153"/>
                    <a:pt x="158" y="152"/>
                    <a:pt x="159" y="152"/>
                  </a:cubicBezTo>
                  <a:cubicBezTo>
                    <a:pt x="159" y="151"/>
                    <a:pt x="159" y="151"/>
                    <a:pt x="159" y="151"/>
                  </a:cubicBezTo>
                  <a:cubicBezTo>
                    <a:pt x="160" y="150"/>
                    <a:pt x="160" y="150"/>
                    <a:pt x="160" y="150"/>
                  </a:cubicBezTo>
                  <a:cubicBezTo>
                    <a:pt x="160" y="150"/>
                    <a:pt x="160" y="150"/>
                    <a:pt x="160" y="149"/>
                  </a:cubicBezTo>
                  <a:cubicBezTo>
                    <a:pt x="175" y="132"/>
                    <a:pt x="182" y="113"/>
                    <a:pt x="182" y="94"/>
                  </a:cubicBezTo>
                  <a:cubicBezTo>
                    <a:pt x="182" y="70"/>
                    <a:pt x="170" y="46"/>
                    <a:pt x="153" y="29"/>
                  </a:cubicBezTo>
                  <a:cubicBezTo>
                    <a:pt x="136" y="12"/>
                    <a:pt x="112" y="0"/>
                    <a:pt x="88" y="0"/>
                  </a:cubicBezTo>
                  <a:cubicBezTo>
                    <a:pt x="67" y="0"/>
                    <a:pt x="46" y="8"/>
                    <a:pt x="27" y="27"/>
                  </a:cubicBezTo>
                  <a:cubicBezTo>
                    <a:pt x="8" y="46"/>
                    <a:pt x="0" y="67"/>
                    <a:pt x="0" y="88"/>
                  </a:cubicBezTo>
                  <a:cubicBezTo>
                    <a:pt x="0" y="112"/>
                    <a:pt x="12" y="136"/>
                    <a:pt x="29" y="153"/>
                  </a:cubicBezTo>
                  <a:cubicBezTo>
                    <a:pt x="46" y="171"/>
                    <a:pt x="70" y="182"/>
                    <a:pt x="94" y="182"/>
                  </a:cubicBezTo>
                  <a:close/>
                  <a:moveTo>
                    <a:pt x="34" y="148"/>
                  </a:moveTo>
                  <a:cubicBezTo>
                    <a:pt x="18" y="133"/>
                    <a:pt x="8" y="112"/>
                    <a:pt x="7" y="91"/>
                  </a:cubicBezTo>
                  <a:cubicBezTo>
                    <a:pt x="8" y="91"/>
                    <a:pt x="8" y="90"/>
                    <a:pt x="9" y="89"/>
                  </a:cubicBezTo>
                  <a:cubicBezTo>
                    <a:pt x="13" y="79"/>
                    <a:pt x="19" y="68"/>
                    <a:pt x="29" y="58"/>
                  </a:cubicBezTo>
                  <a:cubicBezTo>
                    <a:pt x="47" y="41"/>
                    <a:pt x="66" y="33"/>
                    <a:pt x="85" y="33"/>
                  </a:cubicBezTo>
                  <a:cubicBezTo>
                    <a:pt x="106" y="33"/>
                    <a:pt x="127" y="43"/>
                    <a:pt x="143" y="58"/>
                  </a:cubicBezTo>
                  <a:cubicBezTo>
                    <a:pt x="159" y="72"/>
                    <a:pt x="170" y="93"/>
                    <a:pt x="172" y="114"/>
                  </a:cubicBezTo>
                  <a:cubicBezTo>
                    <a:pt x="172" y="114"/>
                    <a:pt x="172" y="114"/>
                    <a:pt x="172" y="114"/>
                  </a:cubicBezTo>
                  <a:cubicBezTo>
                    <a:pt x="169" y="127"/>
                    <a:pt x="162" y="139"/>
                    <a:pt x="151" y="150"/>
                  </a:cubicBezTo>
                  <a:cubicBezTo>
                    <a:pt x="150" y="150"/>
                    <a:pt x="150" y="150"/>
                    <a:pt x="150" y="151"/>
                  </a:cubicBezTo>
                  <a:cubicBezTo>
                    <a:pt x="132" y="168"/>
                    <a:pt x="113" y="175"/>
                    <a:pt x="94" y="175"/>
                  </a:cubicBezTo>
                  <a:cubicBezTo>
                    <a:pt x="72" y="175"/>
                    <a:pt x="50" y="165"/>
                    <a:pt x="34" y="148"/>
                  </a:cubicBezTo>
                  <a:close/>
                  <a:moveTo>
                    <a:pt x="10" y="67"/>
                  </a:moveTo>
                  <a:cubicBezTo>
                    <a:pt x="10" y="66"/>
                    <a:pt x="11" y="66"/>
                    <a:pt x="11" y="66"/>
                  </a:cubicBezTo>
                  <a:cubicBezTo>
                    <a:pt x="17" y="57"/>
                    <a:pt x="23" y="47"/>
                    <a:pt x="29" y="38"/>
                  </a:cubicBezTo>
                  <a:cubicBezTo>
                    <a:pt x="31" y="35"/>
                    <a:pt x="33" y="32"/>
                    <a:pt x="35" y="28"/>
                  </a:cubicBezTo>
                  <a:cubicBezTo>
                    <a:pt x="37" y="27"/>
                    <a:pt x="38" y="26"/>
                    <a:pt x="39" y="25"/>
                  </a:cubicBezTo>
                  <a:cubicBezTo>
                    <a:pt x="32" y="36"/>
                    <a:pt x="25" y="47"/>
                    <a:pt x="19" y="59"/>
                  </a:cubicBezTo>
                  <a:cubicBezTo>
                    <a:pt x="15" y="64"/>
                    <a:pt x="11" y="69"/>
                    <a:pt x="8" y="74"/>
                  </a:cubicBezTo>
                  <a:cubicBezTo>
                    <a:pt x="9" y="72"/>
                    <a:pt x="9" y="69"/>
                    <a:pt x="10" y="67"/>
                  </a:cubicBezTo>
                  <a:close/>
                  <a:moveTo>
                    <a:pt x="59" y="13"/>
                  </a:moveTo>
                  <a:cubicBezTo>
                    <a:pt x="52" y="22"/>
                    <a:pt x="45" y="32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4" y="44"/>
                    <a:pt x="31" y="47"/>
                    <a:pt x="27" y="51"/>
                  </a:cubicBezTo>
                  <a:cubicBezTo>
                    <a:pt x="33" y="40"/>
                    <a:pt x="40" y="29"/>
                    <a:pt x="48" y="19"/>
                  </a:cubicBezTo>
                  <a:cubicBezTo>
                    <a:pt x="51" y="17"/>
                    <a:pt x="55" y="15"/>
                    <a:pt x="59" y="13"/>
                  </a:cubicBezTo>
                  <a:close/>
                  <a:moveTo>
                    <a:pt x="70" y="9"/>
                  </a:moveTo>
                  <a:cubicBezTo>
                    <a:pt x="64" y="17"/>
                    <a:pt x="58" y="25"/>
                    <a:pt x="51" y="33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5"/>
                    <a:pt x="47" y="36"/>
                    <a:pt x="45" y="37"/>
                  </a:cubicBezTo>
                  <a:cubicBezTo>
                    <a:pt x="52" y="29"/>
                    <a:pt x="58" y="20"/>
                    <a:pt x="65" y="11"/>
                  </a:cubicBezTo>
                  <a:cubicBezTo>
                    <a:pt x="66" y="10"/>
                    <a:pt x="68" y="10"/>
                    <a:pt x="70" y="9"/>
                  </a:cubicBezTo>
                  <a:close/>
                  <a:moveTo>
                    <a:pt x="81" y="7"/>
                  </a:moveTo>
                  <a:cubicBezTo>
                    <a:pt x="75" y="15"/>
                    <a:pt x="69" y="22"/>
                    <a:pt x="64" y="30"/>
                  </a:cubicBezTo>
                  <a:cubicBezTo>
                    <a:pt x="62" y="30"/>
                    <a:pt x="59" y="31"/>
                    <a:pt x="57" y="32"/>
                  </a:cubicBezTo>
                  <a:cubicBezTo>
                    <a:pt x="63" y="24"/>
                    <a:pt x="69" y="16"/>
                    <a:pt x="75" y="8"/>
                  </a:cubicBezTo>
                  <a:cubicBezTo>
                    <a:pt x="77" y="8"/>
                    <a:pt x="79" y="8"/>
                    <a:pt x="81" y="7"/>
                  </a:cubicBezTo>
                  <a:close/>
                  <a:moveTo>
                    <a:pt x="88" y="7"/>
                  </a:moveTo>
                  <a:cubicBezTo>
                    <a:pt x="90" y="7"/>
                    <a:pt x="92" y="7"/>
                    <a:pt x="94" y="7"/>
                  </a:cubicBezTo>
                  <a:cubicBezTo>
                    <a:pt x="88" y="14"/>
                    <a:pt x="84" y="20"/>
                    <a:pt x="79" y="27"/>
                  </a:cubicBezTo>
                  <a:cubicBezTo>
                    <a:pt x="76" y="27"/>
                    <a:pt x="73" y="28"/>
                    <a:pt x="69" y="28"/>
                  </a:cubicBezTo>
                  <a:cubicBezTo>
                    <a:pt x="74" y="21"/>
                    <a:pt x="80" y="14"/>
                    <a:pt x="85" y="7"/>
                  </a:cubicBezTo>
                  <a:cubicBezTo>
                    <a:pt x="86" y="7"/>
                    <a:pt x="87" y="7"/>
                    <a:pt x="88" y="7"/>
                  </a:cubicBezTo>
                  <a:close/>
                  <a:moveTo>
                    <a:pt x="104" y="9"/>
                  </a:moveTo>
                  <a:cubicBezTo>
                    <a:pt x="103" y="10"/>
                    <a:pt x="102" y="12"/>
                    <a:pt x="100" y="13"/>
                  </a:cubicBezTo>
                  <a:cubicBezTo>
                    <a:pt x="97" y="17"/>
                    <a:pt x="93" y="21"/>
                    <a:pt x="90" y="27"/>
                  </a:cubicBezTo>
                  <a:cubicBezTo>
                    <a:pt x="90" y="27"/>
                    <a:pt x="90" y="27"/>
                    <a:pt x="90" y="27"/>
                  </a:cubicBezTo>
                  <a:cubicBezTo>
                    <a:pt x="89" y="27"/>
                    <a:pt x="87" y="27"/>
                    <a:pt x="85" y="27"/>
                  </a:cubicBezTo>
                  <a:cubicBezTo>
                    <a:pt x="84" y="27"/>
                    <a:pt x="84" y="27"/>
                    <a:pt x="83" y="27"/>
                  </a:cubicBezTo>
                  <a:cubicBezTo>
                    <a:pt x="88" y="20"/>
                    <a:pt x="93" y="14"/>
                    <a:pt x="98" y="8"/>
                  </a:cubicBezTo>
                  <a:cubicBezTo>
                    <a:pt x="100" y="8"/>
                    <a:pt x="102" y="8"/>
                    <a:pt x="104" y="9"/>
                  </a:cubicBezTo>
                  <a:close/>
                  <a:moveTo>
                    <a:pt x="116" y="13"/>
                  </a:moveTo>
                  <a:cubicBezTo>
                    <a:pt x="111" y="18"/>
                    <a:pt x="107" y="23"/>
                    <a:pt x="102" y="29"/>
                  </a:cubicBezTo>
                  <a:cubicBezTo>
                    <a:pt x="100" y="28"/>
                    <a:pt x="97" y="28"/>
                    <a:pt x="94" y="27"/>
                  </a:cubicBezTo>
                  <a:cubicBezTo>
                    <a:pt x="96" y="23"/>
                    <a:pt x="99" y="19"/>
                    <a:pt x="103" y="15"/>
                  </a:cubicBezTo>
                  <a:cubicBezTo>
                    <a:pt x="105" y="14"/>
                    <a:pt x="106" y="12"/>
                    <a:pt x="108" y="10"/>
                  </a:cubicBezTo>
                  <a:cubicBezTo>
                    <a:pt x="111" y="11"/>
                    <a:pt x="113" y="12"/>
                    <a:pt x="116" y="13"/>
                  </a:cubicBezTo>
                  <a:close/>
                  <a:moveTo>
                    <a:pt x="124" y="16"/>
                  </a:moveTo>
                  <a:cubicBezTo>
                    <a:pt x="119" y="21"/>
                    <a:pt x="115" y="26"/>
                    <a:pt x="110" y="31"/>
                  </a:cubicBezTo>
                  <a:cubicBezTo>
                    <a:pt x="109" y="30"/>
                    <a:pt x="107" y="30"/>
                    <a:pt x="106" y="30"/>
                  </a:cubicBezTo>
                  <a:cubicBezTo>
                    <a:pt x="110" y="24"/>
                    <a:pt x="115" y="19"/>
                    <a:pt x="120" y="14"/>
                  </a:cubicBezTo>
                  <a:cubicBezTo>
                    <a:pt x="121" y="15"/>
                    <a:pt x="123" y="16"/>
                    <a:pt x="124" y="16"/>
                  </a:cubicBezTo>
                  <a:close/>
                  <a:moveTo>
                    <a:pt x="144" y="30"/>
                  </a:moveTo>
                  <a:cubicBezTo>
                    <a:pt x="140" y="33"/>
                    <a:pt x="136" y="37"/>
                    <a:pt x="132" y="41"/>
                  </a:cubicBezTo>
                  <a:cubicBezTo>
                    <a:pt x="129" y="39"/>
                    <a:pt x="127" y="38"/>
                    <a:pt x="124" y="36"/>
                  </a:cubicBezTo>
                  <a:cubicBezTo>
                    <a:pt x="128" y="32"/>
                    <a:pt x="133" y="28"/>
                    <a:pt x="137" y="24"/>
                  </a:cubicBezTo>
                  <a:cubicBezTo>
                    <a:pt x="140" y="26"/>
                    <a:pt x="142" y="28"/>
                    <a:pt x="144" y="30"/>
                  </a:cubicBezTo>
                  <a:close/>
                  <a:moveTo>
                    <a:pt x="148" y="34"/>
                  </a:moveTo>
                  <a:cubicBezTo>
                    <a:pt x="150" y="35"/>
                    <a:pt x="151" y="36"/>
                    <a:pt x="152" y="38"/>
                  </a:cubicBezTo>
                  <a:cubicBezTo>
                    <a:pt x="148" y="41"/>
                    <a:pt x="144" y="44"/>
                    <a:pt x="141" y="47"/>
                  </a:cubicBezTo>
                  <a:cubicBezTo>
                    <a:pt x="139" y="45"/>
                    <a:pt x="137" y="44"/>
                    <a:pt x="135" y="43"/>
                  </a:cubicBezTo>
                  <a:cubicBezTo>
                    <a:pt x="139" y="39"/>
                    <a:pt x="143" y="35"/>
                    <a:pt x="147" y="32"/>
                  </a:cubicBezTo>
                  <a:cubicBezTo>
                    <a:pt x="147" y="33"/>
                    <a:pt x="148" y="33"/>
                    <a:pt x="148" y="34"/>
                  </a:cubicBezTo>
                  <a:close/>
                  <a:moveTo>
                    <a:pt x="158" y="45"/>
                  </a:moveTo>
                  <a:cubicBezTo>
                    <a:pt x="154" y="47"/>
                    <a:pt x="151" y="50"/>
                    <a:pt x="148" y="53"/>
                  </a:cubicBezTo>
                  <a:cubicBezTo>
                    <a:pt x="146" y="51"/>
                    <a:pt x="145" y="50"/>
                    <a:pt x="143" y="49"/>
                  </a:cubicBezTo>
                  <a:cubicBezTo>
                    <a:pt x="147" y="46"/>
                    <a:pt x="151" y="43"/>
                    <a:pt x="154" y="40"/>
                  </a:cubicBezTo>
                  <a:cubicBezTo>
                    <a:pt x="155" y="42"/>
                    <a:pt x="156" y="43"/>
                    <a:pt x="158" y="45"/>
                  </a:cubicBezTo>
                  <a:close/>
                  <a:moveTo>
                    <a:pt x="161" y="50"/>
                  </a:moveTo>
                  <a:cubicBezTo>
                    <a:pt x="158" y="52"/>
                    <a:pt x="155" y="55"/>
                    <a:pt x="152" y="57"/>
                  </a:cubicBezTo>
                  <a:cubicBezTo>
                    <a:pt x="152" y="57"/>
                    <a:pt x="151" y="56"/>
                    <a:pt x="150" y="55"/>
                  </a:cubicBezTo>
                  <a:cubicBezTo>
                    <a:pt x="153" y="52"/>
                    <a:pt x="156" y="50"/>
                    <a:pt x="160" y="47"/>
                  </a:cubicBezTo>
                  <a:cubicBezTo>
                    <a:pt x="160" y="48"/>
                    <a:pt x="161" y="49"/>
                    <a:pt x="161" y="50"/>
                  </a:cubicBezTo>
                  <a:close/>
                  <a:moveTo>
                    <a:pt x="166" y="59"/>
                  </a:moveTo>
                  <a:cubicBezTo>
                    <a:pt x="164" y="61"/>
                    <a:pt x="161" y="63"/>
                    <a:pt x="159" y="65"/>
                  </a:cubicBezTo>
                  <a:cubicBezTo>
                    <a:pt x="158" y="63"/>
                    <a:pt x="156" y="62"/>
                    <a:pt x="155" y="60"/>
                  </a:cubicBezTo>
                  <a:cubicBezTo>
                    <a:pt x="157" y="57"/>
                    <a:pt x="160" y="55"/>
                    <a:pt x="163" y="53"/>
                  </a:cubicBezTo>
                  <a:cubicBezTo>
                    <a:pt x="164" y="55"/>
                    <a:pt x="165" y="57"/>
                    <a:pt x="166" y="59"/>
                  </a:cubicBezTo>
                  <a:close/>
                  <a:moveTo>
                    <a:pt x="172" y="74"/>
                  </a:moveTo>
                  <a:cubicBezTo>
                    <a:pt x="170" y="75"/>
                    <a:pt x="169" y="77"/>
                    <a:pt x="167" y="78"/>
                  </a:cubicBezTo>
                  <a:cubicBezTo>
                    <a:pt x="167" y="76"/>
                    <a:pt x="166" y="75"/>
                    <a:pt x="165" y="74"/>
                  </a:cubicBezTo>
                  <a:cubicBezTo>
                    <a:pt x="167" y="72"/>
                    <a:pt x="169" y="71"/>
                    <a:pt x="171" y="69"/>
                  </a:cubicBezTo>
                  <a:cubicBezTo>
                    <a:pt x="171" y="71"/>
                    <a:pt x="172" y="72"/>
                    <a:pt x="172" y="74"/>
                  </a:cubicBezTo>
                  <a:close/>
                  <a:moveTo>
                    <a:pt x="169" y="66"/>
                  </a:moveTo>
                  <a:cubicBezTo>
                    <a:pt x="167" y="68"/>
                    <a:pt x="165" y="69"/>
                    <a:pt x="163" y="71"/>
                  </a:cubicBezTo>
                  <a:cubicBezTo>
                    <a:pt x="163" y="70"/>
                    <a:pt x="162" y="69"/>
                    <a:pt x="161" y="68"/>
                  </a:cubicBezTo>
                  <a:cubicBezTo>
                    <a:pt x="163" y="66"/>
                    <a:pt x="166" y="64"/>
                    <a:pt x="168" y="62"/>
                  </a:cubicBezTo>
                  <a:cubicBezTo>
                    <a:pt x="168" y="63"/>
                    <a:pt x="169" y="64"/>
                    <a:pt x="169" y="66"/>
                  </a:cubicBezTo>
                  <a:close/>
                  <a:moveTo>
                    <a:pt x="120" y="35"/>
                  </a:moveTo>
                  <a:cubicBezTo>
                    <a:pt x="118" y="34"/>
                    <a:pt x="116" y="33"/>
                    <a:pt x="113" y="32"/>
                  </a:cubicBezTo>
                  <a:cubicBezTo>
                    <a:pt x="118" y="28"/>
                    <a:pt x="122" y="23"/>
                    <a:pt x="127" y="19"/>
                  </a:cubicBezTo>
                  <a:cubicBezTo>
                    <a:pt x="127" y="19"/>
                    <a:pt x="127" y="18"/>
                    <a:pt x="128" y="18"/>
                  </a:cubicBezTo>
                  <a:cubicBezTo>
                    <a:pt x="130" y="19"/>
                    <a:pt x="132" y="21"/>
                    <a:pt x="135" y="22"/>
                  </a:cubicBezTo>
                  <a:cubicBezTo>
                    <a:pt x="130" y="26"/>
                    <a:pt x="125" y="31"/>
                    <a:pt x="120" y="35"/>
                  </a:cubicBezTo>
                  <a:close/>
                  <a:moveTo>
                    <a:pt x="175" y="95"/>
                  </a:moveTo>
                  <a:cubicBezTo>
                    <a:pt x="173" y="90"/>
                    <a:pt x="171" y="85"/>
                    <a:pt x="169" y="81"/>
                  </a:cubicBezTo>
                  <a:cubicBezTo>
                    <a:pt x="173" y="77"/>
                    <a:pt x="173" y="77"/>
                    <a:pt x="173" y="77"/>
                  </a:cubicBezTo>
                  <a:cubicBezTo>
                    <a:pt x="174" y="83"/>
                    <a:pt x="175" y="89"/>
                    <a:pt x="175" y="94"/>
                  </a:cubicBezTo>
                  <a:cubicBezTo>
                    <a:pt x="175" y="95"/>
                    <a:pt x="175" y="95"/>
                    <a:pt x="175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6"/>
            <p:cNvSpPr>
              <a:spLocks noEditPoints="1"/>
            </p:cNvSpPr>
            <p:nvPr/>
          </p:nvSpPr>
          <p:spPr bwMode="auto">
            <a:xfrm>
              <a:off x="3173" y="1433"/>
              <a:ext cx="1596" cy="1726"/>
            </a:xfrm>
            <a:custGeom>
              <a:avLst/>
              <a:gdLst>
                <a:gd name="T0" fmla="*/ 292 w 292"/>
                <a:gd name="T1" fmla="*/ 145 h 316"/>
                <a:gd name="T2" fmla="*/ 265 w 292"/>
                <a:gd name="T3" fmla="*/ 87 h 316"/>
                <a:gd name="T4" fmla="*/ 264 w 292"/>
                <a:gd name="T5" fmla="*/ 60 h 316"/>
                <a:gd name="T6" fmla="*/ 232 w 292"/>
                <a:gd name="T7" fmla="*/ 27 h 316"/>
                <a:gd name="T8" fmla="*/ 174 w 292"/>
                <a:gd name="T9" fmla="*/ 5 h 316"/>
                <a:gd name="T10" fmla="*/ 82 w 292"/>
                <a:gd name="T11" fmla="*/ 42 h 316"/>
                <a:gd name="T12" fmla="*/ 27 w 292"/>
                <a:gd name="T13" fmla="*/ 84 h 316"/>
                <a:gd name="T14" fmla="*/ 35 w 292"/>
                <a:gd name="T15" fmla="*/ 99 h 316"/>
                <a:gd name="T16" fmla="*/ 0 w 292"/>
                <a:gd name="T17" fmla="*/ 167 h 316"/>
                <a:gd name="T18" fmla="*/ 28 w 292"/>
                <a:gd name="T19" fmla="*/ 227 h 316"/>
                <a:gd name="T20" fmla="*/ 58 w 292"/>
                <a:gd name="T21" fmla="*/ 288 h 316"/>
                <a:gd name="T22" fmla="*/ 120 w 292"/>
                <a:gd name="T23" fmla="*/ 314 h 316"/>
                <a:gd name="T24" fmla="*/ 224 w 292"/>
                <a:gd name="T25" fmla="*/ 289 h 316"/>
                <a:gd name="T26" fmla="*/ 266 w 292"/>
                <a:gd name="T27" fmla="*/ 226 h 316"/>
                <a:gd name="T28" fmla="*/ 267 w 292"/>
                <a:gd name="T29" fmla="*/ 192 h 316"/>
                <a:gd name="T30" fmla="*/ 267 w 292"/>
                <a:gd name="T31" fmla="*/ 192 h 316"/>
                <a:gd name="T32" fmla="*/ 274 w 292"/>
                <a:gd name="T33" fmla="*/ 191 h 316"/>
                <a:gd name="T34" fmla="*/ 249 w 292"/>
                <a:gd name="T35" fmla="*/ 80 h 316"/>
                <a:gd name="T36" fmla="*/ 35 w 292"/>
                <a:gd name="T37" fmla="*/ 71 h 316"/>
                <a:gd name="T38" fmla="*/ 40 w 292"/>
                <a:gd name="T39" fmla="*/ 75 h 316"/>
                <a:gd name="T40" fmla="*/ 38 w 292"/>
                <a:gd name="T41" fmla="*/ 92 h 316"/>
                <a:gd name="T42" fmla="*/ 51 w 292"/>
                <a:gd name="T43" fmla="*/ 77 h 316"/>
                <a:gd name="T44" fmla="*/ 127 w 292"/>
                <a:gd name="T45" fmla="*/ 29 h 316"/>
                <a:gd name="T46" fmla="*/ 210 w 292"/>
                <a:gd name="T47" fmla="*/ 49 h 316"/>
                <a:gd name="T48" fmla="*/ 257 w 292"/>
                <a:gd name="T49" fmla="*/ 61 h 316"/>
                <a:gd name="T50" fmla="*/ 284 w 292"/>
                <a:gd name="T51" fmla="*/ 125 h 316"/>
                <a:gd name="T52" fmla="*/ 243 w 292"/>
                <a:gd name="T53" fmla="*/ 208 h 316"/>
                <a:gd name="T54" fmla="*/ 170 w 292"/>
                <a:gd name="T55" fmla="*/ 258 h 316"/>
                <a:gd name="T56" fmla="*/ 124 w 292"/>
                <a:gd name="T57" fmla="*/ 258 h 316"/>
                <a:gd name="T58" fmla="*/ 51 w 292"/>
                <a:gd name="T59" fmla="*/ 208 h 316"/>
                <a:gd name="T60" fmla="*/ 31 w 292"/>
                <a:gd name="T61" fmla="*/ 125 h 316"/>
                <a:gd name="T62" fmla="*/ 257 w 292"/>
                <a:gd name="T63" fmla="*/ 252 h 316"/>
                <a:gd name="T64" fmla="*/ 215 w 292"/>
                <a:gd name="T65" fmla="*/ 270 h 316"/>
                <a:gd name="T66" fmla="*/ 174 w 292"/>
                <a:gd name="T67" fmla="*/ 281 h 316"/>
                <a:gd name="T68" fmla="*/ 164 w 292"/>
                <a:gd name="T69" fmla="*/ 308 h 316"/>
                <a:gd name="T70" fmla="*/ 150 w 292"/>
                <a:gd name="T71" fmla="*/ 309 h 316"/>
                <a:gd name="T72" fmla="*/ 174 w 292"/>
                <a:gd name="T73" fmla="*/ 264 h 316"/>
                <a:gd name="T74" fmla="*/ 203 w 292"/>
                <a:gd name="T75" fmla="*/ 253 h 316"/>
                <a:gd name="T76" fmla="*/ 219 w 292"/>
                <a:gd name="T77" fmla="*/ 254 h 316"/>
                <a:gd name="T78" fmla="*/ 208 w 292"/>
                <a:gd name="T79" fmla="*/ 261 h 316"/>
                <a:gd name="T80" fmla="*/ 239 w 292"/>
                <a:gd name="T81" fmla="*/ 257 h 316"/>
                <a:gd name="T82" fmla="*/ 113 w 292"/>
                <a:gd name="T83" fmla="*/ 262 h 316"/>
                <a:gd name="T84" fmla="*/ 97 w 292"/>
                <a:gd name="T85" fmla="*/ 276 h 316"/>
                <a:gd name="T86" fmla="*/ 89 w 292"/>
                <a:gd name="T87" fmla="*/ 272 h 316"/>
                <a:gd name="T88" fmla="*/ 83 w 292"/>
                <a:gd name="T89" fmla="*/ 268 h 316"/>
                <a:gd name="T90" fmla="*/ 127 w 292"/>
                <a:gd name="T91" fmla="*/ 306 h 316"/>
                <a:gd name="T92" fmla="*/ 129 w 292"/>
                <a:gd name="T93" fmla="*/ 309 h 316"/>
                <a:gd name="T94" fmla="*/ 37 w 292"/>
                <a:gd name="T95" fmla="*/ 258 h 316"/>
                <a:gd name="T96" fmla="*/ 7 w 292"/>
                <a:gd name="T97" fmla="*/ 171 h 316"/>
                <a:gd name="T98" fmla="*/ 23 w 292"/>
                <a:gd name="T99" fmla="*/ 171 h 316"/>
                <a:gd name="T100" fmla="*/ 23 w 292"/>
                <a:gd name="T101" fmla="*/ 191 h 316"/>
                <a:gd name="T102" fmla="*/ 33 w 292"/>
                <a:gd name="T103" fmla="*/ 199 h 316"/>
                <a:gd name="T104" fmla="*/ 37 w 292"/>
                <a:gd name="T105" fmla="*/ 197 h 316"/>
                <a:gd name="T106" fmla="*/ 37 w 292"/>
                <a:gd name="T107" fmla="*/ 239 h 316"/>
                <a:gd name="T108" fmla="*/ 34 w 292"/>
                <a:gd name="T109" fmla="*/ 255 h 316"/>
                <a:gd name="T110" fmla="*/ 41 w 292"/>
                <a:gd name="T111" fmla="*/ 263 h 316"/>
                <a:gd name="T112" fmla="*/ 64 w 292"/>
                <a:gd name="T113" fmla="*/ 279 h 316"/>
                <a:gd name="T114" fmla="*/ 109 w 292"/>
                <a:gd name="T115" fmla="*/ 281 h 316"/>
                <a:gd name="T116" fmla="*/ 118 w 292"/>
                <a:gd name="T117" fmla="*/ 283 h 316"/>
                <a:gd name="T118" fmla="*/ 144 w 292"/>
                <a:gd name="T119" fmla="*/ 310 h 316"/>
                <a:gd name="T120" fmla="*/ 252 w 292"/>
                <a:gd name="T121" fmla="*/ 212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2" h="316">
                  <a:moveTo>
                    <a:pt x="270" y="198"/>
                  </a:moveTo>
                  <a:cubicBezTo>
                    <a:pt x="271" y="198"/>
                    <a:pt x="273" y="197"/>
                    <a:pt x="276" y="197"/>
                  </a:cubicBezTo>
                  <a:cubicBezTo>
                    <a:pt x="278" y="197"/>
                    <a:pt x="280" y="197"/>
                    <a:pt x="284" y="198"/>
                  </a:cubicBezTo>
                  <a:cubicBezTo>
                    <a:pt x="286" y="198"/>
                    <a:pt x="287" y="197"/>
                    <a:pt x="287" y="195"/>
                  </a:cubicBezTo>
                  <a:cubicBezTo>
                    <a:pt x="289" y="185"/>
                    <a:pt x="289" y="178"/>
                    <a:pt x="290" y="168"/>
                  </a:cubicBezTo>
                  <a:cubicBezTo>
                    <a:pt x="291" y="160"/>
                    <a:pt x="292" y="153"/>
                    <a:pt x="292" y="145"/>
                  </a:cubicBezTo>
                  <a:cubicBezTo>
                    <a:pt x="292" y="137"/>
                    <a:pt x="291" y="129"/>
                    <a:pt x="290" y="121"/>
                  </a:cubicBezTo>
                  <a:cubicBezTo>
                    <a:pt x="290" y="119"/>
                    <a:pt x="288" y="118"/>
                    <a:pt x="287" y="118"/>
                  </a:cubicBezTo>
                  <a:cubicBezTo>
                    <a:pt x="279" y="118"/>
                    <a:pt x="272" y="118"/>
                    <a:pt x="265" y="118"/>
                  </a:cubicBezTo>
                  <a:cubicBezTo>
                    <a:pt x="263" y="110"/>
                    <a:pt x="261" y="102"/>
                    <a:pt x="257" y="94"/>
                  </a:cubicBezTo>
                  <a:cubicBezTo>
                    <a:pt x="259" y="93"/>
                    <a:pt x="260" y="91"/>
                    <a:pt x="262" y="90"/>
                  </a:cubicBezTo>
                  <a:cubicBezTo>
                    <a:pt x="264" y="90"/>
                    <a:pt x="265" y="88"/>
                    <a:pt x="265" y="87"/>
                  </a:cubicBezTo>
                  <a:cubicBezTo>
                    <a:pt x="265" y="84"/>
                    <a:pt x="265" y="81"/>
                    <a:pt x="265" y="79"/>
                  </a:cubicBezTo>
                  <a:cubicBezTo>
                    <a:pt x="265" y="75"/>
                    <a:pt x="265" y="71"/>
                    <a:pt x="265" y="67"/>
                  </a:cubicBezTo>
                  <a:cubicBezTo>
                    <a:pt x="265" y="66"/>
                    <a:pt x="265" y="66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6" y="63"/>
                    <a:pt x="265" y="61"/>
                    <a:pt x="264" y="60"/>
                  </a:cubicBezTo>
                  <a:cubicBezTo>
                    <a:pt x="264" y="60"/>
                    <a:pt x="264" y="60"/>
                    <a:pt x="264" y="60"/>
                  </a:cubicBezTo>
                  <a:cubicBezTo>
                    <a:pt x="263" y="59"/>
                    <a:pt x="263" y="58"/>
                    <a:pt x="262" y="57"/>
                  </a:cubicBezTo>
                  <a:cubicBezTo>
                    <a:pt x="261" y="55"/>
                    <a:pt x="259" y="53"/>
                    <a:pt x="257" y="51"/>
                  </a:cubicBezTo>
                  <a:cubicBezTo>
                    <a:pt x="256" y="50"/>
                    <a:pt x="255" y="48"/>
                    <a:pt x="252" y="46"/>
                  </a:cubicBezTo>
                  <a:cubicBezTo>
                    <a:pt x="249" y="42"/>
                    <a:pt x="244" y="38"/>
                    <a:pt x="240" y="34"/>
                  </a:cubicBezTo>
                  <a:cubicBezTo>
                    <a:pt x="238" y="32"/>
                    <a:pt x="236" y="30"/>
                    <a:pt x="235" y="29"/>
                  </a:cubicBezTo>
                  <a:cubicBezTo>
                    <a:pt x="234" y="28"/>
                    <a:pt x="233" y="28"/>
                    <a:pt x="232" y="27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0" y="26"/>
                    <a:pt x="229" y="26"/>
                  </a:cubicBezTo>
                  <a:cubicBezTo>
                    <a:pt x="229" y="26"/>
                    <a:pt x="227" y="26"/>
                    <a:pt x="227" y="27"/>
                  </a:cubicBezTo>
                  <a:cubicBezTo>
                    <a:pt x="222" y="32"/>
                    <a:pt x="217" y="37"/>
                    <a:pt x="212" y="42"/>
                  </a:cubicBezTo>
                  <a:cubicBezTo>
                    <a:pt x="200" y="35"/>
                    <a:pt x="187" y="30"/>
                    <a:pt x="174" y="27"/>
                  </a:cubicBezTo>
                  <a:cubicBezTo>
                    <a:pt x="174" y="20"/>
                    <a:pt x="174" y="13"/>
                    <a:pt x="174" y="5"/>
                  </a:cubicBezTo>
                  <a:cubicBezTo>
                    <a:pt x="174" y="4"/>
                    <a:pt x="173" y="2"/>
                    <a:pt x="171" y="2"/>
                  </a:cubicBezTo>
                  <a:cubicBezTo>
                    <a:pt x="163" y="1"/>
                    <a:pt x="155" y="0"/>
                    <a:pt x="147" y="0"/>
                  </a:cubicBezTo>
                  <a:cubicBezTo>
                    <a:pt x="139" y="0"/>
                    <a:pt x="131" y="1"/>
                    <a:pt x="123" y="2"/>
                  </a:cubicBezTo>
                  <a:cubicBezTo>
                    <a:pt x="122" y="2"/>
                    <a:pt x="120" y="4"/>
                    <a:pt x="120" y="5"/>
                  </a:cubicBezTo>
                  <a:cubicBezTo>
                    <a:pt x="120" y="13"/>
                    <a:pt x="120" y="20"/>
                    <a:pt x="120" y="27"/>
                  </a:cubicBezTo>
                  <a:cubicBezTo>
                    <a:pt x="107" y="30"/>
                    <a:pt x="94" y="35"/>
                    <a:pt x="82" y="42"/>
                  </a:cubicBezTo>
                  <a:cubicBezTo>
                    <a:pt x="77" y="37"/>
                    <a:pt x="72" y="32"/>
                    <a:pt x="67" y="27"/>
                  </a:cubicBezTo>
                  <a:cubicBezTo>
                    <a:pt x="66" y="26"/>
                    <a:pt x="64" y="26"/>
                    <a:pt x="63" y="27"/>
                  </a:cubicBezTo>
                  <a:cubicBezTo>
                    <a:pt x="50" y="36"/>
                    <a:pt x="39" y="48"/>
                    <a:pt x="29" y="61"/>
                  </a:cubicBezTo>
                  <a:cubicBezTo>
                    <a:pt x="29" y="62"/>
                    <a:pt x="28" y="63"/>
                    <a:pt x="29" y="64"/>
                  </a:cubicBezTo>
                  <a:cubicBezTo>
                    <a:pt x="28" y="71"/>
                    <a:pt x="28" y="77"/>
                    <a:pt x="27" y="83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6"/>
                    <a:pt x="26" y="86"/>
                    <a:pt x="26" y="87"/>
                  </a:cubicBezTo>
                  <a:cubicBezTo>
                    <a:pt x="26" y="87"/>
                    <a:pt x="26" y="88"/>
                    <a:pt x="26" y="88"/>
                  </a:cubicBezTo>
                  <a:cubicBezTo>
                    <a:pt x="26" y="89"/>
                    <a:pt x="26" y="91"/>
                    <a:pt x="27" y="91"/>
                  </a:cubicBezTo>
                  <a:cubicBezTo>
                    <a:pt x="30" y="94"/>
                    <a:pt x="32" y="96"/>
                    <a:pt x="35" y="99"/>
                  </a:cubicBezTo>
                  <a:cubicBezTo>
                    <a:pt x="32" y="105"/>
                    <a:pt x="30" y="111"/>
                    <a:pt x="29" y="118"/>
                  </a:cubicBezTo>
                  <a:cubicBezTo>
                    <a:pt x="22" y="118"/>
                    <a:pt x="15" y="118"/>
                    <a:pt x="7" y="118"/>
                  </a:cubicBezTo>
                  <a:cubicBezTo>
                    <a:pt x="6" y="118"/>
                    <a:pt x="4" y="119"/>
                    <a:pt x="4" y="121"/>
                  </a:cubicBezTo>
                  <a:cubicBezTo>
                    <a:pt x="4" y="122"/>
                    <a:pt x="4" y="123"/>
                    <a:pt x="4" y="125"/>
                  </a:cubicBezTo>
                  <a:cubicBezTo>
                    <a:pt x="3" y="125"/>
                    <a:pt x="2" y="126"/>
                    <a:pt x="2" y="127"/>
                  </a:cubicBezTo>
                  <a:cubicBezTo>
                    <a:pt x="1" y="136"/>
                    <a:pt x="0" y="153"/>
                    <a:pt x="0" y="167"/>
                  </a:cubicBezTo>
                  <a:cubicBezTo>
                    <a:pt x="0" y="178"/>
                    <a:pt x="0" y="188"/>
                    <a:pt x="1" y="195"/>
                  </a:cubicBezTo>
                  <a:cubicBezTo>
                    <a:pt x="2" y="196"/>
                    <a:pt x="3" y="198"/>
                    <a:pt x="5" y="198"/>
                  </a:cubicBezTo>
                  <a:cubicBezTo>
                    <a:pt x="12" y="198"/>
                    <a:pt x="19" y="198"/>
                    <a:pt x="26" y="198"/>
                  </a:cubicBezTo>
                  <a:cubicBezTo>
                    <a:pt x="28" y="206"/>
                    <a:pt x="30" y="213"/>
                    <a:pt x="33" y="221"/>
                  </a:cubicBezTo>
                  <a:cubicBezTo>
                    <a:pt x="32" y="222"/>
                    <a:pt x="31" y="223"/>
                    <a:pt x="30" y="224"/>
                  </a:cubicBezTo>
                  <a:cubicBezTo>
                    <a:pt x="29" y="225"/>
                    <a:pt x="28" y="226"/>
                    <a:pt x="28" y="227"/>
                  </a:cubicBezTo>
                  <a:cubicBezTo>
                    <a:pt x="28" y="228"/>
                    <a:pt x="28" y="228"/>
                    <a:pt x="28" y="228"/>
                  </a:cubicBezTo>
                  <a:cubicBezTo>
                    <a:pt x="28" y="236"/>
                    <a:pt x="27" y="245"/>
                    <a:pt x="26" y="253"/>
                  </a:cubicBezTo>
                  <a:cubicBezTo>
                    <a:pt x="26" y="253"/>
                    <a:pt x="26" y="254"/>
                    <a:pt x="25" y="254"/>
                  </a:cubicBezTo>
                  <a:cubicBezTo>
                    <a:pt x="25" y="256"/>
                    <a:pt x="26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37" y="270"/>
                    <a:pt x="47" y="279"/>
                    <a:pt x="58" y="288"/>
                  </a:cubicBezTo>
                  <a:cubicBezTo>
                    <a:pt x="58" y="289"/>
                    <a:pt x="59" y="289"/>
                    <a:pt x="60" y="289"/>
                  </a:cubicBezTo>
                  <a:cubicBezTo>
                    <a:pt x="62" y="290"/>
                    <a:pt x="63" y="290"/>
                    <a:pt x="64" y="289"/>
                  </a:cubicBezTo>
                  <a:cubicBezTo>
                    <a:pt x="69" y="284"/>
                    <a:pt x="74" y="279"/>
                    <a:pt x="79" y="274"/>
                  </a:cubicBezTo>
                  <a:cubicBezTo>
                    <a:pt x="91" y="281"/>
                    <a:pt x="101" y="286"/>
                    <a:pt x="114" y="289"/>
                  </a:cubicBezTo>
                  <a:cubicBezTo>
                    <a:pt x="115" y="297"/>
                    <a:pt x="116" y="302"/>
                    <a:pt x="118" y="312"/>
                  </a:cubicBezTo>
                  <a:cubicBezTo>
                    <a:pt x="118" y="313"/>
                    <a:pt x="119" y="314"/>
                    <a:pt x="120" y="314"/>
                  </a:cubicBezTo>
                  <a:cubicBezTo>
                    <a:pt x="128" y="316"/>
                    <a:pt x="136" y="316"/>
                    <a:pt x="144" y="316"/>
                  </a:cubicBezTo>
                  <a:cubicBezTo>
                    <a:pt x="152" y="316"/>
                    <a:pt x="160" y="316"/>
                    <a:pt x="168" y="314"/>
                  </a:cubicBezTo>
                  <a:cubicBezTo>
                    <a:pt x="170" y="314"/>
                    <a:pt x="171" y="313"/>
                    <a:pt x="171" y="311"/>
                  </a:cubicBezTo>
                  <a:cubicBezTo>
                    <a:pt x="171" y="305"/>
                    <a:pt x="173" y="297"/>
                    <a:pt x="174" y="288"/>
                  </a:cubicBezTo>
                  <a:cubicBezTo>
                    <a:pt x="187" y="285"/>
                    <a:pt x="198" y="281"/>
                    <a:pt x="210" y="274"/>
                  </a:cubicBezTo>
                  <a:cubicBezTo>
                    <a:pt x="215" y="279"/>
                    <a:pt x="219" y="284"/>
                    <a:pt x="224" y="289"/>
                  </a:cubicBezTo>
                  <a:cubicBezTo>
                    <a:pt x="226" y="290"/>
                    <a:pt x="227" y="290"/>
                    <a:pt x="229" y="289"/>
                  </a:cubicBezTo>
                  <a:cubicBezTo>
                    <a:pt x="242" y="280"/>
                    <a:pt x="253" y="269"/>
                    <a:pt x="262" y="255"/>
                  </a:cubicBezTo>
                  <a:cubicBezTo>
                    <a:pt x="263" y="254"/>
                    <a:pt x="263" y="254"/>
                    <a:pt x="263" y="254"/>
                  </a:cubicBezTo>
                  <a:cubicBezTo>
                    <a:pt x="265" y="245"/>
                    <a:pt x="265" y="239"/>
                    <a:pt x="266" y="227"/>
                  </a:cubicBezTo>
                  <a:cubicBezTo>
                    <a:pt x="266" y="227"/>
                    <a:pt x="266" y="227"/>
                    <a:pt x="266" y="226"/>
                  </a:cubicBezTo>
                  <a:cubicBezTo>
                    <a:pt x="266" y="226"/>
                    <a:pt x="266" y="226"/>
                    <a:pt x="266" y="226"/>
                  </a:cubicBezTo>
                  <a:cubicBezTo>
                    <a:pt x="265" y="226"/>
                    <a:pt x="265" y="225"/>
                    <a:pt x="265" y="225"/>
                  </a:cubicBezTo>
                  <a:cubicBezTo>
                    <a:pt x="265" y="225"/>
                    <a:pt x="265" y="225"/>
                    <a:pt x="265" y="225"/>
                  </a:cubicBezTo>
                  <a:cubicBezTo>
                    <a:pt x="262" y="222"/>
                    <a:pt x="259" y="219"/>
                    <a:pt x="257" y="217"/>
                  </a:cubicBezTo>
                  <a:cubicBezTo>
                    <a:pt x="262" y="208"/>
                    <a:pt x="264" y="203"/>
                    <a:pt x="266" y="200"/>
                  </a:cubicBezTo>
                  <a:cubicBezTo>
                    <a:pt x="268" y="199"/>
                    <a:pt x="268" y="199"/>
                    <a:pt x="270" y="198"/>
                  </a:cubicBezTo>
                  <a:close/>
                  <a:moveTo>
                    <a:pt x="267" y="192"/>
                  </a:moveTo>
                  <a:cubicBezTo>
                    <a:pt x="267" y="192"/>
                    <a:pt x="267" y="192"/>
                    <a:pt x="266" y="192"/>
                  </a:cubicBezTo>
                  <a:cubicBezTo>
                    <a:pt x="267" y="190"/>
                    <a:pt x="267" y="189"/>
                    <a:pt x="267" y="187"/>
                  </a:cubicBezTo>
                  <a:cubicBezTo>
                    <a:pt x="270" y="182"/>
                    <a:pt x="272" y="177"/>
                    <a:pt x="273" y="172"/>
                  </a:cubicBezTo>
                  <a:cubicBezTo>
                    <a:pt x="275" y="172"/>
                    <a:pt x="276" y="171"/>
                    <a:pt x="278" y="171"/>
                  </a:cubicBezTo>
                  <a:cubicBezTo>
                    <a:pt x="275" y="178"/>
                    <a:pt x="272" y="184"/>
                    <a:pt x="270" y="191"/>
                  </a:cubicBezTo>
                  <a:cubicBezTo>
                    <a:pt x="269" y="191"/>
                    <a:pt x="268" y="191"/>
                    <a:pt x="267" y="192"/>
                  </a:cubicBezTo>
                  <a:close/>
                  <a:moveTo>
                    <a:pt x="267" y="175"/>
                  </a:moveTo>
                  <a:cubicBezTo>
                    <a:pt x="267" y="174"/>
                    <a:pt x="268" y="174"/>
                    <a:pt x="268" y="174"/>
                  </a:cubicBezTo>
                  <a:cubicBezTo>
                    <a:pt x="268" y="174"/>
                    <a:pt x="269" y="173"/>
                    <a:pt x="269" y="173"/>
                  </a:cubicBezTo>
                  <a:cubicBezTo>
                    <a:pt x="269" y="175"/>
                    <a:pt x="268" y="177"/>
                    <a:pt x="267" y="179"/>
                  </a:cubicBezTo>
                  <a:cubicBezTo>
                    <a:pt x="267" y="177"/>
                    <a:pt x="267" y="176"/>
                    <a:pt x="267" y="175"/>
                  </a:cubicBezTo>
                  <a:close/>
                  <a:moveTo>
                    <a:pt x="274" y="191"/>
                  </a:moveTo>
                  <a:cubicBezTo>
                    <a:pt x="276" y="184"/>
                    <a:pt x="279" y="177"/>
                    <a:pt x="282" y="171"/>
                  </a:cubicBezTo>
                  <a:cubicBezTo>
                    <a:pt x="282" y="171"/>
                    <a:pt x="283" y="171"/>
                    <a:pt x="283" y="171"/>
                  </a:cubicBezTo>
                  <a:cubicBezTo>
                    <a:pt x="283" y="178"/>
                    <a:pt x="282" y="184"/>
                    <a:pt x="281" y="191"/>
                  </a:cubicBezTo>
                  <a:cubicBezTo>
                    <a:pt x="279" y="191"/>
                    <a:pt x="277" y="191"/>
                    <a:pt x="276" y="191"/>
                  </a:cubicBezTo>
                  <a:cubicBezTo>
                    <a:pt x="275" y="191"/>
                    <a:pt x="274" y="191"/>
                    <a:pt x="274" y="191"/>
                  </a:cubicBezTo>
                  <a:close/>
                  <a:moveTo>
                    <a:pt x="249" y="80"/>
                  </a:moveTo>
                  <a:cubicBezTo>
                    <a:pt x="252" y="77"/>
                    <a:pt x="255" y="74"/>
                    <a:pt x="258" y="71"/>
                  </a:cubicBezTo>
                  <a:cubicBezTo>
                    <a:pt x="258" y="74"/>
                    <a:pt x="258" y="76"/>
                    <a:pt x="258" y="79"/>
                  </a:cubicBezTo>
                  <a:cubicBezTo>
                    <a:pt x="258" y="81"/>
                    <a:pt x="258" y="83"/>
                    <a:pt x="258" y="84"/>
                  </a:cubicBezTo>
                  <a:cubicBezTo>
                    <a:pt x="257" y="85"/>
                    <a:pt x="255" y="87"/>
                    <a:pt x="254" y="88"/>
                  </a:cubicBezTo>
                  <a:cubicBezTo>
                    <a:pt x="253" y="85"/>
                    <a:pt x="251" y="82"/>
                    <a:pt x="249" y="80"/>
                  </a:cubicBezTo>
                  <a:close/>
                  <a:moveTo>
                    <a:pt x="35" y="71"/>
                  </a:moveTo>
                  <a:cubicBezTo>
                    <a:pt x="36" y="71"/>
                    <a:pt x="37" y="72"/>
                    <a:pt x="37" y="73"/>
                  </a:cubicBezTo>
                  <a:cubicBezTo>
                    <a:pt x="36" y="73"/>
                    <a:pt x="36" y="74"/>
                    <a:pt x="35" y="75"/>
                  </a:cubicBezTo>
                  <a:cubicBezTo>
                    <a:pt x="35" y="74"/>
                    <a:pt x="35" y="72"/>
                    <a:pt x="35" y="71"/>
                  </a:cubicBezTo>
                  <a:close/>
                  <a:moveTo>
                    <a:pt x="33" y="86"/>
                  </a:moveTo>
                  <a:cubicBezTo>
                    <a:pt x="34" y="84"/>
                    <a:pt x="34" y="82"/>
                    <a:pt x="34" y="81"/>
                  </a:cubicBezTo>
                  <a:cubicBezTo>
                    <a:pt x="36" y="79"/>
                    <a:pt x="38" y="77"/>
                    <a:pt x="40" y="75"/>
                  </a:cubicBezTo>
                  <a:cubicBezTo>
                    <a:pt x="40" y="75"/>
                    <a:pt x="41" y="76"/>
                    <a:pt x="41" y="76"/>
                  </a:cubicBezTo>
                  <a:cubicBezTo>
                    <a:pt x="39" y="80"/>
                    <a:pt x="36" y="83"/>
                    <a:pt x="33" y="86"/>
                  </a:cubicBezTo>
                  <a:close/>
                  <a:moveTo>
                    <a:pt x="35" y="89"/>
                  </a:moveTo>
                  <a:cubicBezTo>
                    <a:pt x="38" y="86"/>
                    <a:pt x="41" y="82"/>
                    <a:pt x="44" y="79"/>
                  </a:cubicBezTo>
                  <a:cubicBezTo>
                    <a:pt x="44" y="79"/>
                    <a:pt x="44" y="80"/>
                    <a:pt x="45" y="80"/>
                  </a:cubicBezTo>
                  <a:cubicBezTo>
                    <a:pt x="42" y="84"/>
                    <a:pt x="40" y="88"/>
                    <a:pt x="38" y="92"/>
                  </a:cubicBezTo>
                  <a:cubicBezTo>
                    <a:pt x="37" y="91"/>
                    <a:pt x="36" y="90"/>
                    <a:pt x="35" y="89"/>
                  </a:cubicBezTo>
                  <a:close/>
                  <a:moveTo>
                    <a:pt x="35" y="122"/>
                  </a:moveTo>
                  <a:cubicBezTo>
                    <a:pt x="36" y="115"/>
                    <a:pt x="38" y="107"/>
                    <a:pt x="41" y="101"/>
                  </a:cubicBezTo>
                  <a:cubicBezTo>
                    <a:pt x="42" y="100"/>
                    <a:pt x="42" y="100"/>
                    <a:pt x="42" y="99"/>
                  </a:cubicBezTo>
                  <a:cubicBezTo>
                    <a:pt x="45" y="93"/>
                    <a:pt x="48" y="87"/>
                    <a:pt x="52" y="81"/>
                  </a:cubicBezTo>
                  <a:cubicBezTo>
                    <a:pt x="53" y="80"/>
                    <a:pt x="52" y="78"/>
                    <a:pt x="51" y="77"/>
                  </a:cubicBezTo>
                  <a:cubicBezTo>
                    <a:pt x="46" y="72"/>
                    <a:pt x="41" y="67"/>
                    <a:pt x="37" y="62"/>
                  </a:cubicBezTo>
                  <a:cubicBezTo>
                    <a:pt x="45" y="52"/>
                    <a:pt x="54" y="42"/>
                    <a:pt x="65" y="34"/>
                  </a:cubicBezTo>
                  <a:cubicBezTo>
                    <a:pt x="70" y="39"/>
                    <a:pt x="75" y="44"/>
                    <a:pt x="80" y="49"/>
                  </a:cubicBezTo>
                  <a:cubicBezTo>
                    <a:pt x="81" y="50"/>
                    <a:pt x="82" y="50"/>
                    <a:pt x="84" y="49"/>
                  </a:cubicBezTo>
                  <a:cubicBezTo>
                    <a:pt x="96" y="41"/>
                    <a:pt x="110" y="36"/>
                    <a:pt x="124" y="33"/>
                  </a:cubicBezTo>
                  <a:cubicBezTo>
                    <a:pt x="126" y="32"/>
                    <a:pt x="127" y="31"/>
                    <a:pt x="127" y="29"/>
                  </a:cubicBezTo>
                  <a:cubicBezTo>
                    <a:pt x="127" y="22"/>
                    <a:pt x="127" y="15"/>
                    <a:pt x="127" y="8"/>
                  </a:cubicBezTo>
                  <a:cubicBezTo>
                    <a:pt x="134" y="7"/>
                    <a:pt x="140" y="7"/>
                    <a:pt x="147" y="7"/>
                  </a:cubicBezTo>
                  <a:cubicBezTo>
                    <a:pt x="154" y="7"/>
                    <a:pt x="160" y="7"/>
                    <a:pt x="167" y="8"/>
                  </a:cubicBezTo>
                  <a:cubicBezTo>
                    <a:pt x="167" y="15"/>
                    <a:pt x="167" y="22"/>
                    <a:pt x="167" y="29"/>
                  </a:cubicBezTo>
                  <a:cubicBezTo>
                    <a:pt x="167" y="31"/>
                    <a:pt x="168" y="32"/>
                    <a:pt x="170" y="33"/>
                  </a:cubicBezTo>
                  <a:cubicBezTo>
                    <a:pt x="184" y="36"/>
                    <a:pt x="198" y="41"/>
                    <a:pt x="210" y="49"/>
                  </a:cubicBezTo>
                  <a:cubicBezTo>
                    <a:pt x="212" y="50"/>
                    <a:pt x="213" y="50"/>
                    <a:pt x="214" y="49"/>
                  </a:cubicBezTo>
                  <a:cubicBezTo>
                    <a:pt x="220" y="44"/>
                    <a:pt x="225" y="39"/>
                    <a:pt x="230" y="34"/>
                  </a:cubicBezTo>
                  <a:cubicBezTo>
                    <a:pt x="231" y="35"/>
                    <a:pt x="232" y="36"/>
                    <a:pt x="234" y="38"/>
                  </a:cubicBezTo>
                  <a:cubicBezTo>
                    <a:pt x="238" y="41"/>
                    <a:pt x="242" y="45"/>
                    <a:pt x="245" y="48"/>
                  </a:cubicBezTo>
                  <a:cubicBezTo>
                    <a:pt x="248" y="52"/>
                    <a:pt x="251" y="54"/>
                    <a:pt x="252" y="55"/>
                  </a:cubicBezTo>
                  <a:cubicBezTo>
                    <a:pt x="254" y="57"/>
                    <a:pt x="255" y="59"/>
                    <a:pt x="257" y="61"/>
                  </a:cubicBezTo>
                  <a:cubicBezTo>
                    <a:pt x="257" y="62"/>
                    <a:pt x="257" y="62"/>
                    <a:pt x="258" y="62"/>
                  </a:cubicBezTo>
                  <a:cubicBezTo>
                    <a:pt x="253" y="67"/>
                    <a:pt x="248" y="72"/>
                    <a:pt x="243" y="77"/>
                  </a:cubicBezTo>
                  <a:cubicBezTo>
                    <a:pt x="242" y="78"/>
                    <a:pt x="241" y="80"/>
                    <a:pt x="242" y="81"/>
                  </a:cubicBezTo>
                  <a:cubicBezTo>
                    <a:pt x="251" y="94"/>
                    <a:pt x="256" y="107"/>
                    <a:pt x="259" y="122"/>
                  </a:cubicBezTo>
                  <a:cubicBezTo>
                    <a:pt x="260" y="124"/>
                    <a:pt x="261" y="125"/>
                    <a:pt x="263" y="125"/>
                  </a:cubicBezTo>
                  <a:cubicBezTo>
                    <a:pt x="270" y="125"/>
                    <a:pt x="277" y="125"/>
                    <a:pt x="284" y="125"/>
                  </a:cubicBezTo>
                  <a:cubicBezTo>
                    <a:pt x="285" y="131"/>
                    <a:pt x="285" y="138"/>
                    <a:pt x="285" y="145"/>
                  </a:cubicBezTo>
                  <a:cubicBezTo>
                    <a:pt x="285" y="152"/>
                    <a:pt x="285" y="158"/>
                    <a:pt x="284" y="164"/>
                  </a:cubicBezTo>
                  <a:cubicBezTo>
                    <a:pt x="283" y="164"/>
                    <a:pt x="282" y="164"/>
                    <a:pt x="281" y="164"/>
                  </a:cubicBezTo>
                  <a:cubicBezTo>
                    <a:pt x="274" y="164"/>
                    <a:pt x="269" y="166"/>
                    <a:pt x="264" y="168"/>
                  </a:cubicBezTo>
                  <a:cubicBezTo>
                    <a:pt x="261" y="170"/>
                    <a:pt x="259" y="173"/>
                    <a:pt x="257" y="176"/>
                  </a:cubicBezTo>
                  <a:cubicBezTo>
                    <a:pt x="253" y="184"/>
                    <a:pt x="251" y="195"/>
                    <a:pt x="243" y="208"/>
                  </a:cubicBezTo>
                  <a:cubicBezTo>
                    <a:pt x="242" y="210"/>
                    <a:pt x="242" y="211"/>
                    <a:pt x="243" y="213"/>
                  </a:cubicBezTo>
                  <a:cubicBezTo>
                    <a:pt x="248" y="217"/>
                    <a:pt x="253" y="222"/>
                    <a:pt x="258" y="227"/>
                  </a:cubicBezTo>
                  <a:cubicBezTo>
                    <a:pt x="250" y="238"/>
                    <a:pt x="241" y="248"/>
                    <a:pt x="230" y="256"/>
                  </a:cubicBezTo>
                  <a:cubicBezTo>
                    <a:pt x="225" y="251"/>
                    <a:pt x="220" y="246"/>
                    <a:pt x="215" y="241"/>
                  </a:cubicBezTo>
                  <a:cubicBezTo>
                    <a:pt x="214" y="240"/>
                    <a:pt x="212" y="240"/>
                    <a:pt x="211" y="240"/>
                  </a:cubicBezTo>
                  <a:cubicBezTo>
                    <a:pt x="198" y="249"/>
                    <a:pt x="185" y="255"/>
                    <a:pt x="170" y="258"/>
                  </a:cubicBezTo>
                  <a:cubicBezTo>
                    <a:pt x="168" y="258"/>
                    <a:pt x="167" y="259"/>
                    <a:pt x="167" y="261"/>
                  </a:cubicBezTo>
                  <a:cubicBezTo>
                    <a:pt x="167" y="268"/>
                    <a:pt x="167" y="275"/>
                    <a:pt x="167" y="282"/>
                  </a:cubicBezTo>
                  <a:cubicBezTo>
                    <a:pt x="160" y="283"/>
                    <a:pt x="154" y="283"/>
                    <a:pt x="147" y="283"/>
                  </a:cubicBezTo>
                  <a:cubicBezTo>
                    <a:pt x="140" y="283"/>
                    <a:pt x="134" y="283"/>
                    <a:pt x="127" y="282"/>
                  </a:cubicBezTo>
                  <a:cubicBezTo>
                    <a:pt x="127" y="275"/>
                    <a:pt x="127" y="268"/>
                    <a:pt x="127" y="261"/>
                  </a:cubicBezTo>
                  <a:cubicBezTo>
                    <a:pt x="127" y="259"/>
                    <a:pt x="126" y="258"/>
                    <a:pt x="124" y="258"/>
                  </a:cubicBezTo>
                  <a:cubicBezTo>
                    <a:pt x="110" y="255"/>
                    <a:pt x="96" y="249"/>
                    <a:pt x="83" y="240"/>
                  </a:cubicBezTo>
                  <a:cubicBezTo>
                    <a:pt x="82" y="240"/>
                    <a:pt x="80" y="240"/>
                    <a:pt x="79" y="241"/>
                  </a:cubicBezTo>
                  <a:cubicBezTo>
                    <a:pt x="74" y="246"/>
                    <a:pt x="69" y="251"/>
                    <a:pt x="64" y="255"/>
                  </a:cubicBezTo>
                  <a:cubicBezTo>
                    <a:pt x="53" y="247"/>
                    <a:pt x="44" y="238"/>
                    <a:pt x="36" y="227"/>
                  </a:cubicBezTo>
                  <a:cubicBezTo>
                    <a:pt x="41" y="222"/>
                    <a:pt x="46" y="217"/>
                    <a:pt x="51" y="213"/>
                  </a:cubicBezTo>
                  <a:cubicBezTo>
                    <a:pt x="52" y="211"/>
                    <a:pt x="52" y="210"/>
                    <a:pt x="51" y="208"/>
                  </a:cubicBezTo>
                  <a:cubicBezTo>
                    <a:pt x="43" y="196"/>
                    <a:pt x="37" y="182"/>
                    <a:pt x="34" y="167"/>
                  </a:cubicBezTo>
                  <a:cubicBezTo>
                    <a:pt x="34" y="166"/>
                    <a:pt x="33" y="165"/>
                    <a:pt x="31" y="165"/>
                  </a:cubicBezTo>
                  <a:cubicBezTo>
                    <a:pt x="24" y="165"/>
                    <a:pt x="17" y="165"/>
                    <a:pt x="10" y="165"/>
                  </a:cubicBezTo>
                  <a:cubicBezTo>
                    <a:pt x="9" y="158"/>
                    <a:pt x="9" y="152"/>
                    <a:pt x="9" y="145"/>
                  </a:cubicBezTo>
                  <a:cubicBezTo>
                    <a:pt x="9" y="138"/>
                    <a:pt x="9" y="131"/>
                    <a:pt x="10" y="125"/>
                  </a:cubicBezTo>
                  <a:cubicBezTo>
                    <a:pt x="17" y="125"/>
                    <a:pt x="24" y="125"/>
                    <a:pt x="31" y="125"/>
                  </a:cubicBezTo>
                  <a:cubicBezTo>
                    <a:pt x="33" y="125"/>
                    <a:pt x="34" y="124"/>
                    <a:pt x="35" y="122"/>
                  </a:cubicBezTo>
                  <a:close/>
                  <a:moveTo>
                    <a:pt x="257" y="252"/>
                  </a:moveTo>
                  <a:cubicBezTo>
                    <a:pt x="254" y="255"/>
                    <a:pt x="252" y="258"/>
                    <a:pt x="249" y="261"/>
                  </a:cubicBezTo>
                  <a:cubicBezTo>
                    <a:pt x="251" y="255"/>
                    <a:pt x="253" y="248"/>
                    <a:pt x="255" y="241"/>
                  </a:cubicBezTo>
                  <a:cubicBezTo>
                    <a:pt x="256" y="240"/>
                    <a:pt x="257" y="239"/>
                    <a:pt x="258" y="238"/>
                  </a:cubicBezTo>
                  <a:cubicBezTo>
                    <a:pt x="258" y="243"/>
                    <a:pt x="257" y="247"/>
                    <a:pt x="257" y="252"/>
                  </a:cubicBezTo>
                  <a:close/>
                  <a:moveTo>
                    <a:pt x="236" y="274"/>
                  </a:moveTo>
                  <a:cubicBezTo>
                    <a:pt x="239" y="267"/>
                    <a:pt x="241" y="260"/>
                    <a:pt x="244" y="253"/>
                  </a:cubicBezTo>
                  <a:cubicBezTo>
                    <a:pt x="246" y="251"/>
                    <a:pt x="248" y="249"/>
                    <a:pt x="250" y="247"/>
                  </a:cubicBezTo>
                  <a:cubicBezTo>
                    <a:pt x="248" y="254"/>
                    <a:pt x="246" y="260"/>
                    <a:pt x="244" y="267"/>
                  </a:cubicBezTo>
                  <a:cubicBezTo>
                    <a:pt x="242" y="270"/>
                    <a:pt x="239" y="272"/>
                    <a:pt x="236" y="274"/>
                  </a:cubicBezTo>
                  <a:close/>
                  <a:moveTo>
                    <a:pt x="215" y="270"/>
                  </a:moveTo>
                  <a:cubicBezTo>
                    <a:pt x="218" y="266"/>
                    <a:pt x="220" y="262"/>
                    <a:pt x="222" y="257"/>
                  </a:cubicBezTo>
                  <a:cubicBezTo>
                    <a:pt x="222" y="258"/>
                    <a:pt x="223" y="258"/>
                    <a:pt x="224" y="259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2" y="264"/>
                    <a:pt x="219" y="268"/>
                    <a:pt x="217" y="272"/>
                  </a:cubicBezTo>
                  <a:cubicBezTo>
                    <a:pt x="217" y="272"/>
                    <a:pt x="216" y="271"/>
                    <a:pt x="215" y="270"/>
                  </a:cubicBezTo>
                  <a:close/>
                  <a:moveTo>
                    <a:pt x="174" y="281"/>
                  </a:moveTo>
                  <a:cubicBezTo>
                    <a:pt x="174" y="279"/>
                    <a:pt x="174" y="277"/>
                    <a:pt x="174" y="275"/>
                  </a:cubicBezTo>
                  <a:cubicBezTo>
                    <a:pt x="177" y="271"/>
                    <a:pt x="180" y="266"/>
                    <a:pt x="182" y="261"/>
                  </a:cubicBezTo>
                  <a:cubicBezTo>
                    <a:pt x="184" y="261"/>
                    <a:pt x="185" y="260"/>
                    <a:pt x="187" y="260"/>
                  </a:cubicBezTo>
                  <a:cubicBezTo>
                    <a:pt x="183" y="267"/>
                    <a:pt x="180" y="274"/>
                    <a:pt x="176" y="281"/>
                  </a:cubicBezTo>
                  <a:cubicBezTo>
                    <a:pt x="175" y="281"/>
                    <a:pt x="175" y="281"/>
                    <a:pt x="174" y="281"/>
                  </a:cubicBezTo>
                  <a:close/>
                  <a:moveTo>
                    <a:pt x="164" y="308"/>
                  </a:moveTo>
                  <a:cubicBezTo>
                    <a:pt x="163" y="308"/>
                    <a:pt x="162" y="308"/>
                    <a:pt x="160" y="309"/>
                  </a:cubicBezTo>
                  <a:cubicBezTo>
                    <a:pt x="162" y="304"/>
                    <a:pt x="164" y="299"/>
                    <a:pt x="166" y="294"/>
                  </a:cubicBezTo>
                  <a:cubicBezTo>
                    <a:pt x="166" y="299"/>
                    <a:pt x="165" y="304"/>
                    <a:pt x="164" y="308"/>
                  </a:cubicBezTo>
                  <a:close/>
                  <a:moveTo>
                    <a:pt x="165" y="289"/>
                  </a:moveTo>
                  <a:cubicBezTo>
                    <a:pt x="162" y="295"/>
                    <a:pt x="159" y="302"/>
                    <a:pt x="156" y="309"/>
                  </a:cubicBezTo>
                  <a:cubicBezTo>
                    <a:pt x="154" y="309"/>
                    <a:pt x="152" y="309"/>
                    <a:pt x="150" y="309"/>
                  </a:cubicBezTo>
                  <a:cubicBezTo>
                    <a:pt x="152" y="303"/>
                    <a:pt x="155" y="296"/>
                    <a:pt x="158" y="290"/>
                  </a:cubicBezTo>
                  <a:cubicBezTo>
                    <a:pt x="160" y="289"/>
                    <a:pt x="163" y="289"/>
                    <a:pt x="165" y="289"/>
                  </a:cubicBezTo>
                  <a:close/>
                  <a:moveTo>
                    <a:pt x="174" y="264"/>
                  </a:moveTo>
                  <a:cubicBezTo>
                    <a:pt x="175" y="263"/>
                    <a:pt x="176" y="263"/>
                    <a:pt x="178" y="263"/>
                  </a:cubicBezTo>
                  <a:cubicBezTo>
                    <a:pt x="176" y="265"/>
                    <a:pt x="175" y="267"/>
                    <a:pt x="174" y="269"/>
                  </a:cubicBezTo>
                  <a:cubicBezTo>
                    <a:pt x="174" y="267"/>
                    <a:pt x="174" y="265"/>
                    <a:pt x="174" y="264"/>
                  </a:cubicBezTo>
                  <a:close/>
                  <a:moveTo>
                    <a:pt x="192" y="258"/>
                  </a:moveTo>
                  <a:cubicBezTo>
                    <a:pt x="194" y="257"/>
                    <a:pt x="197" y="256"/>
                    <a:pt x="199" y="255"/>
                  </a:cubicBezTo>
                  <a:cubicBezTo>
                    <a:pt x="196" y="262"/>
                    <a:pt x="193" y="269"/>
                    <a:pt x="191" y="276"/>
                  </a:cubicBezTo>
                  <a:cubicBezTo>
                    <a:pt x="187" y="278"/>
                    <a:pt x="184" y="279"/>
                    <a:pt x="181" y="280"/>
                  </a:cubicBezTo>
                  <a:cubicBezTo>
                    <a:pt x="184" y="272"/>
                    <a:pt x="188" y="265"/>
                    <a:pt x="192" y="258"/>
                  </a:cubicBezTo>
                  <a:close/>
                  <a:moveTo>
                    <a:pt x="203" y="253"/>
                  </a:moveTo>
                  <a:cubicBezTo>
                    <a:pt x="205" y="252"/>
                    <a:pt x="207" y="251"/>
                    <a:pt x="209" y="250"/>
                  </a:cubicBezTo>
                  <a:cubicBezTo>
                    <a:pt x="206" y="257"/>
                    <a:pt x="203" y="264"/>
                    <a:pt x="200" y="272"/>
                  </a:cubicBezTo>
                  <a:cubicBezTo>
                    <a:pt x="198" y="273"/>
                    <a:pt x="197" y="274"/>
                    <a:pt x="195" y="274"/>
                  </a:cubicBezTo>
                  <a:cubicBezTo>
                    <a:pt x="198" y="267"/>
                    <a:pt x="201" y="260"/>
                    <a:pt x="203" y="253"/>
                  </a:cubicBezTo>
                  <a:close/>
                  <a:moveTo>
                    <a:pt x="215" y="251"/>
                  </a:moveTo>
                  <a:cubicBezTo>
                    <a:pt x="217" y="252"/>
                    <a:pt x="218" y="253"/>
                    <a:pt x="219" y="254"/>
                  </a:cubicBezTo>
                  <a:cubicBezTo>
                    <a:pt x="218" y="258"/>
                    <a:pt x="216" y="262"/>
                    <a:pt x="214" y="266"/>
                  </a:cubicBezTo>
                  <a:cubicBezTo>
                    <a:pt x="214" y="261"/>
                    <a:pt x="215" y="256"/>
                    <a:pt x="215" y="251"/>
                  </a:cubicBezTo>
                  <a:close/>
                  <a:moveTo>
                    <a:pt x="208" y="261"/>
                  </a:moveTo>
                  <a:cubicBezTo>
                    <a:pt x="207" y="263"/>
                    <a:pt x="207" y="265"/>
                    <a:pt x="207" y="267"/>
                  </a:cubicBezTo>
                  <a:cubicBezTo>
                    <a:pt x="206" y="268"/>
                    <a:pt x="205" y="269"/>
                    <a:pt x="205" y="269"/>
                  </a:cubicBezTo>
                  <a:cubicBezTo>
                    <a:pt x="206" y="266"/>
                    <a:pt x="207" y="264"/>
                    <a:pt x="208" y="261"/>
                  </a:cubicBezTo>
                  <a:close/>
                  <a:moveTo>
                    <a:pt x="224" y="266"/>
                  </a:moveTo>
                  <a:cubicBezTo>
                    <a:pt x="224" y="270"/>
                    <a:pt x="223" y="274"/>
                    <a:pt x="223" y="278"/>
                  </a:cubicBezTo>
                  <a:cubicBezTo>
                    <a:pt x="222" y="277"/>
                    <a:pt x="221" y="276"/>
                    <a:pt x="220" y="275"/>
                  </a:cubicBezTo>
                  <a:cubicBezTo>
                    <a:pt x="221" y="272"/>
                    <a:pt x="223" y="269"/>
                    <a:pt x="224" y="266"/>
                  </a:cubicBezTo>
                  <a:close/>
                  <a:moveTo>
                    <a:pt x="232" y="263"/>
                  </a:moveTo>
                  <a:cubicBezTo>
                    <a:pt x="234" y="261"/>
                    <a:pt x="236" y="259"/>
                    <a:pt x="239" y="257"/>
                  </a:cubicBezTo>
                  <a:cubicBezTo>
                    <a:pt x="236" y="264"/>
                    <a:pt x="234" y="271"/>
                    <a:pt x="231" y="279"/>
                  </a:cubicBezTo>
                  <a:cubicBezTo>
                    <a:pt x="231" y="279"/>
                    <a:pt x="230" y="279"/>
                    <a:pt x="230" y="280"/>
                  </a:cubicBezTo>
                  <a:cubicBezTo>
                    <a:pt x="230" y="274"/>
                    <a:pt x="231" y="268"/>
                    <a:pt x="232" y="263"/>
                  </a:cubicBezTo>
                  <a:close/>
                  <a:moveTo>
                    <a:pt x="106" y="280"/>
                  </a:moveTo>
                  <a:cubicBezTo>
                    <a:pt x="104" y="279"/>
                    <a:pt x="102" y="279"/>
                    <a:pt x="100" y="278"/>
                  </a:cubicBezTo>
                  <a:cubicBezTo>
                    <a:pt x="104" y="272"/>
                    <a:pt x="108" y="267"/>
                    <a:pt x="113" y="262"/>
                  </a:cubicBezTo>
                  <a:cubicBezTo>
                    <a:pt x="115" y="262"/>
                    <a:pt x="117" y="263"/>
                    <a:pt x="119" y="263"/>
                  </a:cubicBezTo>
                  <a:cubicBezTo>
                    <a:pt x="115" y="269"/>
                    <a:pt x="110" y="274"/>
                    <a:pt x="106" y="280"/>
                  </a:cubicBezTo>
                  <a:close/>
                  <a:moveTo>
                    <a:pt x="92" y="274"/>
                  </a:moveTo>
                  <a:cubicBezTo>
                    <a:pt x="96" y="269"/>
                    <a:pt x="101" y="264"/>
                    <a:pt x="105" y="259"/>
                  </a:cubicBezTo>
                  <a:cubicBezTo>
                    <a:pt x="107" y="260"/>
                    <a:pt x="108" y="260"/>
                    <a:pt x="110" y="261"/>
                  </a:cubicBezTo>
                  <a:cubicBezTo>
                    <a:pt x="105" y="266"/>
                    <a:pt x="101" y="271"/>
                    <a:pt x="97" y="276"/>
                  </a:cubicBezTo>
                  <a:cubicBezTo>
                    <a:pt x="95" y="276"/>
                    <a:pt x="94" y="275"/>
                    <a:pt x="92" y="274"/>
                  </a:cubicBezTo>
                  <a:close/>
                  <a:moveTo>
                    <a:pt x="86" y="270"/>
                  </a:moveTo>
                  <a:cubicBezTo>
                    <a:pt x="89" y="265"/>
                    <a:pt x="93" y="261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8" y="256"/>
                    <a:pt x="100" y="257"/>
                    <a:pt x="102" y="258"/>
                  </a:cubicBezTo>
                  <a:cubicBezTo>
                    <a:pt x="97" y="262"/>
                    <a:pt x="93" y="267"/>
                    <a:pt x="89" y="272"/>
                  </a:cubicBezTo>
                  <a:cubicBezTo>
                    <a:pt x="88" y="272"/>
                    <a:pt x="87" y="271"/>
                    <a:pt x="86" y="270"/>
                  </a:cubicBezTo>
                  <a:close/>
                  <a:moveTo>
                    <a:pt x="87" y="251"/>
                  </a:moveTo>
                  <a:cubicBezTo>
                    <a:pt x="86" y="252"/>
                    <a:pt x="85" y="253"/>
                    <a:pt x="84" y="255"/>
                  </a:cubicBezTo>
                  <a:cubicBezTo>
                    <a:pt x="84" y="253"/>
                    <a:pt x="84" y="251"/>
                    <a:pt x="84" y="249"/>
                  </a:cubicBezTo>
                  <a:cubicBezTo>
                    <a:pt x="85" y="249"/>
                    <a:pt x="86" y="250"/>
                    <a:pt x="87" y="251"/>
                  </a:cubicBezTo>
                  <a:close/>
                  <a:moveTo>
                    <a:pt x="83" y="268"/>
                  </a:moveTo>
                  <a:cubicBezTo>
                    <a:pt x="83" y="266"/>
                    <a:pt x="83" y="263"/>
                    <a:pt x="83" y="261"/>
                  </a:cubicBezTo>
                  <a:cubicBezTo>
                    <a:pt x="85" y="258"/>
                    <a:pt x="88" y="255"/>
                    <a:pt x="90" y="252"/>
                  </a:cubicBezTo>
                  <a:cubicBezTo>
                    <a:pt x="91" y="253"/>
                    <a:pt x="92" y="253"/>
                    <a:pt x="94" y="254"/>
                  </a:cubicBezTo>
                  <a:cubicBezTo>
                    <a:pt x="90" y="259"/>
                    <a:pt x="87" y="264"/>
                    <a:pt x="83" y="268"/>
                  </a:cubicBezTo>
                  <a:close/>
                  <a:moveTo>
                    <a:pt x="134" y="289"/>
                  </a:moveTo>
                  <a:cubicBezTo>
                    <a:pt x="132" y="295"/>
                    <a:pt x="129" y="300"/>
                    <a:pt x="127" y="306"/>
                  </a:cubicBezTo>
                  <a:cubicBezTo>
                    <a:pt x="127" y="300"/>
                    <a:pt x="127" y="295"/>
                    <a:pt x="128" y="289"/>
                  </a:cubicBezTo>
                  <a:cubicBezTo>
                    <a:pt x="130" y="289"/>
                    <a:pt x="132" y="289"/>
                    <a:pt x="134" y="289"/>
                  </a:cubicBezTo>
                  <a:close/>
                  <a:moveTo>
                    <a:pt x="138" y="290"/>
                  </a:moveTo>
                  <a:cubicBezTo>
                    <a:pt x="140" y="290"/>
                    <a:pt x="142" y="290"/>
                    <a:pt x="143" y="290"/>
                  </a:cubicBezTo>
                  <a:cubicBezTo>
                    <a:pt x="141" y="296"/>
                    <a:pt x="138" y="303"/>
                    <a:pt x="136" y="309"/>
                  </a:cubicBezTo>
                  <a:cubicBezTo>
                    <a:pt x="134" y="309"/>
                    <a:pt x="131" y="309"/>
                    <a:pt x="129" y="309"/>
                  </a:cubicBezTo>
                  <a:cubicBezTo>
                    <a:pt x="132" y="302"/>
                    <a:pt x="135" y="296"/>
                    <a:pt x="138" y="290"/>
                  </a:cubicBezTo>
                  <a:close/>
                  <a:moveTo>
                    <a:pt x="60" y="261"/>
                  </a:moveTo>
                  <a:cubicBezTo>
                    <a:pt x="60" y="267"/>
                    <a:pt x="58" y="272"/>
                    <a:pt x="57" y="279"/>
                  </a:cubicBezTo>
                  <a:cubicBezTo>
                    <a:pt x="56" y="277"/>
                    <a:pt x="54" y="276"/>
                    <a:pt x="53" y="275"/>
                  </a:cubicBezTo>
                  <a:cubicBezTo>
                    <a:pt x="55" y="270"/>
                    <a:pt x="58" y="266"/>
                    <a:pt x="60" y="261"/>
                  </a:cubicBezTo>
                  <a:close/>
                  <a:moveTo>
                    <a:pt x="37" y="258"/>
                  </a:moveTo>
                  <a:cubicBezTo>
                    <a:pt x="39" y="254"/>
                    <a:pt x="41" y="250"/>
                    <a:pt x="44" y="247"/>
                  </a:cubicBezTo>
                  <a:cubicBezTo>
                    <a:pt x="45" y="248"/>
                    <a:pt x="46" y="248"/>
                    <a:pt x="46" y="249"/>
                  </a:cubicBezTo>
                  <a:cubicBezTo>
                    <a:pt x="44" y="253"/>
                    <a:pt x="41" y="257"/>
                    <a:pt x="39" y="260"/>
                  </a:cubicBezTo>
                  <a:cubicBezTo>
                    <a:pt x="38" y="260"/>
                    <a:pt x="37" y="259"/>
                    <a:pt x="37" y="258"/>
                  </a:cubicBezTo>
                  <a:close/>
                  <a:moveTo>
                    <a:pt x="7" y="171"/>
                  </a:moveTo>
                  <a:cubicBezTo>
                    <a:pt x="7" y="171"/>
                    <a:pt x="7" y="171"/>
                    <a:pt x="7" y="171"/>
                  </a:cubicBezTo>
                  <a:cubicBezTo>
                    <a:pt x="9" y="171"/>
                    <a:pt x="10" y="171"/>
                    <a:pt x="12" y="171"/>
                  </a:cubicBezTo>
                  <a:cubicBezTo>
                    <a:pt x="10" y="175"/>
                    <a:pt x="9" y="179"/>
                    <a:pt x="7" y="183"/>
                  </a:cubicBezTo>
                  <a:cubicBezTo>
                    <a:pt x="7" y="179"/>
                    <a:pt x="7" y="175"/>
                    <a:pt x="7" y="171"/>
                  </a:cubicBezTo>
                  <a:close/>
                  <a:moveTo>
                    <a:pt x="7" y="190"/>
                  </a:moveTo>
                  <a:cubicBezTo>
                    <a:pt x="10" y="184"/>
                    <a:pt x="13" y="177"/>
                    <a:pt x="15" y="171"/>
                  </a:cubicBezTo>
                  <a:cubicBezTo>
                    <a:pt x="18" y="171"/>
                    <a:pt x="20" y="171"/>
                    <a:pt x="23" y="171"/>
                  </a:cubicBezTo>
                  <a:cubicBezTo>
                    <a:pt x="20" y="178"/>
                    <a:pt x="17" y="184"/>
                    <a:pt x="15" y="191"/>
                  </a:cubicBezTo>
                  <a:cubicBezTo>
                    <a:pt x="12" y="191"/>
                    <a:pt x="10" y="191"/>
                    <a:pt x="8" y="191"/>
                  </a:cubicBezTo>
                  <a:cubicBezTo>
                    <a:pt x="8" y="191"/>
                    <a:pt x="8" y="190"/>
                    <a:pt x="7" y="190"/>
                  </a:cubicBezTo>
                  <a:close/>
                  <a:moveTo>
                    <a:pt x="26" y="172"/>
                  </a:moveTo>
                  <a:cubicBezTo>
                    <a:pt x="26" y="175"/>
                    <a:pt x="26" y="179"/>
                    <a:pt x="26" y="182"/>
                  </a:cubicBezTo>
                  <a:cubicBezTo>
                    <a:pt x="25" y="185"/>
                    <a:pt x="24" y="188"/>
                    <a:pt x="23" y="191"/>
                  </a:cubicBezTo>
                  <a:cubicBezTo>
                    <a:pt x="21" y="191"/>
                    <a:pt x="20" y="191"/>
                    <a:pt x="18" y="191"/>
                  </a:cubicBezTo>
                  <a:cubicBezTo>
                    <a:pt x="21" y="184"/>
                    <a:pt x="23" y="178"/>
                    <a:pt x="26" y="172"/>
                  </a:cubicBezTo>
                  <a:close/>
                  <a:moveTo>
                    <a:pt x="32" y="195"/>
                  </a:moveTo>
                  <a:cubicBezTo>
                    <a:pt x="32" y="192"/>
                    <a:pt x="32" y="189"/>
                    <a:pt x="33" y="185"/>
                  </a:cubicBezTo>
                  <a:cubicBezTo>
                    <a:pt x="33" y="188"/>
                    <a:pt x="34" y="190"/>
                    <a:pt x="35" y="192"/>
                  </a:cubicBezTo>
                  <a:cubicBezTo>
                    <a:pt x="34" y="194"/>
                    <a:pt x="34" y="196"/>
                    <a:pt x="33" y="199"/>
                  </a:cubicBezTo>
                  <a:cubicBezTo>
                    <a:pt x="33" y="198"/>
                    <a:pt x="32" y="196"/>
                    <a:pt x="32" y="195"/>
                  </a:cubicBezTo>
                  <a:close/>
                  <a:moveTo>
                    <a:pt x="37" y="197"/>
                  </a:moveTo>
                  <a:cubicBezTo>
                    <a:pt x="38" y="199"/>
                    <a:pt x="39" y="201"/>
                    <a:pt x="40" y="203"/>
                  </a:cubicBezTo>
                  <a:cubicBezTo>
                    <a:pt x="39" y="206"/>
                    <a:pt x="38" y="209"/>
                    <a:pt x="37" y="212"/>
                  </a:cubicBezTo>
                  <a:cubicBezTo>
                    <a:pt x="36" y="210"/>
                    <a:pt x="35" y="207"/>
                    <a:pt x="35" y="205"/>
                  </a:cubicBezTo>
                  <a:cubicBezTo>
                    <a:pt x="36" y="202"/>
                    <a:pt x="36" y="199"/>
                    <a:pt x="37" y="197"/>
                  </a:cubicBezTo>
                  <a:close/>
                  <a:moveTo>
                    <a:pt x="44" y="210"/>
                  </a:moveTo>
                  <a:cubicBezTo>
                    <a:pt x="43" y="211"/>
                    <a:pt x="42" y="212"/>
                    <a:pt x="41" y="213"/>
                  </a:cubicBezTo>
                  <a:cubicBezTo>
                    <a:pt x="41" y="211"/>
                    <a:pt x="42" y="209"/>
                    <a:pt x="43" y="207"/>
                  </a:cubicBezTo>
                  <a:cubicBezTo>
                    <a:pt x="43" y="208"/>
                    <a:pt x="44" y="209"/>
                    <a:pt x="44" y="210"/>
                  </a:cubicBezTo>
                  <a:close/>
                  <a:moveTo>
                    <a:pt x="34" y="236"/>
                  </a:moveTo>
                  <a:cubicBezTo>
                    <a:pt x="35" y="237"/>
                    <a:pt x="36" y="238"/>
                    <a:pt x="37" y="239"/>
                  </a:cubicBezTo>
                  <a:cubicBezTo>
                    <a:pt x="36" y="241"/>
                    <a:pt x="35" y="243"/>
                    <a:pt x="34" y="245"/>
                  </a:cubicBezTo>
                  <a:cubicBezTo>
                    <a:pt x="34" y="242"/>
                    <a:pt x="34" y="239"/>
                    <a:pt x="34" y="236"/>
                  </a:cubicBezTo>
                  <a:close/>
                  <a:moveTo>
                    <a:pt x="33" y="253"/>
                  </a:moveTo>
                  <a:cubicBezTo>
                    <a:pt x="35" y="249"/>
                    <a:pt x="37" y="246"/>
                    <a:pt x="39" y="242"/>
                  </a:cubicBezTo>
                  <a:cubicBezTo>
                    <a:pt x="40" y="243"/>
                    <a:pt x="41" y="243"/>
                    <a:pt x="41" y="244"/>
                  </a:cubicBezTo>
                  <a:cubicBezTo>
                    <a:pt x="39" y="248"/>
                    <a:pt x="37" y="251"/>
                    <a:pt x="34" y="255"/>
                  </a:cubicBezTo>
                  <a:cubicBezTo>
                    <a:pt x="34" y="254"/>
                    <a:pt x="33" y="254"/>
                    <a:pt x="33" y="253"/>
                  </a:cubicBezTo>
                  <a:close/>
                  <a:moveTo>
                    <a:pt x="41" y="263"/>
                  </a:moveTo>
                  <a:cubicBezTo>
                    <a:pt x="44" y="259"/>
                    <a:pt x="46" y="255"/>
                    <a:pt x="49" y="252"/>
                  </a:cubicBezTo>
                  <a:cubicBezTo>
                    <a:pt x="50" y="252"/>
                    <a:pt x="51" y="253"/>
                    <a:pt x="51" y="254"/>
                  </a:cubicBezTo>
                  <a:cubicBezTo>
                    <a:pt x="49" y="258"/>
                    <a:pt x="46" y="262"/>
                    <a:pt x="44" y="266"/>
                  </a:cubicBezTo>
                  <a:cubicBezTo>
                    <a:pt x="43" y="265"/>
                    <a:pt x="42" y="264"/>
                    <a:pt x="41" y="263"/>
                  </a:cubicBezTo>
                  <a:close/>
                  <a:moveTo>
                    <a:pt x="46" y="269"/>
                  </a:moveTo>
                  <a:cubicBezTo>
                    <a:pt x="49" y="265"/>
                    <a:pt x="51" y="260"/>
                    <a:pt x="54" y="256"/>
                  </a:cubicBezTo>
                  <a:cubicBezTo>
                    <a:pt x="55" y="257"/>
                    <a:pt x="56" y="258"/>
                    <a:pt x="58" y="259"/>
                  </a:cubicBezTo>
                  <a:cubicBezTo>
                    <a:pt x="55" y="263"/>
                    <a:pt x="53" y="268"/>
                    <a:pt x="50" y="272"/>
                  </a:cubicBezTo>
                  <a:cubicBezTo>
                    <a:pt x="49" y="271"/>
                    <a:pt x="48" y="270"/>
                    <a:pt x="46" y="269"/>
                  </a:cubicBezTo>
                  <a:close/>
                  <a:moveTo>
                    <a:pt x="64" y="279"/>
                  </a:moveTo>
                  <a:cubicBezTo>
                    <a:pt x="65" y="274"/>
                    <a:pt x="66" y="269"/>
                    <a:pt x="67" y="262"/>
                  </a:cubicBezTo>
                  <a:cubicBezTo>
                    <a:pt x="70" y="259"/>
                    <a:pt x="74" y="256"/>
                    <a:pt x="77" y="252"/>
                  </a:cubicBezTo>
                  <a:cubicBezTo>
                    <a:pt x="77" y="257"/>
                    <a:pt x="76" y="262"/>
                    <a:pt x="76" y="268"/>
                  </a:cubicBezTo>
                  <a:cubicBezTo>
                    <a:pt x="72" y="272"/>
                    <a:pt x="68" y="275"/>
                    <a:pt x="64" y="279"/>
                  </a:cubicBezTo>
                  <a:close/>
                  <a:moveTo>
                    <a:pt x="118" y="283"/>
                  </a:moveTo>
                  <a:cubicBezTo>
                    <a:pt x="115" y="283"/>
                    <a:pt x="112" y="282"/>
                    <a:pt x="109" y="281"/>
                  </a:cubicBezTo>
                  <a:cubicBezTo>
                    <a:pt x="113" y="276"/>
                    <a:pt x="117" y="272"/>
                    <a:pt x="120" y="267"/>
                  </a:cubicBezTo>
                  <a:cubicBezTo>
                    <a:pt x="120" y="273"/>
                    <a:pt x="120" y="279"/>
                    <a:pt x="120" y="285"/>
                  </a:cubicBezTo>
                  <a:cubicBezTo>
                    <a:pt x="120" y="286"/>
                    <a:pt x="121" y="286"/>
                    <a:pt x="121" y="287"/>
                  </a:cubicBezTo>
                  <a:cubicBezTo>
                    <a:pt x="121" y="288"/>
                    <a:pt x="121" y="289"/>
                    <a:pt x="121" y="289"/>
                  </a:cubicBezTo>
                  <a:cubicBezTo>
                    <a:pt x="121" y="288"/>
                    <a:pt x="121" y="287"/>
                    <a:pt x="121" y="286"/>
                  </a:cubicBezTo>
                  <a:cubicBezTo>
                    <a:pt x="120" y="285"/>
                    <a:pt x="119" y="284"/>
                    <a:pt x="118" y="283"/>
                  </a:cubicBezTo>
                  <a:close/>
                  <a:moveTo>
                    <a:pt x="139" y="309"/>
                  </a:moveTo>
                  <a:cubicBezTo>
                    <a:pt x="142" y="303"/>
                    <a:pt x="144" y="296"/>
                    <a:pt x="147" y="290"/>
                  </a:cubicBezTo>
                  <a:cubicBezTo>
                    <a:pt x="149" y="290"/>
                    <a:pt x="152" y="290"/>
                    <a:pt x="154" y="290"/>
                  </a:cubicBezTo>
                  <a:cubicBezTo>
                    <a:pt x="151" y="296"/>
                    <a:pt x="149" y="303"/>
                    <a:pt x="147" y="309"/>
                  </a:cubicBezTo>
                  <a:cubicBezTo>
                    <a:pt x="147" y="309"/>
                    <a:pt x="146" y="309"/>
                    <a:pt x="146" y="310"/>
                  </a:cubicBezTo>
                  <a:cubicBezTo>
                    <a:pt x="146" y="310"/>
                    <a:pt x="145" y="310"/>
                    <a:pt x="144" y="310"/>
                  </a:cubicBezTo>
                  <a:cubicBezTo>
                    <a:pt x="143" y="310"/>
                    <a:pt x="141" y="310"/>
                    <a:pt x="139" y="309"/>
                  </a:cubicBezTo>
                  <a:close/>
                  <a:moveTo>
                    <a:pt x="250" y="210"/>
                  </a:moveTo>
                  <a:cubicBezTo>
                    <a:pt x="255" y="201"/>
                    <a:pt x="258" y="193"/>
                    <a:pt x="260" y="187"/>
                  </a:cubicBezTo>
                  <a:cubicBezTo>
                    <a:pt x="260" y="190"/>
                    <a:pt x="260" y="194"/>
                    <a:pt x="259" y="197"/>
                  </a:cubicBezTo>
                  <a:cubicBezTo>
                    <a:pt x="259" y="198"/>
                    <a:pt x="259" y="198"/>
                    <a:pt x="260" y="199"/>
                  </a:cubicBezTo>
                  <a:cubicBezTo>
                    <a:pt x="257" y="202"/>
                    <a:pt x="255" y="206"/>
                    <a:pt x="252" y="212"/>
                  </a:cubicBezTo>
                  <a:cubicBezTo>
                    <a:pt x="251" y="211"/>
                    <a:pt x="251" y="210"/>
                    <a:pt x="250" y="2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7" name="Group 4"/>
          <p:cNvGrpSpPr>
            <a:grpSpLocks noChangeAspect="1"/>
          </p:cNvGrpSpPr>
          <p:nvPr/>
        </p:nvGrpSpPr>
        <p:grpSpPr bwMode="auto">
          <a:xfrm>
            <a:off x="5520938" y="2720918"/>
            <a:ext cx="1673245" cy="1809537"/>
            <a:chOff x="3173" y="1433"/>
            <a:chExt cx="1596" cy="1726"/>
          </a:xfrm>
          <a:solidFill>
            <a:srgbClr val="FF3E3E"/>
          </a:solidFill>
        </p:grpSpPr>
        <p:sp>
          <p:nvSpPr>
            <p:cNvPr id="38" name="Freeform 5"/>
            <p:cNvSpPr>
              <a:spLocks noEditPoints="1"/>
            </p:cNvSpPr>
            <p:nvPr/>
          </p:nvSpPr>
          <p:spPr bwMode="auto">
            <a:xfrm>
              <a:off x="3479" y="1728"/>
              <a:ext cx="995" cy="994"/>
            </a:xfrm>
            <a:custGeom>
              <a:avLst/>
              <a:gdLst>
                <a:gd name="T0" fmla="*/ 149 w 182"/>
                <a:gd name="T1" fmla="*/ 161 h 182"/>
                <a:gd name="T2" fmla="*/ 150 w 182"/>
                <a:gd name="T3" fmla="*/ 160 h 182"/>
                <a:gd name="T4" fmla="*/ 159 w 182"/>
                <a:gd name="T5" fmla="*/ 152 h 182"/>
                <a:gd name="T6" fmla="*/ 160 w 182"/>
                <a:gd name="T7" fmla="*/ 150 h 182"/>
                <a:gd name="T8" fmla="*/ 182 w 182"/>
                <a:gd name="T9" fmla="*/ 94 h 182"/>
                <a:gd name="T10" fmla="*/ 88 w 182"/>
                <a:gd name="T11" fmla="*/ 0 h 182"/>
                <a:gd name="T12" fmla="*/ 0 w 182"/>
                <a:gd name="T13" fmla="*/ 88 h 182"/>
                <a:gd name="T14" fmla="*/ 94 w 182"/>
                <a:gd name="T15" fmla="*/ 182 h 182"/>
                <a:gd name="T16" fmla="*/ 7 w 182"/>
                <a:gd name="T17" fmla="*/ 91 h 182"/>
                <a:gd name="T18" fmla="*/ 29 w 182"/>
                <a:gd name="T19" fmla="*/ 58 h 182"/>
                <a:gd name="T20" fmla="*/ 143 w 182"/>
                <a:gd name="T21" fmla="*/ 58 h 182"/>
                <a:gd name="T22" fmla="*/ 172 w 182"/>
                <a:gd name="T23" fmla="*/ 114 h 182"/>
                <a:gd name="T24" fmla="*/ 150 w 182"/>
                <a:gd name="T25" fmla="*/ 151 h 182"/>
                <a:gd name="T26" fmla="*/ 34 w 182"/>
                <a:gd name="T27" fmla="*/ 148 h 182"/>
                <a:gd name="T28" fmla="*/ 11 w 182"/>
                <a:gd name="T29" fmla="*/ 66 h 182"/>
                <a:gd name="T30" fmla="*/ 35 w 182"/>
                <a:gd name="T31" fmla="*/ 28 h 182"/>
                <a:gd name="T32" fmla="*/ 19 w 182"/>
                <a:gd name="T33" fmla="*/ 59 h 182"/>
                <a:gd name="T34" fmla="*/ 10 w 182"/>
                <a:gd name="T35" fmla="*/ 67 h 182"/>
                <a:gd name="T36" fmla="*/ 38 w 182"/>
                <a:gd name="T37" fmla="*/ 41 h 182"/>
                <a:gd name="T38" fmla="*/ 27 w 182"/>
                <a:gd name="T39" fmla="*/ 51 h 182"/>
                <a:gd name="T40" fmla="*/ 59 w 182"/>
                <a:gd name="T41" fmla="*/ 13 h 182"/>
                <a:gd name="T42" fmla="*/ 51 w 182"/>
                <a:gd name="T43" fmla="*/ 33 h 182"/>
                <a:gd name="T44" fmla="*/ 45 w 182"/>
                <a:gd name="T45" fmla="*/ 37 h 182"/>
                <a:gd name="T46" fmla="*/ 70 w 182"/>
                <a:gd name="T47" fmla="*/ 9 h 182"/>
                <a:gd name="T48" fmla="*/ 64 w 182"/>
                <a:gd name="T49" fmla="*/ 30 h 182"/>
                <a:gd name="T50" fmla="*/ 75 w 182"/>
                <a:gd name="T51" fmla="*/ 8 h 182"/>
                <a:gd name="T52" fmla="*/ 88 w 182"/>
                <a:gd name="T53" fmla="*/ 7 h 182"/>
                <a:gd name="T54" fmla="*/ 79 w 182"/>
                <a:gd name="T55" fmla="*/ 27 h 182"/>
                <a:gd name="T56" fmla="*/ 85 w 182"/>
                <a:gd name="T57" fmla="*/ 7 h 182"/>
                <a:gd name="T58" fmla="*/ 104 w 182"/>
                <a:gd name="T59" fmla="*/ 9 h 182"/>
                <a:gd name="T60" fmla="*/ 90 w 182"/>
                <a:gd name="T61" fmla="*/ 27 h 182"/>
                <a:gd name="T62" fmla="*/ 85 w 182"/>
                <a:gd name="T63" fmla="*/ 27 h 182"/>
                <a:gd name="T64" fmla="*/ 98 w 182"/>
                <a:gd name="T65" fmla="*/ 8 h 182"/>
                <a:gd name="T66" fmla="*/ 116 w 182"/>
                <a:gd name="T67" fmla="*/ 13 h 182"/>
                <a:gd name="T68" fmla="*/ 94 w 182"/>
                <a:gd name="T69" fmla="*/ 27 h 182"/>
                <a:gd name="T70" fmla="*/ 108 w 182"/>
                <a:gd name="T71" fmla="*/ 10 h 182"/>
                <a:gd name="T72" fmla="*/ 124 w 182"/>
                <a:gd name="T73" fmla="*/ 16 h 182"/>
                <a:gd name="T74" fmla="*/ 106 w 182"/>
                <a:gd name="T75" fmla="*/ 30 h 182"/>
                <a:gd name="T76" fmla="*/ 124 w 182"/>
                <a:gd name="T77" fmla="*/ 16 h 182"/>
                <a:gd name="T78" fmla="*/ 132 w 182"/>
                <a:gd name="T79" fmla="*/ 41 h 182"/>
                <a:gd name="T80" fmla="*/ 137 w 182"/>
                <a:gd name="T81" fmla="*/ 24 h 182"/>
                <a:gd name="T82" fmla="*/ 148 w 182"/>
                <a:gd name="T83" fmla="*/ 34 h 182"/>
                <a:gd name="T84" fmla="*/ 141 w 182"/>
                <a:gd name="T85" fmla="*/ 47 h 182"/>
                <a:gd name="T86" fmla="*/ 147 w 182"/>
                <a:gd name="T87" fmla="*/ 32 h 182"/>
                <a:gd name="T88" fmla="*/ 158 w 182"/>
                <a:gd name="T89" fmla="*/ 45 h 182"/>
                <a:gd name="T90" fmla="*/ 143 w 182"/>
                <a:gd name="T91" fmla="*/ 49 h 182"/>
                <a:gd name="T92" fmla="*/ 158 w 182"/>
                <a:gd name="T93" fmla="*/ 45 h 182"/>
                <a:gd name="T94" fmla="*/ 152 w 182"/>
                <a:gd name="T95" fmla="*/ 57 h 182"/>
                <a:gd name="T96" fmla="*/ 160 w 182"/>
                <a:gd name="T97" fmla="*/ 47 h 182"/>
                <a:gd name="T98" fmla="*/ 166 w 182"/>
                <a:gd name="T99" fmla="*/ 59 h 182"/>
                <a:gd name="T100" fmla="*/ 155 w 182"/>
                <a:gd name="T101" fmla="*/ 60 h 182"/>
                <a:gd name="T102" fmla="*/ 166 w 182"/>
                <a:gd name="T103" fmla="*/ 59 h 182"/>
                <a:gd name="T104" fmla="*/ 167 w 182"/>
                <a:gd name="T105" fmla="*/ 78 h 182"/>
                <a:gd name="T106" fmla="*/ 171 w 182"/>
                <a:gd name="T107" fmla="*/ 69 h 182"/>
                <a:gd name="T108" fmla="*/ 169 w 182"/>
                <a:gd name="T109" fmla="*/ 66 h 182"/>
                <a:gd name="T110" fmla="*/ 161 w 182"/>
                <a:gd name="T111" fmla="*/ 68 h 182"/>
                <a:gd name="T112" fmla="*/ 169 w 182"/>
                <a:gd name="T113" fmla="*/ 66 h 182"/>
                <a:gd name="T114" fmla="*/ 113 w 182"/>
                <a:gd name="T115" fmla="*/ 32 h 182"/>
                <a:gd name="T116" fmla="*/ 128 w 182"/>
                <a:gd name="T117" fmla="*/ 18 h 182"/>
                <a:gd name="T118" fmla="*/ 120 w 182"/>
                <a:gd name="T119" fmla="*/ 35 h 182"/>
                <a:gd name="T120" fmla="*/ 169 w 182"/>
                <a:gd name="T121" fmla="*/ 81 h 182"/>
                <a:gd name="T122" fmla="*/ 175 w 182"/>
                <a:gd name="T123" fmla="*/ 9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2" h="182">
                  <a:moveTo>
                    <a:pt x="94" y="182"/>
                  </a:moveTo>
                  <a:cubicBezTo>
                    <a:pt x="113" y="182"/>
                    <a:pt x="132" y="175"/>
                    <a:pt x="149" y="161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1" y="159"/>
                    <a:pt x="152" y="158"/>
                    <a:pt x="155" y="155"/>
                  </a:cubicBezTo>
                  <a:cubicBezTo>
                    <a:pt x="157" y="153"/>
                    <a:pt x="158" y="152"/>
                    <a:pt x="159" y="152"/>
                  </a:cubicBezTo>
                  <a:cubicBezTo>
                    <a:pt x="159" y="151"/>
                    <a:pt x="159" y="151"/>
                    <a:pt x="159" y="151"/>
                  </a:cubicBezTo>
                  <a:cubicBezTo>
                    <a:pt x="160" y="150"/>
                    <a:pt x="160" y="150"/>
                    <a:pt x="160" y="150"/>
                  </a:cubicBezTo>
                  <a:cubicBezTo>
                    <a:pt x="160" y="150"/>
                    <a:pt x="160" y="150"/>
                    <a:pt x="160" y="149"/>
                  </a:cubicBezTo>
                  <a:cubicBezTo>
                    <a:pt x="175" y="132"/>
                    <a:pt x="182" y="113"/>
                    <a:pt x="182" y="94"/>
                  </a:cubicBezTo>
                  <a:cubicBezTo>
                    <a:pt x="182" y="70"/>
                    <a:pt x="170" y="46"/>
                    <a:pt x="153" y="29"/>
                  </a:cubicBezTo>
                  <a:cubicBezTo>
                    <a:pt x="136" y="12"/>
                    <a:pt x="112" y="0"/>
                    <a:pt x="88" y="0"/>
                  </a:cubicBezTo>
                  <a:cubicBezTo>
                    <a:pt x="67" y="0"/>
                    <a:pt x="46" y="8"/>
                    <a:pt x="27" y="27"/>
                  </a:cubicBezTo>
                  <a:cubicBezTo>
                    <a:pt x="8" y="46"/>
                    <a:pt x="0" y="67"/>
                    <a:pt x="0" y="88"/>
                  </a:cubicBezTo>
                  <a:cubicBezTo>
                    <a:pt x="0" y="112"/>
                    <a:pt x="12" y="136"/>
                    <a:pt x="29" y="153"/>
                  </a:cubicBezTo>
                  <a:cubicBezTo>
                    <a:pt x="46" y="171"/>
                    <a:pt x="70" y="182"/>
                    <a:pt x="94" y="182"/>
                  </a:cubicBezTo>
                  <a:close/>
                  <a:moveTo>
                    <a:pt x="34" y="148"/>
                  </a:moveTo>
                  <a:cubicBezTo>
                    <a:pt x="18" y="133"/>
                    <a:pt x="8" y="112"/>
                    <a:pt x="7" y="91"/>
                  </a:cubicBezTo>
                  <a:cubicBezTo>
                    <a:pt x="8" y="91"/>
                    <a:pt x="8" y="90"/>
                    <a:pt x="9" y="89"/>
                  </a:cubicBezTo>
                  <a:cubicBezTo>
                    <a:pt x="13" y="79"/>
                    <a:pt x="19" y="68"/>
                    <a:pt x="29" y="58"/>
                  </a:cubicBezTo>
                  <a:cubicBezTo>
                    <a:pt x="47" y="41"/>
                    <a:pt x="66" y="33"/>
                    <a:pt x="85" y="33"/>
                  </a:cubicBezTo>
                  <a:cubicBezTo>
                    <a:pt x="106" y="33"/>
                    <a:pt x="127" y="43"/>
                    <a:pt x="143" y="58"/>
                  </a:cubicBezTo>
                  <a:cubicBezTo>
                    <a:pt x="159" y="72"/>
                    <a:pt x="170" y="93"/>
                    <a:pt x="172" y="114"/>
                  </a:cubicBezTo>
                  <a:cubicBezTo>
                    <a:pt x="172" y="114"/>
                    <a:pt x="172" y="114"/>
                    <a:pt x="172" y="114"/>
                  </a:cubicBezTo>
                  <a:cubicBezTo>
                    <a:pt x="169" y="127"/>
                    <a:pt x="162" y="139"/>
                    <a:pt x="151" y="150"/>
                  </a:cubicBezTo>
                  <a:cubicBezTo>
                    <a:pt x="150" y="150"/>
                    <a:pt x="150" y="150"/>
                    <a:pt x="150" y="151"/>
                  </a:cubicBezTo>
                  <a:cubicBezTo>
                    <a:pt x="132" y="168"/>
                    <a:pt x="113" y="175"/>
                    <a:pt x="94" y="175"/>
                  </a:cubicBezTo>
                  <a:cubicBezTo>
                    <a:pt x="72" y="175"/>
                    <a:pt x="50" y="165"/>
                    <a:pt x="34" y="148"/>
                  </a:cubicBezTo>
                  <a:close/>
                  <a:moveTo>
                    <a:pt x="10" y="67"/>
                  </a:moveTo>
                  <a:cubicBezTo>
                    <a:pt x="10" y="66"/>
                    <a:pt x="11" y="66"/>
                    <a:pt x="11" y="66"/>
                  </a:cubicBezTo>
                  <a:cubicBezTo>
                    <a:pt x="17" y="57"/>
                    <a:pt x="23" y="47"/>
                    <a:pt x="29" y="38"/>
                  </a:cubicBezTo>
                  <a:cubicBezTo>
                    <a:pt x="31" y="35"/>
                    <a:pt x="33" y="32"/>
                    <a:pt x="35" y="28"/>
                  </a:cubicBezTo>
                  <a:cubicBezTo>
                    <a:pt x="37" y="27"/>
                    <a:pt x="38" y="26"/>
                    <a:pt x="39" y="25"/>
                  </a:cubicBezTo>
                  <a:cubicBezTo>
                    <a:pt x="32" y="36"/>
                    <a:pt x="25" y="47"/>
                    <a:pt x="19" y="59"/>
                  </a:cubicBezTo>
                  <a:cubicBezTo>
                    <a:pt x="15" y="64"/>
                    <a:pt x="11" y="69"/>
                    <a:pt x="8" y="74"/>
                  </a:cubicBezTo>
                  <a:cubicBezTo>
                    <a:pt x="9" y="72"/>
                    <a:pt x="9" y="69"/>
                    <a:pt x="10" y="67"/>
                  </a:cubicBezTo>
                  <a:close/>
                  <a:moveTo>
                    <a:pt x="59" y="13"/>
                  </a:moveTo>
                  <a:cubicBezTo>
                    <a:pt x="52" y="22"/>
                    <a:pt x="45" y="32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4" y="44"/>
                    <a:pt x="31" y="47"/>
                    <a:pt x="27" y="51"/>
                  </a:cubicBezTo>
                  <a:cubicBezTo>
                    <a:pt x="33" y="40"/>
                    <a:pt x="40" y="29"/>
                    <a:pt x="48" y="19"/>
                  </a:cubicBezTo>
                  <a:cubicBezTo>
                    <a:pt x="51" y="17"/>
                    <a:pt x="55" y="15"/>
                    <a:pt x="59" y="13"/>
                  </a:cubicBezTo>
                  <a:close/>
                  <a:moveTo>
                    <a:pt x="70" y="9"/>
                  </a:moveTo>
                  <a:cubicBezTo>
                    <a:pt x="64" y="17"/>
                    <a:pt x="58" y="25"/>
                    <a:pt x="51" y="33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5"/>
                    <a:pt x="47" y="36"/>
                    <a:pt x="45" y="37"/>
                  </a:cubicBezTo>
                  <a:cubicBezTo>
                    <a:pt x="52" y="29"/>
                    <a:pt x="58" y="20"/>
                    <a:pt x="65" y="11"/>
                  </a:cubicBezTo>
                  <a:cubicBezTo>
                    <a:pt x="66" y="10"/>
                    <a:pt x="68" y="10"/>
                    <a:pt x="70" y="9"/>
                  </a:cubicBezTo>
                  <a:close/>
                  <a:moveTo>
                    <a:pt x="81" y="7"/>
                  </a:moveTo>
                  <a:cubicBezTo>
                    <a:pt x="75" y="15"/>
                    <a:pt x="69" y="22"/>
                    <a:pt x="64" y="30"/>
                  </a:cubicBezTo>
                  <a:cubicBezTo>
                    <a:pt x="62" y="30"/>
                    <a:pt x="59" y="31"/>
                    <a:pt x="57" y="32"/>
                  </a:cubicBezTo>
                  <a:cubicBezTo>
                    <a:pt x="63" y="24"/>
                    <a:pt x="69" y="16"/>
                    <a:pt x="75" y="8"/>
                  </a:cubicBezTo>
                  <a:cubicBezTo>
                    <a:pt x="77" y="8"/>
                    <a:pt x="79" y="8"/>
                    <a:pt x="81" y="7"/>
                  </a:cubicBezTo>
                  <a:close/>
                  <a:moveTo>
                    <a:pt x="88" y="7"/>
                  </a:moveTo>
                  <a:cubicBezTo>
                    <a:pt x="90" y="7"/>
                    <a:pt x="92" y="7"/>
                    <a:pt x="94" y="7"/>
                  </a:cubicBezTo>
                  <a:cubicBezTo>
                    <a:pt x="88" y="14"/>
                    <a:pt x="84" y="20"/>
                    <a:pt x="79" y="27"/>
                  </a:cubicBezTo>
                  <a:cubicBezTo>
                    <a:pt x="76" y="27"/>
                    <a:pt x="73" y="28"/>
                    <a:pt x="69" y="28"/>
                  </a:cubicBezTo>
                  <a:cubicBezTo>
                    <a:pt x="74" y="21"/>
                    <a:pt x="80" y="14"/>
                    <a:pt x="85" y="7"/>
                  </a:cubicBezTo>
                  <a:cubicBezTo>
                    <a:pt x="86" y="7"/>
                    <a:pt x="87" y="7"/>
                    <a:pt x="88" y="7"/>
                  </a:cubicBezTo>
                  <a:close/>
                  <a:moveTo>
                    <a:pt x="104" y="9"/>
                  </a:moveTo>
                  <a:cubicBezTo>
                    <a:pt x="103" y="10"/>
                    <a:pt x="102" y="12"/>
                    <a:pt x="100" y="13"/>
                  </a:cubicBezTo>
                  <a:cubicBezTo>
                    <a:pt x="97" y="17"/>
                    <a:pt x="93" y="21"/>
                    <a:pt x="90" y="27"/>
                  </a:cubicBezTo>
                  <a:cubicBezTo>
                    <a:pt x="90" y="27"/>
                    <a:pt x="90" y="27"/>
                    <a:pt x="90" y="27"/>
                  </a:cubicBezTo>
                  <a:cubicBezTo>
                    <a:pt x="89" y="27"/>
                    <a:pt x="87" y="27"/>
                    <a:pt x="85" y="27"/>
                  </a:cubicBezTo>
                  <a:cubicBezTo>
                    <a:pt x="84" y="27"/>
                    <a:pt x="84" y="27"/>
                    <a:pt x="83" y="27"/>
                  </a:cubicBezTo>
                  <a:cubicBezTo>
                    <a:pt x="88" y="20"/>
                    <a:pt x="93" y="14"/>
                    <a:pt x="98" y="8"/>
                  </a:cubicBezTo>
                  <a:cubicBezTo>
                    <a:pt x="100" y="8"/>
                    <a:pt x="102" y="8"/>
                    <a:pt x="104" y="9"/>
                  </a:cubicBezTo>
                  <a:close/>
                  <a:moveTo>
                    <a:pt x="116" y="13"/>
                  </a:moveTo>
                  <a:cubicBezTo>
                    <a:pt x="111" y="18"/>
                    <a:pt x="107" y="23"/>
                    <a:pt x="102" y="29"/>
                  </a:cubicBezTo>
                  <a:cubicBezTo>
                    <a:pt x="100" y="28"/>
                    <a:pt x="97" y="28"/>
                    <a:pt x="94" y="27"/>
                  </a:cubicBezTo>
                  <a:cubicBezTo>
                    <a:pt x="96" y="23"/>
                    <a:pt x="99" y="19"/>
                    <a:pt x="103" y="15"/>
                  </a:cubicBezTo>
                  <a:cubicBezTo>
                    <a:pt x="105" y="14"/>
                    <a:pt x="106" y="12"/>
                    <a:pt x="108" y="10"/>
                  </a:cubicBezTo>
                  <a:cubicBezTo>
                    <a:pt x="111" y="11"/>
                    <a:pt x="113" y="12"/>
                    <a:pt x="116" y="13"/>
                  </a:cubicBezTo>
                  <a:close/>
                  <a:moveTo>
                    <a:pt x="124" y="16"/>
                  </a:moveTo>
                  <a:cubicBezTo>
                    <a:pt x="119" y="21"/>
                    <a:pt x="115" y="26"/>
                    <a:pt x="110" y="31"/>
                  </a:cubicBezTo>
                  <a:cubicBezTo>
                    <a:pt x="109" y="30"/>
                    <a:pt x="107" y="30"/>
                    <a:pt x="106" y="30"/>
                  </a:cubicBezTo>
                  <a:cubicBezTo>
                    <a:pt x="110" y="24"/>
                    <a:pt x="115" y="19"/>
                    <a:pt x="120" y="14"/>
                  </a:cubicBezTo>
                  <a:cubicBezTo>
                    <a:pt x="121" y="15"/>
                    <a:pt x="123" y="16"/>
                    <a:pt x="124" y="16"/>
                  </a:cubicBezTo>
                  <a:close/>
                  <a:moveTo>
                    <a:pt x="144" y="30"/>
                  </a:moveTo>
                  <a:cubicBezTo>
                    <a:pt x="140" y="33"/>
                    <a:pt x="136" y="37"/>
                    <a:pt x="132" y="41"/>
                  </a:cubicBezTo>
                  <a:cubicBezTo>
                    <a:pt x="129" y="39"/>
                    <a:pt x="127" y="38"/>
                    <a:pt x="124" y="36"/>
                  </a:cubicBezTo>
                  <a:cubicBezTo>
                    <a:pt x="128" y="32"/>
                    <a:pt x="133" y="28"/>
                    <a:pt x="137" y="24"/>
                  </a:cubicBezTo>
                  <a:cubicBezTo>
                    <a:pt x="140" y="26"/>
                    <a:pt x="142" y="28"/>
                    <a:pt x="144" y="30"/>
                  </a:cubicBezTo>
                  <a:close/>
                  <a:moveTo>
                    <a:pt x="148" y="34"/>
                  </a:moveTo>
                  <a:cubicBezTo>
                    <a:pt x="150" y="35"/>
                    <a:pt x="151" y="36"/>
                    <a:pt x="152" y="38"/>
                  </a:cubicBezTo>
                  <a:cubicBezTo>
                    <a:pt x="148" y="41"/>
                    <a:pt x="144" y="44"/>
                    <a:pt x="141" y="47"/>
                  </a:cubicBezTo>
                  <a:cubicBezTo>
                    <a:pt x="139" y="45"/>
                    <a:pt x="137" y="44"/>
                    <a:pt x="135" y="43"/>
                  </a:cubicBezTo>
                  <a:cubicBezTo>
                    <a:pt x="139" y="39"/>
                    <a:pt x="143" y="35"/>
                    <a:pt x="147" y="32"/>
                  </a:cubicBezTo>
                  <a:cubicBezTo>
                    <a:pt x="147" y="33"/>
                    <a:pt x="148" y="33"/>
                    <a:pt x="148" y="34"/>
                  </a:cubicBezTo>
                  <a:close/>
                  <a:moveTo>
                    <a:pt x="158" y="45"/>
                  </a:moveTo>
                  <a:cubicBezTo>
                    <a:pt x="154" y="47"/>
                    <a:pt x="151" y="50"/>
                    <a:pt x="148" y="53"/>
                  </a:cubicBezTo>
                  <a:cubicBezTo>
                    <a:pt x="146" y="51"/>
                    <a:pt x="145" y="50"/>
                    <a:pt x="143" y="49"/>
                  </a:cubicBezTo>
                  <a:cubicBezTo>
                    <a:pt x="147" y="46"/>
                    <a:pt x="151" y="43"/>
                    <a:pt x="154" y="40"/>
                  </a:cubicBezTo>
                  <a:cubicBezTo>
                    <a:pt x="155" y="42"/>
                    <a:pt x="156" y="43"/>
                    <a:pt x="158" y="45"/>
                  </a:cubicBezTo>
                  <a:close/>
                  <a:moveTo>
                    <a:pt x="161" y="50"/>
                  </a:moveTo>
                  <a:cubicBezTo>
                    <a:pt x="158" y="52"/>
                    <a:pt x="155" y="55"/>
                    <a:pt x="152" y="57"/>
                  </a:cubicBezTo>
                  <a:cubicBezTo>
                    <a:pt x="152" y="57"/>
                    <a:pt x="151" y="56"/>
                    <a:pt x="150" y="55"/>
                  </a:cubicBezTo>
                  <a:cubicBezTo>
                    <a:pt x="153" y="52"/>
                    <a:pt x="156" y="50"/>
                    <a:pt x="160" y="47"/>
                  </a:cubicBezTo>
                  <a:cubicBezTo>
                    <a:pt x="160" y="48"/>
                    <a:pt x="161" y="49"/>
                    <a:pt x="161" y="50"/>
                  </a:cubicBezTo>
                  <a:close/>
                  <a:moveTo>
                    <a:pt x="166" y="59"/>
                  </a:moveTo>
                  <a:cubicBezTo>
                    <a:pt x="164" y="61"/>
                    <a:pt x="161" y="63"/>
                    <a:pt x="159" y="65"/>
                  </a:cubicBezTo>
                  <a:cubicBezTo>
                    <a:pt x="158" y="63"/>
                    <a:pt x="156" y="62"/>
                    <a:pt x="155" y="60"/>
                  </a:cubicBezTo>
                  <a:cubicBezTo>
                    <a:pt x="157" y="57"/>
                    <a:pt x="160" y="55"/>
                    <a:pt x="163" y="53"/>
                  </a:cubicBezTo>
                  <a:cubicBezTo>
                    <a:pt x="164" y="55"/>
                    <a:pt x="165" y="57"/>
                    <a:pt x="166" y="59"/>
                  </a:cubicBezTo>
                  <a:close/>
                  <a:moveTo>
                    <a:pt x="172" y="74"/>
                  </a:moveTo>
                  <a:cubicBezTo>
                    <a:pt x="170" y="75"/>
                    <a:pt x="169" y="77"/>
                    <a:pt x="167" y="78"/>
                  </a:cubicBezTo>
                  <a:cubicBezTo>
                    <a:pt x="167" y="76"/>
                    <a:pt x="166" y="75"/>
                    <a:pt x="165" y="74"/>
                  </a:cubicBezTo>
                  <a:cubicBezTo>
                    <a:pt x="167" y="72"/>
                    <a:pt x="169" y="71"/>
                    <a:pt x="171" y="69"/>
                  </a:cubicBezTo>
                  <a:cubicBezTo>
                    <a:pt x="171" y="71"/>
                    <a:pt x="172" y="72"/>
                    <a:pt x="172" y="74"/>
                  </a:cubicBezTo>
                  <a:close/>
                  <a:moveTo>
                    <a:pt x="169" y="66"/>
                  </a:moveTo>
                  <a:cubicBezTo>
                    <a:pt x="167" y="68"/>
                    <a:pt x="165" y="69"/>
                    <a:pt x="163" y="71"/>
                  </a:cubicBezTo>
                  <a:cubicBezTo>
                    <a:pt x="163" y="70"/>
                    <a:pt x="162" y="69"/>
                    <a:pt x="161" y="68"/>
                  </a:cubicBezTo>
                  <a:cubicBezTo>
                    <a:pt x="163" y="66"/>
                    <a:pt x="166" y="64"/>
                    <a:pt x="168" y="62"/>
                  </a:cubicBezTo>
                  <a:cubicBezTo>
                    <a:pt x="168" y="63"/>
                    <a:pt x="169" y="64"/>
                    <a:pt x="169" y="66"/>
                  </a:cubicBezTo>
                  <a:close/>
                  <a:moveTo>
                    <a:pt x="120" y="35"/>
                  </a:moveTo>
                  <a:cubicBezTo>
                    <a:pt x="118" y="34"/>
                    <a:pt x="116" y="33"/>
                    <a:pt x="113" y="32"/>
                  </a:cubicBezTo>
                  <a:cubicBezTo>
                    <a:pt x="118" y="28"/>
                    <a:pt x="122" y="23"/>
                    <a:pt x="127" y="19"/>
                  </a:cubicBezTo>
                  <a:cubicBezTo>
                    <a:pt x="127" y="19"/>
                    <a:pt x="127" y="18"/>
                    <a:pt x="128" y="18"/>
                  </a:cubicBezTo>
                  <a:cubicBezTo>
                    <a:pt x="130" y="19"/>
                    <a:pt x="132" y="21"/>
                    <a:pt x="135" y="22"/>
                  </a:cubicBezTo>
                  <a:cubicBezTo>
                    <a:pt x="130" y="26"/>
                    <a:pt x="125" y="31"/>
                    <a:pt x="120" y="35"/>
                  </a:cubicBezTo>
                  <a:close/>
                  <a:moveTo>
                    <a:pt x="175" y="95"/>
                  </a:moveTo>
                  <a:cubicBezTo>
                    <a:pt x="173" y="90"/>
                    <a:pt x="171" y="85"/>
                    <a:pt x="169" y="81"/>
                  </a:cubicBezTo>
                  <a:cubicBezTo>
                    <a:pt x="173" y="77"/>
                    <a:pt x="173" y="77"/>
                    <a:pt x="173" y="77"/>
                  </a:cubicBezTo>
                  <a:cubicBezTo>
                    <a:pt x="174" y="83"/>
                    <a:pt x="175" y="89"/>
                    <a:pt x="175" y="94"/>
                  </a:cubicBezTo>
                  <a:cubicBezTo>
                    <a:pt x="175" y="95"/>
                    <a:pt x="175" y="95"/>
                    <a:pt x="175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6"/>
            <p:cNvSpPr>
              <a:spLocks noEditPoints="1"/>
            </p:cNvSpPr>
            <p:nvPr/>
          </p:nvSpPr>
          <p:spPr bwMode="auto">
            <a:xfrm>
              <a:off x="3173" y="1433"/>
              <a:ext cx="1596" cy="1726"/>
            </a:xfrm>
            <a:custGeom>
              <a:avLst/>
              <a:gdLst>
                <a:gd name="T0" fmla="*/ 292 w 292"/>
                <a:gd name="T1" fmla="*/ 145 h 316"/>
                <a:gd name="T2" fmla="*/ 265 w 292"/>
                <a:gd name="T3" fmla="*/ 87 h 316"/>
                <a:gd name="T4" fmla="*/ 264 w 292"/>
                <a:gd name="T5" fmla="*/ 60 h 316"/>
                <a:gd name="T6" fmla="*/ 232 w 292"/>
                <a:gd name="T7" fmla="*/ 27 h 316"/>
                <a:gd name="T8" fmla="*/ 174 w 292"/>
                <a:gd name="T9" fmla="*/ 5 h 316"/>
                <a:gd name="T10" fmla="*/ 82 w 292"/>
                <a:gd name="T11" fmla="*/ 42 h 316"/>
                <a:gd name="T12" fmla="*/ 27 w 292"/>
                <a:gd name="T13" fmla="*/ 84 h 316"/>
                <a:gd name="T14" fmla="*/ 35 w 292"/>
                <a:gd name="T15" fmla="*/ 99 h 316"/>
                <a:gd name="T16" fmla="*/ 0 w 292"/>
                <a:gd name="T17" fmla="*/ 167 h 316"/>
                <a:gd name="T18" fmla="*/ 28 w 292"/>
                <a:gd name="T19" fmla="*/ 227 h 316"/>
                <a:gd name="T20" fmla="*/ 58 w 292"/>
                <a:gd name="T21" fmla="*/ 288 h 316"/>
                <a:gd name="T22" fmla="*/ 120 w 292"/>
                <a:gd name="T23" fmla="*/ 314 h 316"/>
                <a:gd name="T24" fmla="*/ 224 w 292"/>
                <a:gd name="T25" fmla="*/ 289 h 316"/>
                <a:gd name="T26" fmla="*/ 266 w 292"/>
                <a:gd name="T27" fmla="*/ 226 h 316"/>
                <a:gd name="T28" fmla="*/ 267 w 292"/>
                <a:gd name="T29" fmla="*/ 192 h 316"/>
                <a:gd name="T30" fmla="*/ 267 w 292"/>
                <a:gd name="T31" fmla="*/ 192 h 316"/>
                <a:gd name="T32" fmla="*/ 274 w 292"/>
                <a:gd name="T33" fmla="*/ 191 h 316"/>
                <a:gd name="T34" fmla="*/ 249 w 292"/>
                <a:gd name="T35" fmla="*/ 80 h 316"/>
                <a:gd name="T36" fmla="*/ 35 w 292"/>
                <a:gd name="T37" fmla="*/ 71 h 316"/>
                <a:gd name="T38" fmla="*/ 40 w 292"/>
                <a:gd name="T39" fmla="*/ 75 h 316"/>
                <a:gd name="T40" fmla="*/ 38 w 292"/>
                <a:gd name="T41" fmla="*/ 92 h 316"/>
                <a:gd name="T42" fmla="*/ 51 w 292"/>
                <a:gd name="T43" fmla="*/ 77 h 316"/>
                <a:gd name="T44" fmla="*/ 127 w 292"/>
                <a:gd name="T45" fmla="*/ 29 h 316"/>
                <a:gd name="T46" fmla="*/ 210 w 292"/>
                <a:gd name="T47" fmla="*/ 49 h 316"/>
                <a:gd name="T48" fmla="*/ 257 w 292"/>
                <a:gd name="T49" fmla="*/ 61 h 316"/>
                <a:gd name="T50" fmla="*/ 284 w 292"/>
                <a:gd name="T51" fmla="*/ 125 h 316"/>
                <a:gd name="T52" fmla="*/ 243 w 292"/>
                <a:gd name="T53" fmla="*/ 208 h 316"/>
                <a:gd name="T54" fmla="*/ 170 w 292"/>
                <a:gd name="T55" fmla="*/ 258 h 316"/>
                <a:gd name="T56" fmla="*/ 124 w 292"/>
                <a:gd name="T57" fmla="*/ 258 h 316"/>
                <a:gd name="T58" fmla="*/ 51 w 292"/>
                <a:gd name="T59" fmla="*/ 208 h 316"/>
                <a:gd name="T60" fmla="*/ 31 w 292"/>
                <a:gd name="T61" fmla="*/ 125 h 316"/>
                <a:gd name="T62" fmla="*/ 257 w 292"/>
                <a:gd name="T63" fmla="*/ 252 h 316"/>
                <a:gd name="T64" fmla="*/ 215 w 292"/>
                <a:gd name="T65" fmla="*/ 270 h 316"/>
                <a:gd name="T66" fmla="*/ 174 w 292"/>
                <a:gd name="T67" fmla="*/ 281 h 316"/>
                <a:gd name="T68" fmla="*/ 164 w 292"/>
                <a:gd name="T69" fmla="*/ 308 h 316"/>
                <a:gd name="T70" fmla="*/ 150 w 292"/>
                <a:gd name="T71" fmla="*/ 309 h 316"/>
                <a:gd name="T72" fmla="*/ 174 w 292"/>
                <a:gd name="T73" fmla="*/ 264 h 316"/>
                <a:gd name="T74" fmla="*/ 203 w 292"/>
                <a:gd name="T75" fmla="*/ 253 h 316"/>
                <a:gd name="T76" fmla="*/ 219 w 292"/>
                <a:gd name="T77" fmla="*/ 254 h 316"/>
                <a:gd name="T78" fmla="*/ 208 w 292"/>
                <a:gd name="T79" fmla="*/ 261 h 316"/>
                <a:gd name="T80" fmla="*/ 239 w 292"/>
                <a:gd name="T81" fmla="*/ 257 h 316"/>
                <a:gd name="T82" fmla="*/ 113 w 292"/>
                <a:gd name="T83" fmla="*/ 262 h 316"/>
                <a:gd name="T84" fmla="*/ 97 w 292"/>
                <a:gd name="T85" fmla="*/ 276 h 316"/>
                <a:gd name="T86" fmla="*/ 89 w 292"/>
                <a:gd name="T87" fmla="*/ 272 h 316"/>
                <a:gd name="T88" fmla="*/ 83 w 292"/>
                <a:gd name="T89" fmla="*/ 268 h 316"/>
                <a:gd name="T90" fmla="*/ 127 w 292"/>
                <a:gd name="T91" fmla="*/ 306 h 316"/>
                <a:gd name="T92" fmla="*/ 129 w 292"/>
                <a:gd name="T93" fmla="*/ 309 h 316"/>
                <a:gd name="T94" fmla="*/ 37 w 292"/>
                <a:gd name="T95" fmla="*/ 258 h 316"/>
                <a:gd name="T96" fmla="*/ 7 w 292"/>
                <a:gd name="T97" fmla="*/ 171 h 316"/>
                <a:gd name="T98" fmla="*/ 23 w 292"/>
                <a:gd name="T99" fmla="*/ 171 h 316"/>
                <a:gd name="T100" fmla="*/ 23 w 292"/>
                <a:gd name="T101" fmla="*/ 191 h 316"/>
                <a:gd name="T102" fmla="*/ 33 w 292"/>
                <a:gd name="T103" fmla="*/ 199 h 316"/>
                <a:gd name="T104" fmla="*/ 37 w 292"/>
                <a:gd name="T105" fmla="*/ 197 h 316"/>
                <a:gd name="T106" fmla="*/ 37 w 292"/>
                <a:gd name="T107" fmla="*/ 239 h 316"/>
                <a:gd name="T108" fmla="*/ 34 w 292"/>
                <a:gd name="T109" fmla="*/ 255 h 316"/>
                <a:gd name="T110" fmla="*/ 41 w 292"/>
                <a:gd name="T111" fmla="*/ 263 h 316"/>
                <a:gd name="T112" fmla="*/ 64 w 292"/>
                <a:gd name="T113" fmla="*/ 279 h 316"/>
                <a:gd name="T114" fmla="*/ 109 w 292"/>
                <a:gd name="T115" fmla="*/ 281 h 316"/>
                <a:gd name="T116" fmla="*/ 118 w 292"/>
                <a:gd name="T117" fmla="*/ 283 h 316"/>
                <a:gd name="T118" fmla="*/ 144 w 292"/>
                <a:gd name="T119" fmla="*/ 310 h 316"/>
                <a:gd name="T120" fmla="*/ 252 w 292"/>
                <a:gd name="T121" fmla="*/ 212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2" h="316">
                  <a:moveTo>
                    <a:pt x="270" y="198"/>
                  </a:moveTo>
                  <a:cubicBezTo>
                    <a:pt x="271" y="198"/>
                    <a:pt x="273" y="197"/>
                    <a:pt x="276" y="197"/>
                  </a:cubicBezTo>
                  <a:cubicBezTo>
                    <a:pt x="278" y="197"/>
                    <a:pt x="280" y="197"/>
                    <a:pt x="284" y="198"/>
                  </a:cubicBezTo>
                  <a:cubicBezTo>
                    <a:pt x="286" y="198"/>
                    <a:pt x="287" y="197"/>
                    <a:pt x="287" y="195"/>
                  </a:cubicBezTo>
                  <a:cubicBezTo>
                    <a:pt x="289" y="185"/>
                    <a:pt x="289" y="178"/>
                    <a:pt x="290" y="168"/>
                  </a:cubicBezTo>
                  <a:cubicBezTo>
                    <a:pt x="291" y="160"/>
                    <a:pt x="292" y="153"/>
                    <a:pt x="292" y="145"/>
                  </a:cubicBezTo>
                  <a:cubicBezTo>
                    <a:pt x="292" y="137"/>
                    <a:pt x="291" y="129"/>
                    <a:pt x="290" y="121"/>
                  </a:cubicBezTo>
                  <a:cubicBezTo>
                    <a:pt x="290" y="119"/>
                    <a:pt x="288" y="118"/>
                    <a:pt x="287" y="118"/>
                  </a:cubicBezTo>
                  <a:cubicBezTo>
                    <a:pt x="279" y="118"/>
                    <a:pt x="272" y="118"/>
                    <a:pt x="265" y="118"/>
                  </a:cubicBezTo>
                  <a:cubicBezTo>
                    <a:pt x="263" y="110"/>
                    <a:pt x="261" y="102"/>
                    <a:pt x="257" y="94"/>
                  </a:cubicBezTo>
                  <a:cubicBezTo>
                    <a:pt x="259" y="93"/>
                    <a:pt x="260" y="91"/>
                    <a:pt x="262" y="90"/>
                  </a:cubicBezTo>
                  <a:cubicBezTo>
                    <a:pt x="264" y="90"/>
                    <a:pt x="265" y="88"/>
                    <a:pt x="265" y="87"/>
                  </a:cubicBezTo>
                  <a:cubicBezTo>
                    <a:pt x="265" y="84"/>
                    <a:pt x="265" y="81"/>
                    <a:pt x="265" y="79"/>
                  </a:cubicBezTo>
                  <a:cubicBezTo>
                    <a:pt x="265" y="75"/>
                    <a:pt x="265" y="71"/>
                    <a:pt x="265" y="67"/>
                  </a:cubicBezTo>
                  <a:cubicBezTo>
                    <a:pt x="265" y="66"/>
                    <a:pt x="265" y="66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6" y="63"/>
                    <a:pt x="265" y="61"/>
                    <a:pt x="264" y="60"/>
                  </a:cubicBezTo>
                  <a:cubicBezTo>
                    <a:pt x="264" y="60"/>
                    <a:pt x="264" y="60"/>
                    <a:pt x="264" y="60"/>
                  </a:cubicBezTo>
                  <a:cubicBezTo>
                    <a:pt x="263" y="59"/>
                    <a:pt x="263" y="58"/>
                    <a:pt x="262" y="57"/>
                  </a:cubicBezTo>
                  <a:cubicBezTo>
                    <a:pt x="261" y="55"/>
                    <a:pt x="259" y="53"/>
                    <a:pt x="257" y="51"/>
                  </a:cubicBezTo>
                  <a:cubicBezTo>
                    <a:pt x="256" y="50"/>
                    <a:pt x="255" y="48"/>
                    <a:pt x="252" y="46"/>
                  </a:cubicBezTo>
                  <a:cubicBezTo>
                    <a:pt x="249" y="42"/>
                    <a:pt x="244" y="38"/>
                    <a:pt x="240" y="34"/>
                  </a:cubicBezTo>
                  <a:cubicBezTo>
                    <a:pt x="238" y="32"/>
                    <a:pt x="236" y="30"/>
                    <a:pt x="235" y="29"/>
                  </a:cubicBezTo>
                  <a:cubicBezTo>
                    <a:pt x="234" y="28"/>
                    <a:pt x="233" y="28"/>
                    <a:pt x="232" y="27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0" y="26"/>
                    <a:pt x="229" y="26"/>
                  </a:cubicBezTo>
                  <a:cubicBezTo>
                    <a:pt x="229" y="26"/>
                    <a:pt x="227" y="26"/>
                    <a:pt x="227" y="27"/>
                  </a:cubicBezTo>
                  <a:cubicBezTo>
                    <a:pt x="222" y="32"/>
                    <a:pt x="217" y="37"/>
                    <a:pt x="212" y="42"/>
                  </a:cubicBezTo>
                  <a:cubicBezTo>
                    <a:pt x="200" y="35"/>
                    <a:pt x="187" y="30"/>
                    <a:pt x="174" y="27"/>
                  </a:cubicBezTo>
                  <a:cubicBezTo>
                    <a:pt x="174" y="20"/>
                    <a:pt x="174" y="13"/>
                    <a:pt x="174" y="5"/>
                  </a:cubicBezTo>
                  <a:cubicBezTo>
                    <a:pt x="174" y="4"/>
                    <a:pt x="173" y="2"/>
                    <a:pt x="171" y="2"/>
                  </a:cubicBezTo>
                  <a:cubicBezTo>
                    <a:pt x="163" y="1"/>
                    <a:pt x="155" y="0"/>
                    <a:pt x="147" y="0"/>
                  </a:cubicBezTo>
                  <a:cubicBezTo>
                    <a:pt x="139" y="0"/>
                    <a:pt x="131" y="1"/>
                    <a:pt x="123" y="2"/>
                  </a:cubicBezTo>
                  <a:cubicBezTo>
                    <a:pt x="122" y="2"/>
                    <a:pt x="120" y="4"/>
                    <a:pt x="120" y="5"/>
                  </a:cubicBezTo>
                  <a:cubicBezTo>
                    <a:pt x="120" y="13"/>
                    <a:pt x="120" y="20"/>
                    <a:pt x="120" y="27"/>
                  </a:cubicBezTo>
                  <a:cubicBezTo>
                    <a:pt x="107" y="30"/>
                    <a:pt x="94" y="35"/>
                    <a:pt x="82" y="42"/>
                  </a:cubicBezTo>
                  <a:cubicBezTo>
                    <a:pt x="77" y="37"/>
                    <a:pt x="72" y="32"/>
                    <a:pt x="67" y="27"/>
                  </a:cubicBezTo>
                  <a:cubicBezTo>
                    <a:pt x="66" y="26"/>
                    <a:pt x="64" y="26"/>
                    <a:pt x="63" y="27"/>
                  </a:cubicBezTo>
                  <a:cubicBezTo>
                    <a:pt x="50" y="36"/>
                    <a:pt x="39" y="48"/>
                    <a:pt x="29" y="61"/>
                  </a:cubicBezTo>
                  <a:cubicBezTo>
                    <a:pt x="29" y="62"/>
                    <a:pt x="28" y="63"/>
                    <a:pt x="29" y="64"/>
                  </a:cubicBezTo>
                  <a:cubicBezTo>
                    <a:pt x="28" y="71"/>
                    <a:pt x="28" y="77"/>
                    <a:pt x="27" y="83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6"/>
                    <a:pt x="26" y="86"/>
                    <a:pt x="26" y="87"/>
                  </a:cubicBezTo>
                  <a:cubicBezTo>
                    <a:pt x="26" y="87"/>
                    <a:pt x="26" y="88"/>
                    <a:pt x="26" y="88"/>
                  </a:cubicBezTo>
                  <a:cubicBezTo>
                    <a:pt x="26" y="89"/>
                    <a:pt x="26" y="91"/>
                    <a:pt x="27" y="91"/>
                  </a:cubicBezTo>
                  <a:cubicBezTo>
                    <a:pt x="30" y="94"/>
                    <a:pt x="32" y="96"/>
                    <a:pt x="35" y="99"/>
                  </a:cubicBezTo>
                  <a:cubicBezTo>
                    <a:pt x="32" y="105"/>
                    <a:pt x="30" y="111"/>
                    <a:pt x="29" y="118"/>
                  </a:cubicBezTo>
                  <a:cubicBezTo>
                    <a:pt x="22" y="118"/>
                    <a:pt x="15" y="118"/>
                    <a:pt x="7" y="118"/>
                  </a:cubicBezTo>
                  <a:cubicBezTo>
                    <a:pt x="6" y="118"/>
                    <a:pt x="4" y="119"/>
                    <a:pt x="4" y="121"/>
                  </a:cubicBezTo>
                  <a:cubicBezTo>
                    <a:pt x="4" y="122"/>
                    <a:pt x="4" y="123"/>
                    <a:pt x="4" y="125"/>
                  </a:cubicBezTo>
                  <a:cubicBezTo>
                    <a:pt x="3" y="125"/>
                    <a:pt x="2" y="126"/>
                    <a:pt x="2" y="127"/>
                  </a:cubicBezTo>
                  <a:cubicBezTo>
                    <a:pt x="1" y="136"/>
                    <a:pt x="0" y="153"/>
                    <a:pt x="0" y="167"/>
                  </a:cubicBezTo>
                  <a:cubicBezTo>
                    <a:pt x="0" y="178"/>
                    <a:pt x="0" y="188"/>
                    <a:pt x="1" y="195"/>
                  </a:cubicBezTo>
                  <a:cubicBezTo>
                    <a:pt x="2" y="196"/>
                    <a:pt x="3" y="198"/>
                    <a:pt x="5" y="198"/>
                  </a:cubicBezTo>
                  <a:cubicBezTo>
                    <a:pt x="12" y="198"/>
                    <a:pt x="19" y="198"/>
                    <a:pt x="26" y="198"/>
                  </a:cubicBezTo>
                  <a:cubicBezTo>
                    <a:pt x="28" y="206"/>
                    <a:pt x="30" y="213"/>
                    <a:pt x="33" y="221"/>
                  </a:cubicBezTo>
                  <a:cubicBezTo>
                    <a:pt x="32" y="222"/>
                    <a:pt x="31" y="223"/>
                    <a:pt x="30" y="224"/>
                  </a:cubicBezTo>
                  <a:cubicBezTo>
                    <a:pt x="29" y="225"/>
                    <a:pt x="28" y="226"/>
                    <a:pt x="28" y="227"/>
                  </a:cubicBezTo>
                  <a:cubicBezTo>
                    <a:pt x="28" y="228"/>
                    <a:pt x="28" y="228"/>
                    <a:pt x="28" y="228"/>
                  </a:cubicBezTo>
                  <a:cubicBezTo>
                    <a:pt x="28" y="236"/>
                    <a:pt x="27" y="245"/>
                    <a:pt x="26" y="253"/>
                  </a:cubicBezTo>
                  <a:cubicBezTo>
                    <a:pt x="26" y="253"/>
                    <a:pt x="26" y="254"/>
                    <a:pt x="25" y="254"/>
                  </a:cubicBezTo>
                  <a:cubicBezTo>
                    <a:pt x="25" y="256"/>
                    <a:pt x="26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37" y="270"/>
                    <a:pt x="47" y="279"/>
                    <a:pt x="58" y="288"/>
                  </a:cubicBezTo>
                  <a:cubicBezTo>
                    <a:pt x="58" y="289"/>
                    <a:pt x="59" y="289"/>
                    <a:pt x="60" y="289"/>
                  </a:cubicBezTo>
                  <a:cubicBezTo>
                    <a:pt x="62" y="290"/>
                    <a:pt x="63" y="290"/>
                    <a:pt x="64" y="289"/>
                  </a:cubicBezTo>
                  <a:cubicBezTo>
                    <a:pt x="69" y="284"/>
                    <a:pt x="74" y="279"/>
                    <a:pt x="79" y="274"/>
                  </a:cubicBezTo>
                  <a:cubicBezTo>
                    <a:pt x="91" y="281"/>
                    <a:pt x="101" y="286"/>
                    <a:pt x="114" y="289"/>
                  </a:cubicBezTo>
                  <a:cubicBezTo>
                    <a:pt x="115" y="297"/>
                    <a:pt x="116" y="302"/>
                    <a:pt x="118" y="312"/>
                  </a:cubicBezTo>
                  <a:cubicBezTo>
                    <a:pt x="118" y="313"/>
                    <a:pt x="119" y="314"/>
                    <a:pt x="120" y="314"/>
                  </a:cubicBezTo>
                  <a:cubicBezTo>
                    <a:pt x="128" y="316"/>
                    <a:pt x="136" y="316"/>
                    <a:pt x="144" y="316"/>
                  </a:cubicBezTo>
                  <a:cubicBezTo>
                    <a:pt x="152" y="316"/>
                    <a:pt x="160" y="316"/>
                    <a:pt x="168" y="314"/>
                  </a:cubicBezTo>
                  <a:cubicBezTo>
                    <a:pt x="170" y="314"/>
                    <a:pt x="171" y="313"/>
                    <a:pt x="171" y="311"/>
                  </a:cubicBezTo>
                  <a:cubicBezTo>
                    <a:pt x="171" y="305"/>
                    <a:pt x="173" y="297"/>
                    <a:pt x="174" y="288"/>
                  </a:cubicBezTo>
                  <a:cubicBezTo>
                    <a:pt x="187" y="285"/>
                    <a:pt x="198" y="281"/>
                    <a:pt x="210" y="274"/>
                  </a:cubicBezTo>
                  <a:cubicBezTo>
                    <a:pt x="215" y="279"/>
                    <a:pt x="219" y="284"/>
                    <a:pt x="224" y="289"/>
                  </a:cubicBezTo>
                  <a:cubicBezTo>
                    <a:pt x="226" y="290"/>
                    <a:pt x="227" y="290"/>
                    <a:pt x="229" y="289"/>
                  </a:cubicBezTo>
                  <a:cubicBezTo>
                    <a:pt x="242" y="280"/>
                    <a:pt x="253" y="269"/>
                    <a:pt x="262" y="255"/>
                  </a:cubicBezTo>
                  <a:cubicBezTo>
                    <a:pt x="263" y="254"/>
                    <a:pt x="263" y="254"/>
                    <a:pt x="263" y="254"/>
                  </a:cubicBezTo>
                  <a:cubicBezTo>
                    <a:pt x="265" y="245"/>
                    <a:pt x="265" y="239"/>
                    <a:pt x="266" y="227"/>
                  </a:cubicBezTo>
                  <a:cubicBezTo>
                    <a:pt x="266" y="227"/>
                    <a:pt x="266" y="227"/>
                    <a:pt x="266" y="226"/>
                  </a:cubicBezTo>
                  <a:cubicBezTo>
                    <a:pt x="266" y="226"/>
                    <a:pt x="266" y="226"/>
                    <a:pt x="266" y="226"/>
                  </a:cubicBezTo>
                  <a:cubicBezTo>
                    <a:pt x="265" y="226"/>
                    <a:pt x="265" y="225"/>
                    <a:pt x="265" y="225"/>
                  </a:cubicBezTo>
                  <a:cubicBezTo>
                    <a:pt x="265" y="225"/>
                    <a:pt x="265" y="225"/>
                    <a:pt x="265" y="225"/>
                  </a:cubicBezTo>
                  <a:cubicBezTo>
                    <a:pt x="262" y="222"/>
                    <a:pt x="259" y="219"/>
                    <a:pt x="257" y="217"/>
                  </a:cubicBezTo>
                  <a:cubicBezTo>
                    <a:pt x="262" y="208"/>
                    <a:pt x="264" y="203"/>
                    <a:pt x="266" y="200"/>
                  </a:cubicBezTo>
                  <a:cubicBezTo>
                    <a:pt x="268" y="199"/>
                    <a:pt x="268" y="199"/>
                    <a:pt x="270" y="198"/>
                  </a:cubicBezTo>
                  <a:close/>
                  <a:moveTo>
                    <a:pt x="267" y="192"/>
                  </a:moveTo>
                  <a:cubicBezTo>
                    <a:pt x="267" y="192"/>
                    <a:pt x="267" y="192"/>
                    <a:pt x="266" y="192"/>
                  </a:cubicBezTo>
                  <a:cubicBezTo>
                    <a:pt x="267" y="190"/>
                    <a:pt x="267" y="189"/>
                    <a:pt x="267" y="187"/>
                  </a:cubicBezTo>
                  <a:cubicBezTo>
                    <a:pt x="270" y="182"/>
                    <a:pt x="272" y="177"/>
                    <a:pt x="273" y="172"/>
                  </a:cubicBezTo>
                  <a:cubicBezTo>
                    <a:pt x="275" y="172"/>
                    <a:pt x="276" y="171"/>
                    <a:pt x="278" y="171"/>
                  </a:cubicBezTo>
                  <a:cubicBezTo>
                    <a:pt x="275" y="178"/>
                    <a:pt x="272" y="184"/>
                    <a:pt x="270" y="191"/>
                  </a:cubicBezTo>
                  <a:cubicBezTo>
                    <a:pt x="269" y="191"/>
                    <a:pt x="268" y="191"/>
                    <a:pt x="267" y="192"/>
                  </a:cubicBezTo>
                  <a:close/>
                  <a:moveTo>
                    <a:pt x="267" y="175"/>
                  </a:moveTo>
                  <a:cubicBezTo>
                    <a:pt x="267" y="174"/>
                    <a:pt x="268" y="174"/>
                    <a:pt x="268" y="174"/>
                  </a:cubicBezTo>
                  <a:cubicBezTo>
                    <a:pt x="268" y="174"/>
                    <a:pt x="269" y="173"/>
                    <a:pt x="269" y="173"/>
                  </a:cubicBezTo>
                  <a:cubicBezTo>
                    <a:pt x="269" y="175"/>
                    <a:pt x="268" y="177"/>
                    <a:pt x="267" y="179"/>
                  </a:cubicBezTo>
                  <a:cubicBezTo>
                    <a:pt x="267" y="177"/>
                    <a:pt x="267" y="176"/>
                    <a:pt x="267" y="175"/>
                  </a:cubicBezTo>
                  <a:close/>
                  <a:moveTo>
                    <a:pt x="274" y="191"/>
                  </a:moveTo>
                  <a:cubicBezTo>
                    <a:pt x="276" y="184"/>
                    <a:pt x="279" y="177"/>
                    <a:pt x="282" y="171"/>
                  </a:cubicBezTo>
                  <a:cubicBezTo>
                    <a:pt x="282" y="171"/>
                    <a:pt x="283" y="171"/>
                    <a:pt x="283" y="171"/>
                  </a:cubicBezTo>
                  <a:cubicBezTo>
                    <a:pt x="283" y="178"/>
                    <a:pt x="282" y="184"/>
                    <a:pt x="281" y="191"/>
                  </a:cubicBezTo>
                  <a:cubicBezTo>
                    <a:pt x="279" y="191"/>
                    <a:pt x="277" y="191"/>
                    <a:pt x="276" y="191"/>
                  </a:cubicBezTo>
                  <a:cubicBezTo>
                    <a:pt x="275" y="191"/>
                    <a:pt x="274" y="191"/>
                    <a:pt x="274" y="191"/>
                  </a:cubicBezTo>
                  <a:close/>
                  <a:moveTo>
                    <a:pt x="249" y="80"/>
                  </a:moveTo>
                  <a:cubicBezTo>
                    <a:pt x="252" y="77"/>
                    <a:pt x="255" y="74"/>
                    <a:pt x="258" y="71"/>
                  </a:cubicBezTo>
                  <a:cubicBezTo>
                    <a:pt x="258" y="74"/>
                    <a:pt x="258" y="76"/>
                    <a:pt x="258" y="79"/>
                  </a:cubicBezTo>
                  <a:cubicBezTo>
                    <a:pt x="258" y="81"/>
                    <a:pt x="258" y="83"/>
                    <a:pt x="258" y="84"/>
                  </a:cubicBezTo>
                  <a:cubicBezTo>
                    <a:pt x="257" y="85"/>
                    <a:pt x="255" y="87"/>
                    <a:pt x="254" y="88"/>
                  </a:cubicBezTo>
                  <a:cubicBezTo>
                    <a:pt x="253" y="85"/>
                    <a:pt x="251" y="82"/>
                    <a:pt x="249" y="80"/>
                  </a:cubicBezTo>
                  <a:close/>
                  <a:moveTo>
                    <a:pt x="35" y="71"/>
                  </a:moveTo>
                  <a:cubicBezTo>
                    <a:pt x="36" y="71"/>
                    <a:pt x="37" y="72"/>
                    <a:pt x="37" y="73"/>
                  </a:cubicBezTo>
                  <a:cubicBezTo>
                    <a:pt x="36" y="73"/>
                    <a:pt x="36" y="74"/>
                    <a:pt x="35" y="75"/>
                  </a:cubicBezTo>
                  <a:cubicBezTo>
                    <a:pt x="35" y="74"/>
                    <a:pt x="35" y="72"/>
                    <a:pt x="35" y="71"/>
                  </a:cubicBezTo>
                  <a:close/>
                  <a:moveTo>
                    <a:pt x="33" y="86"/>
                  </a:moveTo>
                  <a:cubicBezTo>
                    <a:pt x="34" y="84"/>
                    <a:pt x="34" y="82"/>
                    <a:pt x="34" y="81"/>
                  </a:cubicBezTo>
                  <a:cubicBezTo>
                    <a:pt x="36" y="79"/>
                    <a:pt x="38" y="77"/>
                    <a:pt x="40" y="75"/>
                  </a:cubicBezTo>
                  <a:cubicBezTo>
                    <a:pt x="40" y="75"/>
                    <a:pt x="41" y="76"/>
                    <a:pt x="41" y="76"/>
                  </a:cubicBezTo>
                  <a:cubicBezTo>
                    <a:pt x="39" y="80"/>
                    <a:pt x="36" y="83"/>
                    <a:pt x="33" y="86"/>
                  </a:cubicBezTo>
                  <a:close/>
                  <a:moveTo>
                    <a:pt x="35" y="89"/>
                  </a:moveTo>
                  <a:cubicBezTo>
                    <a:pt x="38" y="86"/>
                    <a:pt x="41" y="82"/>
                    <a:pt x="44" y="79"/>
                  </a:cubicBezTo>
                  <a:cubicBezTo>
                    <a:pt x="44" y="79"/>
                    <a:pt x="44" y="80"/>
                    <a:pt x="45" y="80"/>
                  </a:cubicBezTo>
                  <a:cubicBezTo>
                    <a:pt x="42" y="84"/>
                    <a:pt x="40" y="88"/>
                    <a:pt x="38" y="92"/>
                  </a:cubicBezTo>
                  <a:cubicBezTo>
                    <a:pt x="37" y="91"/>
                    <a:pt x="36" y="90"/>
                    <a:pt x="35" y="89"/>
                  </a:cubicBezTo>
                  <a:close/>
                  <a:moveTo>
                    <a:pt x="35" y="122"/>
                  </a:moveTo>
                  <a:cubicBezTo>
                    <a:pt x="36" y="115"/>
                    <a:pt x="38" y="107"/>
                    <a:pt x="41" y="101"/>
                  </a:cubicBezTo>
                  <a:cubicBezTo>
                    <a:pt x="42" y="100"/>
                    <a:pt x="42" y="100"/>
                    <a:pt x="42" y="99"/>
                  </a:cubicBezTo>
                  <a:cubicBezTo>
                    <a:pt x="45" y="93"/>
                    <a:pt x="48" y="87"/>
                    <a:pt x="52" y="81"/>
                  </a:cubicBezTo>
                  <a:cubicBezTo>
                    <a:pt x="53" y="80"/>
                    <a:pt x="52" y="78"/>
                    <a:pt x="51" y="77"/>
                  </a:cubicBezTo>
                  <a:cubicBezTo>
                    <a:pt x="46" y="72"/>
                    <a:pt x="41" y="67"/>
                    <a:pt x="37" y="62"/>
                  </a:cubicBezTo>
                  <a:cubicBezTo>
                    <a:pt x="45" y="52"/>
                    <a:pt x="54" y="42"/>
                    <a:pt x="65" y="34"/>
                  </a:cubicBezTo>
                  <a:cubicBezTo>
                    <a:pt x="70" y="39"/>
                    <a:pt x="75" y="44"/>
                    <a:pt x="80" y="49"/>
                  </a:cubicBezTo>
                  <a:cubicBezTo>
                    <a:pt x="81" y="50"/>
                    <a:pt x="82" y="50"/>
                    <a:pt x="84" y="49"/>
                  </a:cubicBezTo>
                  <a:cubicBezTo>
                    <a:pt x="96" y="41"/>
                    <a:pt x="110" y="36"/>
                    <a:pt x="124" y="33"/>
                  </a:cubicBezTo>
                  <a:cubicBezTo>
                    <a:pt x="126" y="32"/>
                    <a:pt x="127" y="31"/>
                    <a:pt x="127" y="29"/>
                  </a:cubicBezTo>
                  <a:cubicBezTo>
                    <a:pt x="127" y="22"/>
                    <a:pt x="127" y="15"/>
                    <a:pt x="127" y="8"/>
                  </a:cubicBezTo>
                  <a:cubicBezTo>
                    <a:pt x="134" y="7"/>
                    <a:pt x="140" y="7"/>
                    <a:pt x="147" y="7"/>
                  </a:cubicBezTo>
                  <a:cubicBezTo>
                    <a:pt x="154" y="7"/>
                    <a:pt x="160" y="7"/>
                    <a:pt x="167" y="8"/>
                  </a:cubicBezTo>
                  <a:cubicBezTo>
                    <a:pt x="167" y="15"/>
                    <a:pt x="167" y="22"/>
                    <a:pt x="167" y="29"/>
                  </a:cubicBezTo>
                  <a:cubicBezTo>
                    <a:pt x="167" y="31"/>
                    <a:pt x="168" y="32"/>
                    <a:pt x="170" y="33"/>
                  </a:cubicBezTo>
                  <a:cubicBezTo>
                    <a:pt x="184" y="36"/>
                    <a:pt x="198" y="41"/>
                    <a:pt x="210" y="49"/>
                  </a:cubicBezTo>
                  <a:cubicBezTo>
                    <a:pt x="212" y="50"/>
                    <a:pt x="213" y="50"/>
                    <a:pt x="214" y="49"/>
                  </a:cubicBezTo>
                  <a:cubicBezTo>
                    <a:pt x="220" y="44"/>
                    <a:pt x="225" y="39"/>
                    <a:pt x="230" y="34"/>
                  </a:cubicBezTo>
                  <a:cubicBezTo>
                    <a:pt x="231" y="35"/>
                    <a:pt x="232" y="36"/>
                    <a:pt x="234" y="38"/>
                  </a:cubicBezTo>
                  <a:cubicBezTo>
                    <a:pt x="238" y="41"/>
                    <a:pt x="242" y="45"/>
                    <a:pt x="245" y="48"/>
                  </a:cubicBezTo>
                  <a:cubicBezTo>
                    <a:pt x="248" y="52"/>
                    <a:pt x="251" y="54"/>
                    <a:pt x="252" y="55"/>
                  </a:cubicBezTo>
                  <a:cubicBezTo>
                    <a:pt x="254" y="57"/>
                    <a:pt x="255" y="59"/>
                    <a:pt x="257" y="61"/>
                  </a:cubicBezTo>
                  <a:cubicBezTo>
                    <a:pt x="257" y="62"/>
                    <a:pt x="257" y="62"/>
                    <a:pt x="258" y="62"/>
                  </a:cubicBezTo>
                  <a:cubicBezTo>
                    <a:pt x="253" y="67"/>
                    <a:pt x="248" y="72"/>
                    <a:pt x="243" y="77"/>
                  </a:cubicBezTo>
                  <a:cubicBezTo>
                    <a:pt x="242" y="78"/>
                    <a:pt x="241" y="80"/>
                    <a:pt x="242" y="81"/>
                  </a:cubicBezTo>
                  <a:cubicBezTo>
                    <a:pt x="251" y="94"/>
                    <a:pt x="256" y="107"/>
                    <a:pt x="259" y="122"/>
                  </a:cubicBezTo>
                  <a:cubicBezTo>
                    <a:pt x="260" y="124"/>
                    <a:pt x="261" y="125"/>
                    <a:pt x="263" y="125"/>
                  </a:cubicBezTo>
                  <a:cubicBezTo>
                    <a:pt x="270" y="125"/>
                    <a:pt x="277" y="125"/>
                    <a:pt x="284" y="125"/>
                  </a:cubicBezTo>
                  <a:cubicBezTo>
                    <a:pt x="285" y="131"/>
                    <a:pt x="285" y="138"/>
                    <a:pt x="285" y="145"/>
                  </a:cubicBezTo>
                  <a:cubicBezTo>
                    <a:pt x="285" y="152"/>
                    <a:pt x="285" y="158"/>
                    <a:pt x="284" y="164"/>
                  </a:cubicBezTo>
                  <a:cubicBezTo>
                    <a:pt x="283" y="164"/>
                    <a:pt x="282" y="164"/>
                    <a:pt x="281" y="164"/>
                  </a:cubicBezTo>
                  <a:cubicBezTo>
                    <a:pt x="274" y="164"/>
                    <a:pt x="269" y="166"/>
                    <a:pt x="264" y="168"/>
                  </a:cubicBezTo>
                  <a:cubicBezTo>
                    <a:pt x="261" y="170"/>
                    <a:pt x="259" y="173"/>
                    <a:pt x="257" y="176"/>
                  </a:cubicBezTo>
                  <a:cubicBezTo>
                    <a:pt x="253" y="184"/>
                    <a:pt x="251" y="195"/>
                    <a:pt x="243" y="208"/>
                  </a:cubicBezTo>
                  <a:cubicBezTo>
                    <a:pt x="242" y="210"/>
                    <a:pt x="242" y="211"/>
                    <a:pt x="243" y="213"/>
                  </a:cubicBezTo>
                  <a:cubicBezTo>
                    <a:pt x="248" y="217"/>
                    <a:pt x="253" y="222"/>
                    <a:pt x="258" y="227"/>
                  </a:cubicBezTo>
                  <a:cubicBezTo>
                    <a:pt x="250" y="238"/>
                    <a:pt x="241" y="248"/>
                    <a:pt x="230" y="256"/>
                  </a:cubicBezTo>
                  <a:cubicBezTo>
                    <a:pt x="225" y="251"/>
                    <a:pt x="220" y="246"/>
                    <a:pt x="215" y="241"/>
                  </a:cubicBezTo>
                  <a:cubicBezTo>
                    <a:pt x="214" y="240"/>
                    <a:pt x="212" y="240"/>
                    <a:pt x="211" y="240"/>
                  </a:cubicBezTo>
                  <a:cubicBezTo>
                    <a:pt x="198" y="249"/>
                    <a:pt x="185" y="255"/>
                    <a:pt x="170" y="258"/>
                  </a:cubicBezTo>
                  <a:cubicBezTo>
                    <a:pt x="168" y="258"/>
                    <a:pt x="167" y="259"/>
                    <a:pt x="167" y="261"/>
                  </a:cubicBezTo>
                  <a:cubicBezTo>
                    <a:pt x="167" y="268"/>
                    <a:pt x="167" y="275"/>
                    <a:pt x="167" y="282"/>
                  </a:cubicBezTo>
                  <a:cubicBezTo>
                    <a:pt x="160" y="283"/>
                    <a:pt x="154" y="283"/>
                    <a:pt x="147" y="283"/>
                  </a:cubicBezTo>
                  <a:cubicBezTo>
                    <a:pt x="140" y="283"/>
                    <a:pt x="134" y="283"/>
                    <a:pt x="127" y="282"/>
                  </a:cubicBezTo>
                  <a:cubicBezTo>
                    <a:pt x="127" y="275"/>
                    <a:pt x="127" y="268"/>
                    <a:pt x="127" y="261"/>
                  </a:cubicBezTo>
                  <a:cubicBezTo>
                    <a:pt x="127" y="259"/>
                    <a:pt x="126" y="258"/>
                    <a:pt x="124" y="258"/>
                  </a:cubicBezTo>
                  <a:cubicBezTo>
                    <a:pt x="110" y="255"/>
                    <a:pt x="96" y="249"/>
                    <a:pt x="83" y="240"/>
                  </a:cubicBezTo>
                  <a:cubicBezTo>
                    <a:pt x="82" y="240"/>
                    <a:pt x="80" y="240"/>
                    <a:pt x="79" y="241"/>
                  </a:cubicBezTo>
                  <a:cubicBezTo>
                    <a:pt x="74" y="246"/>
                    <a:pt x="69" y="251"/>
                    <a:pt x="64" y="255"/>
                  </a:cubicBezTo>
                  <a:cubicBezTo>
                    <a:pt x="53" y="247"/>
                    <a:pt x="44" y="238"/>
                    <a:pt x="36" y="227"/>
                  </a:cubicBezTo>
                  <a:cubicBezTo>
                    <a:pt x="41" y="222"/>
                    <a:pt x="46" y="217"/>
                    <a:pt x="51" y="213"/>
                  </a:cubicBezTo>
                  <a:cubicBezTo>
                    <a:pt x="52" y="211"/>
                    <a:pt x="52" y="210"/>
                    <a:pt x="51" y="208"/>
                  </a:cubicBezTo>
                  <a:cubicBezTo>
                    <a:pt x="43" y="196"/>
                    <a:pt x="37" y="182"/>
                    <a:pt x="34" y="167"/>
                  </a:cubicBezTo>
                  <a:cubicBezTo>
                    <a:pt x="34" y="166"/>
                    <a:pt x="33" y="165"/>
                    <a:pt x="31" y="165"/>
                  </a:cubicBezTo>
                  <a:cubicBezTo>
                    <a:pt x="24" y="165"/>
                    <a:pt x="17" y="165"/>
                    <a:pt x="10" y="165"/>
                  </a:cubicBezTo>
                  <a:cubicBezTo>
                    <a:pt x="9" y="158"/>
                    <a:pt x="9" y="152"/>
                    <a:pt x="9" y="145"/>
                  </a:cubicBezTo>
                  <a:cubicBezTo>
                    <a:pt x="9" y="138"/>
                    <a:pt x="9" y="131"/>
                    <a:pt x="10" y="125"/>
                  </a:cubicBezTo>
                  <a:cubicBezTo>
                    <a:pt x="17" y="125"/>
                    <a:pt x="24" y="125"/>
                    <a:pt x="31" y="125"/>
                  </a:cubicBezTo>
                  <a:cubicBezTo>
                    <a:pt x="33" y="125"/>
                    <a:pt x="34" y="124"/>
                    <a:pt x="35" y="122"/>
                  </a:cubicBezTo>
                  <a:close/>
                  <a:moveTo>
                    <a:pt x="257" y="252"/>
                  </a:moveTo>
                  <a:cubicBezTo>
                    <a:pt x="254" y="255"/>
                    <a:pt x="252" y="258"/>
                    <a:pt x="249" y="261"/>
                  </a:cubicBezTo>
                  <a:cubicBezTo>
                    <a:pt x="251" y="255"/>
                    <a:pt x="253" y="248"/>
                    <a:pt x="255" y="241"/>
                  </a:cubicBezTo>
                  <a:cubicBezTo>
                    <a:pt x="256" y="240"/>
                    <a:pt x="257" y="239"/>
                    <a:pt x="258" y="238"/>
                  </a:cubicBezTo>
                  <a:cubicBezTo>
                    <a:pt x="258" y="243"/>
                    <a:pt x="257" y="247"/>
                    <a:pt x="257" y="252"/>
                  </a:cubicBezTo>
                  <a:close/>
                  <a:moveTo>
                    <a:pt x="236" y="274"/>
                  </a:moveTo>
                  <a:cubicBezTo>
                    <a:pt x="239" y="267"/>
                    <a:pt x="241" y="260"/>
                    <a:pt x="244" y="253"/>
                  </a:cubicBezTo>
                  <a:cubicBezTo>
                    <a:pt x="246" y="251"/>
                    <a:pt x="248" y="249"/>
                    <a:pt x="250" y="247"/>
                  </a:cubicBezTo>
                  <a:cubicBezTo>
                    <a:pt x="248" y="254"/>
                    <a:pt x="246" y="260"/>
                    <a:pt x="244" y="267"/>
                  </a:cubicBezTo>
                  <a:cubicBezTo>
                    <a:pt x="242" y="270"/>
                    <a:pt x="239" y="272"/>
                    <a:pt x="236" y="274"/>
                  </a:cubicBezTo>
                  <a:close/>
                  <a:moveTo>
                    <a:pt x="215" y="270"/>
                  </a:moveTo>
                  <a:cubicBezTo>
                    <a:pt x="218" y="266"/>
                    <a:pt x="220" y="262"/>
                    <a:pt x="222" y="257"/>
                  </a:cubicBezTo>
                  <a:cubicBezTo>
                    <a:pt x="222" y="258"/>
                    <a:pt x="223" y="258"/>
                    <a:pt x="224" y="259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2" y="264"/>
                    <a:pt x="219" y="268"/>
                    <a:pt x="217" y="272"/>
                  </a:cubicBezTo>
                  <a:cubicBezTo>
                    <a:pt x="217" y="272"/>
                    <a:pt x="216" y="271"/>
                    <a:pt x="215" y="270"/>
                  </a:cubicBezTo>
                  <a:close/>
                  <a:moveTo>
                    <a:pt x="174" y="281"/>
                  </a:moveTo>
                  <a:cubicBezTo>
                    <a:pt x="174" y="279"/>
                    <a:pt x="174" y="277"/>
                    <a:pt x="174" y="275"/>
                  </a:cubicBezTo>
                  <a:cubicBezTo>
                    <a:pt x="177" y="271"/>
                    <a:pt x="180" y="266"/>
                    <a:pt x="182" y="261"/>
                  </a:cubicBezTo>
                  <a:cubicBezTo>
                    <a:pt x="184" y="261"/>
                    <a:pt x="185" y="260"/>
                    <a:pt x="187" y="260"/>
                  </a:cubicBezTo>
                  <a:cubicBezTo>
                    <a:pt x="183" y="267"/>
                    <a:pt x="180" y="274"/>
                    <a:pt x="176" y="281"/>
                  </a:cubicBezTo>
                  <a:cubicBezTo>
                    <a:pt x="175" y="281"/>
                    <a:pt x="175" y="281"/>
                    <a:pt x="174" y="281"/>
                  </a:cubicBezTo>
                  <a:close/>
                  <a:moveTo>
                    <a:pt x="164" y="308"/>
                  </a:moveTo>
                  <a:cubicBezTo>
                    <a:pt x="163" y="308"/>
                    <a:pt x="162" y="308"/>
                    <a:pt x="160" y="309"/>
                  </a:cubicBezTo>
                  <a:cubicBezTo>
                    <a:pt x="162" y="304"/>
                    <a:pt x="164" y="299"/>
                    <a:pt x="166" y="294"/>
                  </a:cubicBezTo>
                  <a:cubicBezTo>
                    <a:pt x="166" y="299"/>
                    <a:pt x="165" y="304"/>
                    <a:pt x="164" y="308"/>
                  </a:cubicBezTo>
                  <a:close/>
                  <a:moveTo>
                    <a:pt x="165" y="289"/>
                  </a:moveTo>
                  <a:cubicBezTo>
                    <a:pt x="162" y="295"/>
                    <a:pt x="159" y="302"/>
                    <a:pt x="156" y="309"/>
                  </a:cubicBezTo>
                  <a:cubicBezTo>
                    <a:pt x="154" y="309"/>
                    <a:pt x="152" y="309"/>
                    <a:pt x="150" y="309"/>
                  </a:cubicBezTo>
                  <a:cubicBezTo>
                    <a:pt x="152" y="303"/>
                    <a:pt x="155" y="296"/>
                    <a:pt x="158" y="290"/>
                  </a:cubicBezTo>
                  <a:cubicBezTo>
                    <a:pt x="160" y="289"/>
                    <a:pt x="163" y="289"/>
                    <a:pt x="165" y="289"/>
                  </a:cubicBezTo>
                  <a:close/>
                  <a:moveTo>
                    <a:pt x="174" y="264"/>
                  </a:moveTo>
                  <a:cubicBezTo>
                    <a:pt x="175" y="263"/>
                    <a:pt x="176" y="263"/>
                    <a:pt x="178" y="263"/>
                  </a:cubicBezTo>
                  <a:cubicBezTo>
                    <a:pt x="176" y="265"/>
                    <a:pt x="175" y="267"/>
                    <a:pt x="174" y="269"/>
                  </a:cubicBezTo>
                  <a:cubicBezTo>
                    <a:pt x="174" y="267"/>
                    <a:pt x="174" y="265"/>
                    <a:pt x="174" y="264"/>
                  </a:cubicBezTo>
                  <a:close/>
                  <a:moveTo>
                    <a:pt x="192" y="258"/>
                  </a:moveTo>
                  <a:cubicBezTo>
                    <a:pt x="194" y="257"/>
                    <a:pt x="197" y="256"/>
                    <a:pt x="199" y="255"/>
                  </a:cubicBezTo>
                  <a:cubicBezTo>
                    <a:pt x="196" y="262"/>
                    <a:pt x="193" y="269"/>
                    <a:pt x="191" y="276"/>
                  </a:cubicBezTo>
                  <a:cubicBezTo>
                    <a:pt x="187" y="278"/>
                    <a:pt x="184" y="279"/>
                    <a:pt x="181" y="280"/>
                  </a:cubicBezTo>
                  <a:cubicBezTo>
                    <a:pt x="184" y="272"/>
                    <a:pt x="188" y="265"/>
                    <a:pt x="192" y="258"/>
                  </a:cubicBezTo>
                  <a:close/>
                  <a:moveTo>
                    <a:pt x="203" y="253"/>
                  </a:moveTo>
                  <a:cubicBezTo>
                    <a:pt x="205" y="252"/>
                    <a:pt x="207" y="251"/>
                    <a:pt x="209" y="250"/>
                  </a:cubicBezTo>
                  <a:cubicBezTo>
                    <a:pt x="206" y="257"/>
                    <a:pt x="203" y="264"/>
                    <a:pt x="200" y="272"/>
                  </a:cubicBezTo>
                  <a:cubicBezTo>
                    <a:pt x="198" y="273"/>
                    <a:pt x="197" y="274"/>
                    <a:pt x="195" y="274"/>
                  </a:cubicBezTo>
                  <a:cubicBezTo>
                    <a:pt x="198" y="267"/>
                    <a:pt x="201" y="260"/>
                    <a:pt x="203" y="253"/>
                  </a:cubicBezTo>
                  <a:close/>
                  <a:moveTo>
                    <a:pt x="215" y="251"/>
                  </a:moveTo>
                  <a:cubicBezTo>
                    <a:pt x="217" y="252"/>
                    <a:pt x="218" y="253"/>
                    <a:pt x="219" y="254"/>
                  </a:cubicBezTo>
                  <a:cubicBezTo>
                    <a:pt x="218" y="258"/>
                    <a:pt x="216" y="262"/>
                    <a:pt x="214" y="266"/>
                  </a:cubicBezTo>
                  <a:cubicBezTo>
                    <a:pt x="214" y="261"/>
                    <a:pt x="215" y="256"/>
                    <a:pt x="215" y="251"/>
                  </a:cubicBezTo>
                  <a:close/>
                  <a:moveTo>
                    <a:pt x="208" y="261"/>
                  </a:moveTo>
                  <a:cubicBezTo>
                    <a:pt x="207" y="263"/>
                    <a:pt x="207" y="265"/>
                    <a:pt x="207" y="267"/>
                  </a:cubicBezTo>
                  <a:cubicBezTo>
                    <a:pt x="206" y="268"/>
                    <a:pt x="205" y="269"/>
                    <a:pt x="205" y="269"/>
                  </a:cubicBezTo>
                  <a:cubicBezTo>
                    <a:pt x="206" y="266"/>
                    <a:pt x="207" y="264"/>
                    <a:pt x="208" y="261"/>
                  </a:cubicBezTo>
                  <a:close/>
                  <a:moveTo>
                    <a:pt x="224" y="266"/>
                  </a:moveTo>
                  <a:cubicBezTo>
                    <a:pt x="224" y="270"/>
                    <a:pt x="223" y="274"/>
                    <a:pt x="223" y="278"/>
                  </a:cubicBezTo>
                  <a:cubicBezTo>
                    <a:pt x="222" y="277"/>
                    <a:pt x="221" y="276"/>
                    <a:pt x="220" y="275"/>
                  </a:cubicBezTo>
                  <a:cubicBezTo>
                    <a:pt x="221" y="272"/>
                    <a:pt x="223" y="269"/>
                    <a:pt x="224" y="266"/>
                  </a:cubicBezTo>
                  <a:close/>
                  <a:moveTo>
                    <a:pt x="232" y="263"/>
                  </a:moveTo>
                  <a:cubicBezTo>
                    <a:pt x="234" y="261"/>
                    <a:pt x="236" y="259"/>
                    <a:pt x="239" y="257"/>
                  </a:cubicBezTo>
                  <a:cubicBezTo>
                    <a:pt x="236" y="264"/>
                    <a:pt x="234" y="271"/>
                    <a:pt x="231" y="279"/>
                  </a:cubicBezTo>
                  <a:cubicBezTo>
                    <a:pt x="231" y="279"/>
                    <a:pt x="230" y="279"/>
                    <a:pt x="230" y="280"/>
                  </a:cubicBezTo>
                  <a:cubicBezTo>
                    <a:pt x="230" y="274"/>
                    <a:pt x="231" y="268"/>
                    <a:pt x="232" y="263"/>
                  </a:cubicBezTo>
                  <a:close/>
                  <a:moveTo>
                    <a:pt x="106" y="280"/>
                  </a:moveTo>
                  <a:cubicBezTo>
                    <a:pt x="104" y="279"/>
                    <a:pt x="102" y="279"/>
                    <a:pt x="100" y="278"/>
                  </a:cubicBezTo>
                  <a:cubicBezTo>
                    <a:pt x="104" y="272"/>
                    <a:pt x="108" y="267"/>
                    <a:pt x="113" y="262"/>
                  </a:cubicBezTo>
                  <a:cubicBezTo>
                    <a:pt x="115" y="262"/>
                    <a:pt x="117" y="263"/>
                    <a:pt x="119" y="263"/>
                  </a:cubicBezTo>
                  <a:cubicBezTo>
                    <a:pt x="115" y="269"/>
                    <a:pt x="110" y="274"/>
                    <a:pt x="106" y="280"/>
                  </a:cubicBezTo>
                  <a:close/>
                  <a:moveTo>
                    <a:pt x="92" y="274"/>
                  </a:moveTo>
                  <a:cubicBezTo>
                    <a:pt x="96" y="269"/>
                    <a:pt x="101" y="264"/>
                    <a:pt x="105" y="259"/>
                  </a:cubicBezTo>
                  <a:cubicBezTo>
                    <a:pt x="107" y="260"/>
                    <a:pt x="108" y="260"/>
                    <a:pt x="110" y="261"/>
                  </a:cubicBezTo>
                  <a:cubicBezTo>
                    <a:pt x="105" y="266"/>
                    <a:pt x="101" y="271"/>
                    <a:pt x="97" y="276"/>
                  </a:cubicBezTo>
                  <a:cubicBezTo>
                    <a:pt x="95" y="276"/>
                    <a:pt x="94" y="275"/>
                    <a:pt x="92" y="274"/>
                  </a:cubicBezTo>
                  <a:close/>
                  <a:moveTo>
                    <a:pt x="86" y="270"/>
                  </a:moveTo>
                  <a:cubicBezTo>
                    <a:pt x="89" y="265"/>
                    <a:pt x="93" y="261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8" y="256"/>
                    <a:pt x="100" y="257"/>
                    <a:pt x="102" y="258"/>
                  </a:cubicBezTo>
                  <a:cubicBezTo>
                    <a:pt x="97" y="262"/>
                    <a:pt x="93" y="267"/>
                    <a:pt x="89" y="272"/>
                  </a:cubicBezTo>
                  <a:cubicBezTo>
                    <a:pt x="88" y="272"/>
                    <a:pt x="87" y="271"/>
                    <a:pt x="86" y="270"/>
                  </a:cubicBezTo>
                  <a:close/>
                  <a:moveTo>
                    <a:pt x="87" y="251"/>
                  </a:moveTo>
                  <a:cubicBezTo>
                    <a:pt x="86" y="252"/>
                    <a:pt x="85" y="253"/>
                    <a:pt x="84" y="255"/>
                  </a:cubicBezTo>
                  <a:cubicBezTo>
                    <a:pt x="84" y="253"/>
                    <a:pt x="84" y="251"/>
                    <a:pt x="84" y="249"/>
                  </a:cubicBezTo>
                  <a:cubicBezTo>
                    <a:pt x="85" y="249"/>
                    <a:pt x="86" y="250"/>
                    <a:pt x="87" y="251"/>
                  </a:cubicBezTo>
                  <a:close/>
                  <a:moveTo>
                    <a:pt x="83" y="268"/>
                  </a:moveTo>
                  <a:cubicBezTo>
                    <a:pt x="83" y="266"/>
                    <a:pt x="83" y="263"/>
                    <a:pt x="83" y="261"/>
                  </a:cubicBezTo>
                  <a:cubicBezTo>
                    <a:pt x="85" y="258"/>
                    <a:pt x="88" y="255"/>
                    <a:pt x="90" y="252"/>
                  </a:cubicBezTo>
                  <a:cubicBezTo>
                    <a:pt x="91" y="253"/>
                    <a:pt x="92" y="253"/>
                    <a:pt x="94" y="254"/>
                  </a:cubicBezTo>
                  <a:cubicBezTo>
                    <a:pt x="90" y="259"/>
                    <a:pt x="87" y="264"/>
                    <a:pt x="83" y="268"/>
                  </a:cubicBezTo>
                  <a:close/>
                  <a:moveTo>
                    <a:pt x="134" y="289"/>
                  </a:moveTo>
                  <a:cubicBezTo>
                    <a:pt x="132" y="295"/>
                    <a:pt x="129" y="300"/>
                    <a:pt x="127" y="306"/>
                  </a:cubicBezTo>
                  <a:cubicBezTo>
                    <a:pt x="127" y="300"/>
                    <a:pt x="127" y="295"/>
                    <a:pt x="128" y="289"/>
                  </a:cubicBezTo>
                  <a:cubicBezTo>
                    <a:pt x="130" y="289"/>
                    <a:pt x="132" y="289"/>
                    <a:pt x="134" y="289"/>
                  </a:cubicBezTo>
                  <a:close/>
                  <a:moveTo>
                    <a:pt x="138" y="290"/>
                  </a:moveTo>
                  <a:cubicBezTo>
                    <a:pt x="140" y="290"/>
                    <a:pt x="142" y="290"/>
                    <a:pt x="143" y="290"/>
                  </a:cubicBezTo>
                  <a:cubicBezTo>
                    <a:pt x="141" y="296"/>
                    <a:pt x="138" y="303"/>
                    <a:pt x="136" y="309"/>
                  </a:cubicBezTo>
                  <a:cubicBezTo>
                    <a:pt x="134" y="309"/>
                    <a:pt x="131" y="309"/>
                    <a:pt x="129" y="309"/>
                  </a:cubicBezTo>
                  <a:cubicBezTo>
                    <a:pt x="132" y="302"/>
                    <a:pt x="135" y="296"/>
                    <a:pt x="138" y="290"/>
                  </a:cubicBezTo>
                  <a:close/>
                  <a:moveTo>
                    <a:pt x="60" y="261"/>
                  </a:moveTo>
                  <a:cubicBezTo>
                    <a:pt x="60" y="267"/>
                    <a:pt x="58" y="272"/>
                    <a:pt x="57" y="279"/>
                  </a:cubicBezTo>
                  <a:cubicBezTo>
                    <a:pt x="56" y="277"/>
                    <a:pt x="54" y="276"/>
                    <a:pt x="53" y="275"/>
                  </a:cubicBezTo>
                  <a:cubicBezTo>
                    <a:pt x="55" y="270"/>
                    <a:pt x="58" y="266"/>
                    <a:pt x="60" y="261"/>
                  </a:cubicBezTo>
                  <a:close/>
                  <a:moveTo>
                    <a:pt x="37" y="258"/>
                  </a:moveTo>
                  <a:cubicBezTo>
                    <a:pt x="39" y="254"/>
                    <a:pt x="41" y="250"/>
                    <a:pt x="44" y="247"/>
                  </a:cubicBezTo>
                  <a:cubicBezTo>
                    <a:pt x="45" y="248"/>
                    <a:pt x="46" y="248"/>
                    <a:pt x="46" y="249"/>
                  </a:cubicBezTo>
                  <a:cubicBezTo>
                    <a:pt x="44" y="253"/>
                    <a:pt x="41" y="257"/>
                    <a:pt x="39" y="260"/>
                  </a:cubicBezTo>
                  <a:cubicBezTo>
                    <a:pt x="38" y="260"/>
                    <a:pt x="37" y="259"/>
                    <a:pt x="37" y="258"/>
                  </a:cubicBezTo>
                  <a:close/>
                  <a:moveTo>
                    <a:pt x="7" y="171"/>
                  </a:moveTo>
                  <a:cubicBezTo>
                    <a:pt x="7" y="171"/>
                    <a:pt x="7" y="171"/>
                    <a:pt x="7" y="171"/>
                  </a:cubicBezTo>
                  <a:cubicBezTo>
                    <a:pt x="9" y="171"/>
                    <a:pt x="10" y="171"/>
                    <a:pt x="12" y="171"/>
                  </a:cubicBezTo>
                  <a:cubicBezTo>
                    <a:pt x="10" y="175"/>
                    <a:pt x="9" y="179"/>
                    <a:pt x="7" y="183"/>
                  </a:cubicBezTo>
                  <a:cubicBezTo>
                    <a:pt x="7" y="179"/>
                    <a:pt x="7" y="175"/>
                    <a:pt x="7" y="171"/>
                  </a:cubicBezTo>
                  <a:close/>
                  <a:moveTo>
                    <a:pt x="7" y="190"/>
                  </a:moveTo>
                  <a:cubicBezTo>
                    <a:pt x="10" y="184"/>
                    <a:pt x="13" y="177"/>
                    <a:pt x="15" y="171"/>
                  </a:cubicBezTo>
                  <a:cubicBezTo>
                    <a:pt x="18" y="171"/>
                    <a:pt x="20" y="171"/>
                    <a:pt x="23" y="171"/>
                  </a:cubicBezTo>
                  <a:cubicBezTo>
                    <a:pt x="20" y="178"/>
                    <a:pt x="17" y="184"/>
                    <a:pt x="15" y="191"/>
                  </a:cubicBezTo>
                  <a:cubicBezTo>
                    <a:pt x="12" y="191"/>
                    <a:pt x="10" y="191"/>
                    <a:pt x="8" y="191"/>
                  </a:cubicBezTo>
                  <a:cubicBezTo>
                    <a:pt x="8" y="191"/>
                    <a:pt x="8" y="190"/>
                    <a:pt x="7" y="190"/>
                  </a:cubicBezTo>
                  <a:close/>
                  <a:moveTo>
                    <a:pt x="26" y="172"/>
                  </a:moveTo>
                  <a:cubicBezTo>
                    <a:pt x="26" y="175"/>
                    <a:pt x="26" y="179"/>
                    <a:pt x="26" y="182"/>
                  </a:cubicBezTo>
                  <a:cubicBezTo>
                    <a:pt x="25" y="185"/>
                    <a:pt x="24" y="188"/>
                    <a:pt x="23" y="191"/>
                  </a:cubicBezTo>
                  <a:cubicBezTo>
                    <a:pt x="21" y="191"/>
                    <a:pt x="20" y="191"/>
                    <a:pt x="18" y="191"/>
                  </a:cubicBezTo>
                  <a:cubicBezTo>
                    <a:pt x="21" y="184"/>
                    <a:pt x="23" y="178"/>
                    <a:pt x="26" y="172"/>
                  </a:cubicBezTo>
                  <a:close/>
                  <a:moveTo>
                    <a:pt x="32" y="195"/>
                  </a:moveTo>
                  <a:cubicBezTo>
                    <a:pt x="32" y="192"/>
                    <a:pt x="32" y="189"/>
                    <a:pt x="33" y="185"/>
                  </a:cubicBezTo>
                  <a:cubicBezTo>
                    <a:pt x="33" y="188"/>
                    <a:pt x="34" y="190"/>
                    <a:pt x="35" y="192"/>
                  </a:cubicBezTo>
                  <a:cubicBezTo>
                    <a:pt x="34" y="194"/>
                    <a:pt x="34" y="196"/>
                    <a:pt x="33" y="199"/>
                  </a:cubicBezTo>
                  <a:cubicBezTo>
                    <a:pt x="33" y="198"/>
                    <a:pt x="32" y="196"/>
                    <a:pt x="32" y="195"/>
                  </a:cubicBezTo>
                  <a:close/>
                  <a:moveTo>
                    <a:pt x="37" y="197"/>
                  </a:moveTo>
                  <a:cubicBezTo>
                    <a:pt x="38" y="199"/>
                    <a:pt x="39" y="201"/>
                    <a:pt x="40" y="203"/>
                  </a:cubicBezTo>
                  <a:cubicBezTo>
                    <a:pt x="39" y="206"/>
                    <a:pt x="38" y="209"/>
                    <a:pt x="37" y="212"/>
                  </a:cubicBezTo>
                  <a:cubicBezTo>
                    <a:pt x="36" y="210"/>
                    <a:pt x="35" y="207"/>
                    <a:pt x="35" y="205"/>
                  </a:cubicBezTo>
                  <a:cubicBezTo>
                    <a:pt x="36" y="202"/>
                    <a:pt x="36" y="199"/>
                    <a:pt x="37" y="197"/>
                  </a:cubicBezTo>
                  <a:close/>
                  <a:moveTo>
                    <a:pt x="44" y="210"/>
                  </a:moveTo>
                  <a:cubicBezTo>
                    <a:pt x="43" y="211"/>
                    <a:pt x="42" y="212"/>
                    <a:pt x="41" y="213"/>
                  </a:cubicBezTo>
                  <a:cubicBezTo>
                    <a:pt x="41" y="211"/>
                    <a:pt x="42" y="209"/>
                    <a:pt x="43" y="207"/>
                  </a:cubicBezTo>
                  <a:cubicBezTo>
                    <a:pt x="43" y="208"/>
                    <a:pt x="44" y="209"/>
                    <a:pt x="44" y="210"/>
                  </a:cubicBezTo>
                  <a:close/>
                  <a:moveTo>
                    <a:pt x="34" y="236"/>
                  </a:moveTo>
                  <a:cubicBezTo>
                    <a:pt x="35" y="237"/>
                    <a:pt x="36" y="238"/>
                    <a:pt x="37" y="239"/>
                  </a:cubicBezTo>
                  <a:cubicBezTo>
                    <a:pt x="36" y="241"/>
                    <a:pt x="35" y="243"/>
                    <a:pt x="34" y="245"/>
                  </a:cubicBezTo>
                  <a:cubicBezTo>
                    <a:pt x="34" y="242"/>
                    <a:pt x="34" y="239"/>
                    <a:pt x="34" y="236"/>
                  </a:cubicBezTo>
                  <a:close/>
                  <a:moveTo>
                    <a:pt x="33" y="253"/>
                  </a:moveTo>
                  <a:cubicBezTo>
                    <a:pt x="35" y="249"/>
                    <a:pt x="37" y="246"/>
                    <a:pt x="39" y="242"/>
                  </a:cubicBezTo>
                  <a:cubicBezTo>
                    <a:pt x="40" y="243"/>
                    <a:pt x="41" y="243"/>
                    <a:pt x="41" y="244"/>
                  </a:cubicBezTo>
                  <a:cubicBezTo>
                    <a:pt x="39" y="248"/>
                    <a:pt x="37" y="251"/>
                    <a:pt x="34" y="255"/>
                  </a:cubicBezTo>
                  <a:cubicBezTo>
                    <a:pt x="34" y="254"/>
                    <a:pt x="33" y="254"/>
                    <a:pt x="33" y="253"/>
                  </a:cubicBezTo>
                  <a:close/>
                  <a:moveTo>
                    <a:pt x="41" y="263"/>
                  </a:moveTo>
                  <a:cubicBezTo>
                    <a:pt x="44" y="259"/>
                    <a:pt x="46" y="255"/>
                    <a:pt x="49" y="252"/>
                  </a:cubicBezTo>
                  <a:cubicBezTo>
                    <a:pt x="50" y="252"/>
                    <a:pt x="51" y="253"/>
                    <a:pt x="51" y="254"/>
                  </a:cubicBezTo>
                  <a:cubicBezTo>
                    <a:pt x="49" y="258"/>
                    <a:pt x="46" y="262"/>
                    <a:pt x="44" y="266"/>
                  </a:cubicBezTo>
                  <a:cubicBezTo>
                    <a:pt x="43" y="265"/>
                    <a:pt x="42" y="264"/>
                    <a:pt x="41" y="263"/>
                  </a:cubicBezTo>
                  <a:close/>
                  <a:moveTo>
                    <a:pt x="46" y="269"/>
                  </a:moveTo>
                  <a:cubicBezTo>
                    <a:pt x="49" y="265"/>
                    <a:pt x="51" y="260"/>
                    <a:pt x="54" y="256"/>
                  </a:cubicBezTo>
                  <a:cubicBezTo>
                    <a:pt x="55" y="257"/>
                    <a:pt x="56" y="258"/>
                    <a:pt x="58" y="259"/>
                  </a:cubicBezTo>
                  <a:cubicBezTo>
                    <a:pt x="55" y="263"/>
                    <a:pt x="53" y="268"/>
                    <a:pt x="50" y="272"/>
                  </a:cubicBezTo>
                  <a:cubicBezTo>
                    <a:pt x="49" y="271"/>
                    <a:pt x="48" y="270"/>
                    <a:pt x="46" y="269"/>
                  </a:cubicBezTo>
                  <a:close/>
                  <a:moveTo>
                    <a:pt x="64" y="279"/>
                  </a:moveTo>
                  <a:cubicBezTo>
                    <a:pt x="65" y="274"/>
                    <a:pt x="66" y="269"/>
                    <a:pt x="67" y="262"/>
                  </a:cubicBezTo>
                  <a:cubicBezTo>
                    <a:pt x="70" y="259"/>
                    <a:pt x="74" y="256"/>
                    <a:pt x="77" y="252"/>
                  </a:cubicBezTo>
                  <a:cubicBezTo>
                    <a:pt x="77" y="257"/>
                    <a:pt x="76" y="262"/>
                    <a:pt x="76" y="268"/>
                  </a:cubicBezTo>
                  <a:cubicBezTo>
                    <a:pt x="72" y="272"/>
                    <a:pt x="68" y="275"/>
                    <a:pt x="64" y="279"/>
                  </a:cubicBezTo>
                  <a:close/>
                  <a:moveTo>
                    <a:pt x="118" y="283"/>
                  </a:moveTo>
                  <a:cubicBezTo>
                    <a:pt x="115" y="283"/>
                    <a:pt x="112" y="282"/>
                    <a:pt x="109" y="281"/>
                  </a:cubicBezTo>
                  <a:cubicBezTo>
                    <a:pt x="113" y="276"/>
                    <a:pt x="117" y="272"/>
                    <a:pt x="120" y="267"/>
                  </a:cubicBezTo>
                  <a:cubicBezTo>
                    <a:pt x="120" y="273"/>
                    <a:pt x="120" y="279"/>
                    <a:pt x="120" y="285"/>
                  </a:cubicBezTo>
                  <a:cubicBezTo>
                    <a:pt x="120" y="286"/>
                    <a:pt x="121" y="286"/>
                    <a:pt x="121" y="287"/>
                  </a:cubicBezTo>
                  <a:cubicBezTo>
                    <a:pt x="121" y="288"/>
                    <a:pt x="121" y="289"/>
                    <a:pt x="121" y="289"/>
                  </a:cubicBezTo>
                  <a:cubicBezTo>
                    <a:pt x="121" y="288"/>
                    <a:pt x="121" y="287"/>
                    <a:pt x="121" y="286"/>
                  </a:cubicBezTo>
                  <a:cubicBezTo>
                    <a:pt x="120" y="285"/>
                    <a:pt x="119" y="284"/>
                    <a:pt x="118" y="283"/>
                  </a:cubicBezTo>
                  <a:close/>
                  <a:moveTo>
                    <a:pt x="139" y="309"/>
                  </a:moveTo>
                  <a:cubicBezTo>
                    <a:pt x="142" y="303"/>
                    <a:pt x="144" y="296"/>
                    <a:pt x="147" y="290"/>
                  </a:cubicBezTo>
                  <a:cubicBezTo>
                    <a:pt x="149" y="290"/>
                    <a:pt x="152" y="290"/>
                    <a:pt x="154" y="290"/>
                  </a:cubicBezTo>
                  <a:cubicBezTo>
                    <a:pt x="151" y="296"/>
                    <a:pt x="149" y="303"/>
                    <a:pt x="147" y="309"/>
                  </a:cubicBezTo>
                  <a:cubicBezTo>
                    <a:pt x="147" y="309"/>
                    <a:pt x="146" y="309"/>
                    <a:pt x="146" y="310"/>
                  </a:cubicBezTo>
                  <a:cubicBezTo>
                    <a:pt x="146" y="310"/>
                    <a:pt x="145" y="310"/>
                    <a:pt x="144" y="310"/>
                  </a:cubicBezTo>
                  <a:cubicBezTo>
                    <a:pt x="143" y="310"/>
                    <a:pt x="141" y="310"/>
                    <a:pt x="139" y="309"/>
                  </a:cubicBezTo>
                  <a:close/>
                  <a:moveTo>
                    <a:pt x="250" y="210"/>
                  </a:moveTo>
                  <a:cubicBezTo>
                    <a:pt x="255" y="201"/>
                    <a:pt x="258" y="193"/>
                    <a:pt x="260" y="187"/>
                  </a:cubicBezTo>
                  <a:cubicBezTo>
                    <a:pt x="260" y="190"/>
                    <a:pt x="260" y="194"/>
                    <a:pt x="259" y="197"/>
                  </a:cubicBezTo>
                  <a:cubicBezTo>
                    <a:pt x="259" y="198"/>
                    <a:pt x="259" y="198"/>
                    <a:pt x="260" y="199"/>
                  </a:cubicBezTo>
                  <a:cubicBezTo>
                    <a:pt x="257" y="202"/>
                    <a:pt x="255" y="206"/>
                    <a:pt x="252" y="212"/>
                  </a:cubicBezTo>
                  <a:cubicBezTo>
                    <a:pt x="251" y="211"/>
                    <a:pt x="251" y="210"/>
                    <a:pt x="250" y="2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0" name="Group 4"/>
          <p:cNvGrpSpPr>
            <a:grpSpLocks noChangeAspect="1"/>
          </p:cNvGrpSpPr>
          <p:nvPr/>
        </p:nvGrpSpPr>
        <p:grpSpPr bwMode="auto">
          <a:xfrm>
            <a:off x="5775034" y="4530455"/>
            <a:ext cx="1029106" cy="1112930"/>
            <a:chOff x="3173" y="1433"/>
            <a:chExt cx="1596" cy="1726"/>
          </a:xfrm>
          <a:solidFill>
            <a:srgbClr val="76AADB"/>
          </a:solidFill>
        </p:grpSpPr>
        <p:sp>
          <p:nvSpPr>
            <p:cNvPr id="41" name="Freeform 5"/>
            <p:cNvSpPr>
              <a:spLocks noEditPoints="1"/>
            </p:cNvSpPr>
            <p:nvPr/>
          </p:nvSpPr>
          <p:spPr bwMode="auto">
            <a:xfrm>
              <a:off x="3479" y="1728"/>
              <a:ext cx="995" cy="994"/>
            </a:xfrm>
            <a:custGeom>
              <a:avLst/>
              <a:gdLst>
                <a:gd name="T0" fmla="*/ 149 w 182"/>
                <a:gd name="T1" fmla="*/ 161 h 182"/>
                <a:gd name="T2" fmla="*/ 150 w 182"/>
                <a:gd name="T3" fmla="*/ 160 h 182"/>
                <a:gd name="T4" fmla="*/ 159 w 182"/>
                <a:gd name="T5" fmla="*/ 152 h 182"/>
                <a:gd name="T6" fmla="*/ 160 w 182"/>
                <a:gd name="T7" fmla="*/ 150 h 182"/>
                <a:gd name="T8" fmla="*/ 182 w 182"/>
                <a:gd name="T9" fmla="*/ 94 h 182"/>
                <a:gd name="T10" fmla="*/ 88 w 182"/>
                <a:gd name="T11" fmla="*/ 0 h 182"/>
                <a:gd name="T12" fmla="*/ 0 w 182"/>
                <a:gd name="T13" fmla="*/ 88 h 182"/>
                <a:gd name="T14" fmla="*/ 94 w 182"/>
                <a:gd name="T15" fmla="*/ 182 h 182"/>
                <a:gd name="T16" fmla="*/ 7 w 182"/>
                <a:gd name="T17" fmla="*/ 91 h 182"/>
                <a:gd name="T18" fmla="*/ 29 w 182"/>
                <a:gd name="T19" fmla="*/ 58 h 182"/>
                <a:gd name="T20" fmla="*/ 143 w 182"/>
                <a:gd name="T21" fmla="*/ 58 h 182"/>
                <a:gd name="T22" fmla="*/ 172 w 182"/>
                <a:gd name="T23" fmla="*/ 114 h 182"/>
                <a:gd name="T24" fmla="*/ 150 w 182"/>
                <a:gd name="T25" fmla="*/ 151 h 182"/>
                <a:gd name="T26" fmla="*/ 34 w 182"/>
                <a:gd name="T27" fmla="*/ 148 h 182"/>
                <a:gd name="T28" fmla="*/ 11 w 182"/>
                <a:gd name="T29" fmla="*/ 66 h 182"/>
                <a:gd name="T30" fmla="*/ 35 w 182"/>
                <a:gd name="T31" fmla="*/ 28 h 182"/>
                <a:gd name="T32" fmla="*/ 19 w 182"/>
                <a:gd name="T33" fmla="*/ 59 h 182"/>
                <a:gd name="T34" fmla="*/ 10 w 182"/>
                <a:gd name="T35" fmla="*/ 67 h 182"/>
                <a:gd name="T36" fmla="*/ 38 w 182"/>
                <a:gd name="T37" fmla="*/ 41 h 182"/>
                <a:gd name="T38" fmla="*/ 27 w 182"/>
                <a:gd name="T39" fmla="*/ 51 h 182"/>
                <a:gd name="T40" fmla="*/ 59 w 182"/>
                <a:gd name="T41" fmla="*/ 13 h 182"/>
                <a:gd name="T42" fmla="*/ 51 w 182"/>
                <a:gd name="T43" fmla="*/ 33 h 182"/>
                <a:gd name="T44" fmla="*/ 45 w 182"/>
                <a:gd name="T45" fmla="*/ 37 h 182"/>
                <a:gd name="T46" fmla="*/ 70 w 182"/>
                <a:gd name="T47" fmla="*/ 9 h 182"/>
                <a:gd name="T48" fmla="*/ 64 w 182"/>
                <a:gd name="T49" fmla="*/ 30 h 182"/>
                <a:gd name="T50" fmla="*/ 75 w 182"/>
                <a:gd name="T51" fmla="*/ 8 h 182"/>
                <a:gd name="T52" fmla="*/ 88 w 182"/>
                <a:gd name="T53" fmla="*/ 7 h 182"/>
                <a:gd name="T54" fmla="*/ 79 w 182"/>
                <a:gd name="T55" fmla="*/ 27 h 182"/>
                <a:gd name="T56" fmla="*/ 85 w 182"/>
                <a:gd name="T57" fmla="*/ 7 h 182"/>
                <a:gd name="T58" fmla="*/ 104 w 182"/>
                <a:gd name="T59" fmla="*/ 9 h 182"/>
                <a:gd name="T60" fmla="*/ 90 w 182"/>
                <a:gd name="T61" fmla="*/ 27 h 182"/>
                <a:gd name="T62" fmla="*/ 85 w 182"/>
                <a:gd name="T63" fmla="*/ 27 h 182"/>
                <a:gd name="T64" fmla="*/ 98 w 182"/>
                <a:gd name="T65" fmla="*/ 8 h 182"/>
                <a:gd name="T66" fmla="*/ 116 w 182"/>
                <a:gd name="T67" fmla="*/ 13 h 182"/>
                <a:gd name="T68" fmla="*/ 94 w 182"/>
                <a:gd name="T69" fmla="*/ 27 h 182"/>
                <a:gd name="T70" fmla="*/ 108 w 182"/>
                <a:gd name="T71" fmla="*/ 10 h 182"/>
                <a:gd name="T72" fmla="*/ 124 w 182"/>
                <a:gd name="T73" fmla="*/ 16 h 182"/>
                <a:gd name="T74" fmla="*/ 106 w 182"/>
                <a:gd name="T75" fmla="*/ 30 h 182"/>
                <a:gd name="T76" fmla="*/ 124 w 182"/>
                <a:gd name="T77" fmla="*/ 16 h 182"/>
                <a:gd name="T78" fmla="*/ 132 w 182"/>
                <a:gd name="T79" fmla="*/ 41 h 182"/>
                <a:gd name="T80" fmla="*/ 137 w 182"/>
                <a:gd name="T81" fmla="*/ 24 h 182"/>
                <a:gd name="T82" fmla="*/ 148 w 182"/>
                <a:gd name="T83" fmla="*/ 34 h 182"/>
                <a:gd name="T84" fmla="*/ 141 w 182"/>
                <a:gd name="T85" fmla="*/ 47 h 182"/>
                <a:gd name="T86" fmla="*/ 147 w 182"/>
                <a:gd name="T87" fmla="*/ 32 h 182"/>
                <a:gd name="T88" fmla="*/ 158 w 182"/>
                <a:gd name="T89" fmla="*/ 45 h 182"/>
                <a:gd name="T90" fmla="*/ 143 w 182"/>
                <a:gd name="T91" fmla="*/ 49 h 182"/>
                <a:gd name="T92" fmla="*/ 158 w 182"/>
                <a:gd name="T93" fmla="*/ 45 h 182"/>
                <a:gd name="T94" fmla="*/ 152 w 182"/>
                <a:gd name="T95" fmla="*/ 57 h 182"/>
                <a:gd name="T96" fmla="*/ 160 w 182"/>
                <a:gd name="T97" fmla="*/ 47 h 182"/>
                <a:gd name="T98" fmla="*/ 166 w 182"/>
                <a:gd name="T99" fmla="*/ 59 h 182"/>
                <a:gd name="T100" fmla="*/ 155 w 182"/>
                <a:gd name="T101" fmla="*/ 60 h 182"/>
                <a:gd name="T102" fmla="*/ 166 w 182"/>
                <a:gd name="T103" fmla="*/ 59 h 182"/>
                <a:gd name="T104" fmla="*/ 167 w 182"/>
                <a:gd name="T105" fmla="*/ 78 h 182"/>
                <a:gd name="T106" fmla="*/ 171 w 182"/>
                <a:gd name="T107" fmla="*/ 69 h 182"/>
                <a:gd name="T108" fmla="*/ 169 w 182"/>
                <a:gd name="T109" fmla="*/ 66 h 182"/>
                <a:gd name="T110" fmla="*/ 161 w 182"/>
                <a:gd name="T111" fmla="*/ 68 h 182"/>
                <a:gd name="T112" fmla="*/ 169 w 182"/>
                <a:gd name="T113" fmla="*/ 66 h 182"/>
                <a:gd name="T114" fmla="*/ 113 w 182"/>
                <a:gd name="T115" fmla="*/ 32 h 182"/>
                <a:gd name="T116" fmla="*/ 128 w 182"/>
                <a:gd name="T117" fmla="*/ 18 h 182"/>
                <a:gd name="T118" fmla="*/ 120 w 182"/>
                <a:gd name="T119" fmla="*/ 35 h 182"/>
                <a:gd name="T120" fmla="*/ 169 w 182"/>
                <a:gd name="T121" fmla="*/ 81 h 182"/>
                <a:gd name="T122" fmla="*/ 175 w 182"/>
                <a:gd name="T123" fmla="*/ 9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2" h="182">
                  <a:moveTo>
                    <a:pt x="94" y="182"/>
                  </a:moveTo>
                  <a:cubicBezTo>
                    <a:pt x="113" y="182"/>
                    <a:pt x="132" y="175"/>
                    <a:pt x="149" y="161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1" y="159"/>
                    <a:pt x="152" y="158"/>
                    <a:pt x="155" y="155"/>
                  </a:cubicBezTo>
                  <a:cubicBezTo>
                    <a:pt x="157" y="153"/>
                    <a:pt x="158" y="152"/>
                    <a:pt x="159" y="152"/>
                  </a:cubicBezTo>
                  <a:cubicBezTo>
                    <a:pt x="159" y="151"/>
                    <a:pt x="159" y="151"/>
                    <a:pt x="159" y="151"/>
                  </a:cubicBezTo>
                  <a:cubicBezTo>
                    <a:pt x="160" y="150"/>
                    <a:pt x="160" y="150"/>
                    <a:pt x="160" y="150"/>
                  </a:cubicBezTo>
                  <a:cubicBezTo>
                    <a:pt x="160" y="150"/>
                    <a:pt x="160" y="150"/>
                    <a:pt x="160" y="149"/>
                  </a:cubicBezTo>
                  <a:cubicBezTo>
                    <a:pt x="175" y="132"/>
                    <a:pt x="182" y="113"/>
                    <a:pt x="182" y="94"/>
                  </a:cubicBezTo>
                  <a:cubicBezTo>
                    <a:pt x="182" y="70"/>
                    <a:pt x="170" y="46"/>
                    <a:pt x="153" y="29"/>
                  </a:cubicBezTo>
                  <a:cubicBezTo>
                    <a:pt x="136" y="12"/>
                    <a:pt x="112" y="0"/>
                    <a:pt x="88" y="0"/>
                  </a:cubicBezTo>
                  <a:cubicBezTo>
                    <a:pt x="67" y="0"/>
                    <a:pt x="46" y="8"/>
                    <a:pt x="27" y="27"/>
                  </a:cubicBezTo>
                  <a:cubicBezTo>
                    <a:pt x="8" y="46"/>
                    <a:pt x="0" y="67"/>
                    <a:pt x="0" y="88"/>
                  </a:cubicBezTo>
                  <a:cubicBezTo>
                    <a:pt x="0" y="112"/>
                    <a:pt x="12" y="136"/>
                    <a:pt x="29" y="153"/>
                  </a:cubicBezTo>
                  <a:cubicBezTo>
                    <a:pt x="46" y="171"/>
                    <a:pt x="70" y="182"/>
                    <a:pt x="94" y="182"/>
                  </a:cubicBezTo>
                  <a:close/>
                  <a:moveTo>
                    <a:pt x="34" y="148"/>
                  </a:moveTo>
                  <a:cubicBezTo>
                    <a:pt x="18" y="133"/>
                    <a:pt x="8" y="112"/>
                    <a:pt x="7" y="91"/>
                  </a:cubicBezTo>
                  <a:cubicBezTo>
                    <a:pt x="8" y="91"/>
                    <a:pt x="8" y="90"/>
                    <a:pt x="9" y="89"/>
                  </a:cubicBezTo>
                  <a:cubicBezTo>
                    <a:pt x="13" y="79"/>
                    <a:pt x="19" y="68"/>
                    <a:pt x="29" y="58"/>
                  </a:cubicBezTo>
                  <a:cubicBezTo>
                    <a:pt x="47" y="41"/>
                    <a:pt x="66" y="33"/>
                    <a:pt x="85" y="33"/>
                  </a:cubicBezTo>
                  <a:cubicBezTo>
                    <a:pt x="106" y="33"/>
                    <a:pt x="127" y="43"/>
                    <a:pt x="143" y="58"/>
                  </a:cubicBezTo>
                  <a:cubicBezTo>
                    <a:pt x="159" y="72"/>
                    <a:pt x="170" y="93"/>
                    <a:pt x="172" y="114"/>
                  </a:cubicBezTo>
                  <a:cubicBezTo>
                    <a:pt x="172" y="114"/>
                    <a:pt x="172" y="114"/>
                    <a:pt x="172" y="114"/>
                  </a:cubicBezTo>
                  <a:cubicBezTo>
                    <a:pt x="169" y="127"/>
                    <a:pt x="162" y="139"/>
                    <a:pt x="151" y="150"/>
                  </a:cubicBezTo>
                  <a:cubicBezTo>
                    <a:pt x="150" y="150"/>
                    <a:pt x="150" y="150"/>
                    <a:pt x="150" y="151"/>
                  </a:cubicBezTo>
                  <a:cubicBezTo>
                    <a:pt x="132" y="168"/>
                    <a:pt x="113" y="175"/>
                    <a:pt x="94" y="175"/>
                  </a:cubicBezTo>
                  <a:cubicBezTo>
                    <a:pt x="72" y="175"/>
                    <a:pt x="50" y="165"/>
                    <a:pt x="34" y="148"/>
                  </a:cubicBezTo>
                  <a:close/>
                  <a:moveTo>
                    <a:pt x="10" y="67"/>
                  </a:moveTo>
                  <a:cubicBezTo>
                    <a:pt x="10" y="66"/>
                    <a:pt x="11" y="66"/>
                    <a:pt x="11" y="66"/>
                  </a:cubicBezTo>
                  <a:cubicBezTo>
                    <a:pt x="17" y="57"/>
                    <a:pt x="23" y="47"/>
                    <a:pt x="29" y="38"/>
                  </a:cubicBezTo>
                  <a:cubicBezTo>
                    <a:pt x="31" y="35"/>
                    <a:pt x="33" y="32"/>
                    <a:pt x="35" y="28"/>
                  </a:cubicBezTo>
                  <a:cubicBezTo>
                    <a:pt x="37" y="27"/>
                    <a:pt x="38" y="26"/>
                    <a:pt x="39" y="25"/>
                  </a:cubicBezTo>
                  <a:cubicBezTo>
                    <a:pt x="32" y="36"/>
                    <a:pt x="25" y="47"/>
                    <a:pt x="19" y="59"/>
                  </a:cubicBezTo>
                  <a:cubicBezTo>
                    <a:pt x="15" y="64"/>
                    <a:pt x="11" y="69"/>
                    <a:pt x="8" y="74"/>
                  </a:cubicBezTo>
                  <a:cubicBezTo>
                    <a:pt x="9" y="72"/>
                    <a:pt x="9" y="69"/>
                    <a:pt x="10" y="67"/>
                  </a:cubicBezTo>
                  <a:close/>
                  <a:moveTo>
                    <a:pt x="59" y="13"/>
                  </a:moveTo>
                  <a:cubicBezTo>
                    <a:pt x="52" y="22"/>
                    <a:pt x="45" y="32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4" y="44"/>
                    <a:pt x="31" y="47"/>
                    <a:pt x="27" y="51"/>
                  </a:cubicBezTo>
                  <a:cubicBezTo>
                    <a:pt x="33" y="40"/>
                    <a:pt x="40" y="29"/>
                    <a:pt x="48" y="19"/>
                  </a:cubicBezTo>
                  <a:cubicBezTo>
                    <a:pt x="51" y="17"/>
                    <a:pt x="55" y="15"/>
                    <a:pt x="59" y="13"/>
                  </a:cubicBezTo>
                  <a:close/>
                  <a:moveTo>
                    <a:pt x="70" y="9"/>
                  </a:moveTo>
                  <a:cubicBezTo>
                    <a:pt x="64" y="17"/>
                    <a:pt x="58" y="25"/>
                    <a:pt x="51" y="33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5"/>
                    <a:pt x="47" y="36"/>
                    <a:pt x="45" y="37"/>
                  </a:cubicBezTo>
                  <a:cubicBezTo>
                    <a:pt x="52" y="29"/>
                    <a:pt x="58" y="20"/>
                    <a:pt x="65" y="11"/>
                  </a:cubicBezTo>
                  <a:cubicBezTo>
                    <a:pt x="66" y="10"/>
                    <a:pt x="68" y="10"/>
                    <a:pt x="70" y="9"/>
                  </a:cubicBezTo>
                  <a:close/>
                  <a:moveTo>
                    <a:pt x="81" y="7"/>
                  </a:moveTo>
                  <a:cubicBezTo>
                    <a:pt x="75" y="15"/>
                    <a:pt x="69" y="22"/>
                    <a:pt x="64" y="30"/>
                  </a:cubicBezTo>
                  <a:cubicBezTo>
                    <a:pt x="62" y="30"/>
                    <a:pt x="59" y="31"/>
                    <a:pt x="57" y="32"/>
                  </a:cubicBezTo>
                  <a:cubicBezTo>
                    <a:pt x="63" y="24"/>
                    <a:pt x="69" y="16"/>
                    <a:pt x="75" y="8"/>
                  </a:cubicBezTo>
                  <a:cubicBezTo>
                    <a:pt x="77" y="8"/>
                    <a:pt x="79" y="8"/>
                    <a:pt x="81" y="7"/>
                  </a:cubicBezTo>
                  <a:close/>
                  <a:moveTo>
                    <a:pt x="88" y="7"/>
                  </a:moveTo>
                  <a:cubicBezTo>
                    <a:pt x="90" y="7"/>
                    <a:pt x="92" y="7"/>
                    <a:pt x="94" y="7"/>
                  </a:cubicBezTo>
                  <a:cubicBezTo>
                    <a:pt x="88" y="14"/>
                    <a:pt x="84" y="20"/>
                    <a:pt x="79" y="27"/>
                  </a:cubicBezTo>
                  <a:cubicBezTo>
                    <a:pt x="76" y="27"/>
                    <a:pt x="73" y="28"/>
                    <a:pt x="69" y="28"/>
                  </a:cubicBezTo>
                  <a:cubicBezTo>
                    <a:pt x="74" y="21"/>
                    <a:pt x="80" y="14"/>
                    <a:pt x="85" y="7"/>
                  </a:cubicBezTo>
                  <a:cubicBezTo>
                    <a:pt x="86" y="7"/>
                    <a:pt x="87" y="7"/>
                    <a:pt x="88" y="7"/>
                  </a:cubicBezTo>
                  <a:close/>
                  <a:moveTo>
                    <a:pt x="104" y="9"/>
                  </a:moveTo>
                  <a:cubicBezTo>
                    <a:pt x="103" y="10"/>
                    <a:pt x="102" y="12"/>
                    <a:pt x="100" y="13"/>
                  </a:cubicBezTo>
                  <a:cubicBezTo>
                    <a:pt x="97" y="17"/>
                    <a:pt x="93" y="21"/>
                    <a:pt x="90" y="27"/>
                  </a:cubicBezTo>
                  <a:cubicBezTo>
                    <a:pt x="90" y="27"/>
                    <a:pt x="90" y="27"/>
                    <a:pt x="90" y="27"/>
                  </a:cubicBezTo>
                  <a:cubicBezTo>
                    <a:pt x="89" y="27"/>
                    <a:pt x="87" y="27"/>
                    <a:pt x="85" y="27"/>
                  </a:cubicBezTo>
                  <a:cubicBezTo>
                    <a:pt x="84" y="27"/>
                    <a:pt x="84" y="27"/>
                    <a:pt x="83" y="27"/>
                  </a:cubicBezTo>
                  <a:cubicBezTo>
                    <a:pt x="88" y="20"/>
                    <a:pt x="93" y="14"/>
                    <a:pt x="98" y="8"/>
                  </a:cubicBezTo>
                  <a:cubicBezTo>
                    <a:pt x="100" y="8"/>
                    <a:pt x="102" y="8"/>
                    <a:pt x="104" y="9"/>
                  </a:cubicBezTo>
                  <a:close/>
                  <a:moveTo>
                    <a:pt x="116" y="13"/>
                  </a:moveTo>
                  <a:cubicBezTo>
                    <a:pt x="111" y="18"/>
                    <a:pt x="107" y="23"/>
                    <a:pt x="102" y="29"/>
                  </a:cubicBezTo>
                  <a:cubicBezTo>
                    <a:pt x="100" y="28"/>
                    <a:pt x="97" y="28"/>
                    <a:pt x="94" y="27"/>
                  </a:cubicBezTo>
                  <a:cubicBezTo>
                    <a:pt x="96" y="23"/>
                    <a:pt x="99" y="19"/>
                    <a:pt x="103" y="15"/>
                  </a:cubicBezTo>
                  <a:cubicBezTo>
                    <a:pt x="105" y="14"/>
                    <a:pt x="106" y="12"/>
                    <a:pt x="108" y="10"/>
                  </a:cubicBezTo>
                  <a:cubicBezTo>
                    <a:pt x="111" y="11"/>
                    <a:pt x="113" y="12"/>
                    <a:pt x="116" y="13"/>
                  </a:cubicBezTo>
                  <a:close/>
                  <a:moveTo>
                    <a:pt x="124" y="16"/>
                  </a:moveTo>
                  <a:cubicBezTo>
                    <a:pt x="119" y="21"/>
                    <a:pt x="115" y="26"/>
                    <a:pt x="110" y="31"/>
                  </a:cubicBezTo>
                  <a:cubicBezTo>
                    <a:pt x="109" y="30"/>
                    <a:pt x="107" y="30"/>
                    <a:pt x="106" y="30"/>
                  </a:cubicBezTo>
                  <a:cubicBezTo>
                    <a:pt x="110" y="24"/>
                    <a:pt x="115" y="19"/>
                    <a:pt x="120" y="14"/>
                  </a:cubicBezTo>
                  <a:cubicBezTo>
                    <a:pt x="121" y="15"/>
                    <a:pt x="123" y="16"/>
                    <a:pt x="124" y="16"/>
                  </a:cubicBezTo>
                  <a:close/>
                  <a:moveTo>
                    <a:pt x="144" y="30"/>
                  </a:moveTo>
                  <a:cubicBezTo>
                    <a:pt x="140" y="33"/>
                    <a:pt x="136" y="37"/>
                    <a:pt x="132" y="41"/>
                  </a:cubicBezTo>
                  <a:cubicBezTo>
                    <a:pt x="129" y="39"/>
                    <a:pt x="127" y="38"/>
                    <a:pt x="124" y="36"/>
                  </a:cubicBezTo>
                  <a:cubicBezTo>
                    <a:pt x="128" y="32"/>
                    <a:pt x="133" y="28"/>
                    <a:pt x="137" y="24"/>
                  </a:cubicBezTo>
                  <a:cubicBezTo>
                    <a:pt x="140" y="26"/>
                    <a:pt x="142" y="28"/>
                    <a:pt x="144" y="30"/>
                  </a:cubicBezTo>
                  <a:close/>
                  <a:moveTo>
                    <a:pt x="148" y="34"/>
                  </a:moveTo>
                  <a:cubicBezTo>
                    <a:pt x="150" y="35"/>
                    <a:pt x="151" y="36"/>
                    <a:pt x="152" y="38"/>
                  </a:cubicBezTo>
                  <a:cubicBezTo>
                    <a:pt x="148" y="41"/>
                    <a:pt x="144" y="44"/>
                    <a:pt x="141" y="47"/>
                  </a:cubicBezTo>
                  <a:cubicBezTo>
                    <a:pt x="139" y="45"/>
                    <a:pt x="137" y="44"/>
                    <a:pt x="135" y="43"/>
                  </a:cubicBezTo>
                  <a:cubicBezTo>
                    <a:pt x="139" y="39"/>
                    <a:pt x="143" y="35"/>
                    <a:pt x="147" y="32"/>
                  </a:cubicBezTo>
                  <a:cubicBezTo>
                    <a:pt x="147" y="33"/>
                    <a:pt x="148" y="33"/>
                    <a:pt x="148" y="34"/>
                  </a:cubicBezTo>
                  <a:close/>
                  <a:moveTo>
                    <a:pt x="158" y="45"/>
                  </a:moveTo>
                  <a:cubicBezTo>
                    <a:pt x="154" y="47"/>
                    <a:pt x="151" y="50"/>
                    <a:pt x="148" y="53"/>
                  </a:cubicBezTo>
                  <a:cubicBezTo>
                    <a:pt x="146" y="51"/>
                    <a:pt x="145" y="50"/>
                    <a:pt x="143" y="49"/>
                  </a:cubicBezTo>
                  <a:cubicBezTo>
                    <a:pt x="147" y="46"/>
                    <a:pt x="151" y="43"/>
                    <a:pt x="154" y="40"/>
                  </a:cubicBezTo>
                  <a:cubicBezTo>
                    <a:pt x="155" y="42"/>
                    <a:pt x="156" y="43"/>
                    <a:pt x="158" y="45"/>
                  </a:cubicBezTo>
                  <a:close/>
                  <a:moveTo>
                    <a:pt x="161" y="50"/>
                  </a:moveTo>
                  <a:cubicBezTo>
                    <a:pt x="158" y="52"/>
                    <a:pt x="155" y="55"/>
                    <a:pt x="152" y="57"/>
                  </a:cubicBezTo>
                  <a:cubicBezTo>
                    <a:pt x="152" y="57"/>
                    <a:pt x="151" y="56"/>
                    <a:pt x="150" y="55"/>
                  </a:cubicBezTo>
                  <a:cubicBezTo>
                    <a:pt x="153" y="52"/>
                    <a:pt x="156" y="50"/>
                    <a:pt x="160" y="47"/>
                  </a:cubicBezTo>
                  <a:cubicBezTo>
                    <a:pt x="160" y="48"/>
                    <a:pt x="161" y="49"/>
                    <a:pt x="161" y="50"/>
                  </a:cubicBezTo>
                  <a:close/>
                  <a:moveTo>
                    <a:pt x="166" y="59"/>
                  </a:moveTo>
                  <a:cubicBezTo>
                    <a:pt x="164" y="61"/>
                    <a:pt x="161" y="63"/>
                    <a:pt x="159" y="65"/>
                  </a:cubicBezTo>
                  <a:cubicBezTo>
                    <a:pt x="158" y="63"/>
                    <a:pt x="156" y="62"/>
                    <a:pt x="155" y="60"/>
                  </a:cubicBezTo>
                  <a:cubicBezTo>
                    <a:pt x="157" y="57"/>
                    <a:pt x="160" y="55"/>
                    <a:pt x="163" y="53"/>
                  </a:cubicBezTo>
                  <a:cubicBezTo>
                    <a:pt x="164" y="55"/>
                    <a:pt x="165" y="57"/>
                    <a:pt x="166" y="59"/>
                  </a:cubicBezTo>
                  <a:close/>
                  <a:moveTo>
                    <a:pt x="172" y="74"/>
                  </a:moveTo>
                  <a:cubicBezTo>
                    <a:pt x="170" y="75"/>
                    <a:pt x="169" y="77"/>
                    <a:pt x="167" y="78"/>
                  </a:cubicBezTo>
                  <a:cubicBezTo>
                    <a:pt x="167" y="76"/>
                    <a:pt x="166" y="75"/>
                    <a:pt x="165" y="74"/>
                  </a:cubicBezTo>
                  <a:cubicBezTo>
                    <a:pt x="167" y="72"/>
                    <a:pt x="169" y="71"/>
                    <a:pt x="171" y="69"/>
                  </a:cubicBezTo>
                  <a:cubicBezTo>
                    <a:pt x="171" y="71"/>
                    <a:pt x="172" y="72"/>
                    <a:pt x="172" y="74"/>
                  </a:cubicBezTo>
                  <a:close/>
                  <a:moveTo>
                    <a:pt x="169" y="66"/>
                  </a:moveTo>
                  <a:cubicBezTo>
                    <a:pt x="167" y="68"/>
                    <a:pt x="165" y="69"/>
                    <a:pt x="163" y="71"/>
                  </a:cubicBezTo>
                  <a:cubicBezTo>
                    <a:pt x="163" y="70"/>
                    <a:pt x="162" y="69"/>
                    <a:pt x="161" y="68"/>
                  </a:cubicBezTo>
                  <a:cubicBezTo>
                    <a:pt x="163" y="66"/>
                    <a:pt x="166" y="64"/>
                    <a:pt x="168" y="62"/>
                  </a:cubicBezTo>
                  <a:cubicBezTo>
                    <a:pt x="168" y="63"/>
                    <a:pt x="169" y="64"/>
                    <a:pt x="169" y="66"/>
                  </a:cubicBezTo>
                  <a:close/>
                  <a:moveTo>
                    <a:pt x="120" y="35"/>
                  </a:moveTo>
                  <a:cubicBezTo>
                    <a:pt x="118" y="34"/>
                    <a:pt x="116" y="33"/>
                    <a:pt x="113" y="32"/>
                  </a:cubicBezTo>
                  <a:cubicBezTo>
                    <a:pt x="118" y="28"/>
                    <a:pt x="122" y="23"/>
                    <a:pt x="127" y="19"/>
                  </a:cubicBezTo>
                  <a:cubicBezTo>
                    <a:pt x="127" y="19"/>
                    <a:pt x="127" y="18"/>
                    <a:pt x="128" y="18"/>
                  </a:cubicBezTo>
                  <a:cubicBezTo>
                    <a:pt x="130" y="19"/>
                    <a:pt x="132" y="21"/>
                    <a:pt x="135" y="22"/>
                  </a:cubicBezTo>
                  <a:cubicBezTo>
                    <a:pt x="130" y="26"/>
                    <a:pt x="125" y="31"/>
                    <a:pt x="120" y="35"/>
                  </a:cubicBezTo>
                  <a:close/>
                  <a:moveTo>
                    <a:pt x="175" y="95"/>
                  </a:moveTo>
                  <a:cubicBezTo>
                    <a:pt x="173" y="90"/>
                    <a:pt x="171" y="85"/>
                    <a:pt x="169" y="81"/>
                  </a:cubicBezTo>
                  <a:cubicBezTo>
                    <a:pt x="173" y="77"/>
                    <a:pt x="173" y="77"/>
                    <a:pt x="173" y="77"/>
                  </a:cubicBezTo>
                  <a:cubicBezTo>
                    <a:pt x="174" y="83"/>
                    <a:pt x="175" y="89"/>
                    <a:pt x="175" y="94"/>
                  </a:cubicBezTo>
                  <a:cubicBezTo>
                    <a:pt x="175" y="95"/>
                    <a:pt x="175" y="95"/>
                    <a:pt x="175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6"/>
            <p:cNvSpPr>
              <a:spLocks noEditPoints="1"/>
            </p:cNvSpPr>
            <p:nvPr/>
          </p:nvSpPr>
          <p:spPr bwMode="auto">
            <a:xfrm>
              <a:off x="3173" y="1433"/>
              <a:ext cx="1596" cy="1726"/>
            </a:xfrm>
            <a:custGeom>
              <a:avLst/>
              <a:gdLst>
                <a:gd name="T0" fmla="*/ 292 w 292"/>
                <a:gd name="T1" fmla="*/ 145 h 316"/>
                <a:gd name="T2" fmla="*/ 265 w 292"/>
                <a:gd name="T3" fmla="*/ 87 h 316"/>
                <a:gd name="T4" fmla="*/ 264 w 292"/>
                <a:gd name="T5" fmla="*/ 60 h 316"/>
                <a:gd name="T6" fmla="*/ 232 w 292"/>
                <a:gd name="T7" fmla="*/ 27 h 316"/>
                <a:gd name="T8" fmla="*/ 174 w 292"/>
                <a:gd name="T9" fmla="*/ 5 h 316"/>
                <a:gd name="T10" fmla="*/ 82 w 292"/>
                <a:gd name="T11" fmla="*/ 42 h 316"/>
                <a:gd name="T12" fmla="*/ 27 w 292"/>
                <a:gd name="T13" fmla="*/ 84 h 316"/>
                <a:gd name="T14" fmla="*/ 35 w 292"/>
                <a:gd name="T15" fmla="*/ 99 h 316"/>
                <a:gd name="T16" fmla="*/ 0 w 292"/>
                <a:gd name="T17" fmla="*/ 167 h 316"/>
                <a:gd name="T18" fmla="*/ 28 w 292"/>
                <a:gd name="T19" fmla="*/ 227 h 316"/>
                <a:gd name="T20" fmla="*/ 58 w 292"/>
                <a:gd name="T21" fmla="*/ 288 h 316"/>
                <a:gd name="T22" fmla="*/ 120 w 292"/>
                <a:gd name="T23" fmla="*/ 314 h 316"/>
                <a:gd name="T24" fmla="*/ 224 w 292"/>
                <a:gd name="T25" fmla="*/ 289 h 316"/>
                <a:gd name="T26" fmla="*/ 266 w 292"/>
                <a:gd name="T27" fmla="*/ 226 h 316"/>
                <a:gd name="T28" fmla="*/ 267 w 292"/>
                <a:gd name="T29" fmla="*/ 192 h 316"/>
                <a:gd name="T30" fmla="*/ 267 w 292"/>
                <a:gd name="T31" fmla="*/ 192 h 316"/>
                <a:gd name="T32" fmla="*/ 274 w 292"/>
                <a:gd name="T33" fmla="*/ 191 h 316"/>
                <a:gd name="T34" fmla="*/ 249 w 292"/>
                <a:gd name="T35" fmla="*/ 80 h 316"/>
                <a:gd name="T36" fmla="*/ 35 w 292"/>
                <a:gd name="T37" fmla="*/ 71 h 316"/>
                <a:gd name="T38" fmla="*/ 40 w 292"/>
                <a:gd name="T39" fmla="*/ 75 h 316"/>
                <a:gd name="T40" fmla="*/ 38 w 292"/>
                <a:gd name="T41" fmla="*/ 92 h 316"/>
                <a:gd name="T42" fmla="*/ 51 w 292"/>
                <a:gd name="T43" fmla="*/ 77 h 316"/>
                <a:gd name="T44" fmla="*/ 127 w 292"/>
                <a:gd name="T45" fmla="*/ 29 h 316"/>
                <a:gd name="T46" fmla="*/ 210 w 292"/>
                <a:gd name="T47" fmla="*/ 49 h 316"/>
                <a:gd name="T48" fmla="*/ 257 w 292"/>
                <a:gd name="T49" fmla="*/ 61 h 316"/>
                <a:gd name="T50" fmla="*/ 284 w 292"/>
                <a:gd name="T51" fmla="*/ 125 h 316"/>
                <a:gd name="T52" fmla="*/ 243 w 292"/>
                <a:gd name="T53" fmla="*/ 208 h 316"/>
                <a:gd name="T54" fmla="*/ 170 w 292"/>
                <a:gd name="T55" fmla="*/ 258 h 316"/>
                <a:gd name="T56" fmla="*/ 124 w 292"/>
                <a:gd name="T57" fmla="*/ 258 h 316"/>
                <a:gd name="T58" fmla="*/ 51 w 292"/>
                <a:gd name="T59" fmla="*/ 208 h 316"/>
                <a:gd name="T60" fmla="*/ 31 w 292"/>
                <a:gd name="T61" fmla="*/ 125 h 316"/>
                <a:gd name="T62" fmla="*/ 257 w 292"/>
                <a:gd name="T63" fmla="*/ 252 h 316"/>
                <a:gd name="T64" fmla="*/ 215 w 292"/>
                <a:gd name="T65" fmla="*/ 270 h 316"/>
                <a:gd name="T66" fmla="*/ 174 w 292"/>
                <a:gd name="T67" fmla="*/ 281 h 316"/>
                <a:gd name="T68" fmla="*/ 164 w 292"/>
                <a:gd name="T69" fmla="*/ 308 h 316"/>
                <a:gd name="T70" fmla="*/ 150 w 292"/>
                <a:gd name="T71" fmla="*/ 309 h 316"/>
                <a:gd name="T72" fmla="*/ 174 w 292"/>
                <a:gd name="T73" fmla="*/ 264 h 316"/>
                <a:gd name="T74" fmla="*/ 203 w 292"/>
                <a:gd name="T75" fmla="*/ 253 h 316"/>
                <a:gd name="T76" fmla="*/ 219 w 292"/>
                <a:gd name="T77" fmla="*/ 254 h 316"/>
                <a:gd name="T78" fmla="*/ 208 w 292"/>
                <a:gd name="T79" fmla="*/ 261 h 316"/>
                <a:gd name="T80" fmla="*/ 239 w 292"/>
                <a:gd name="T81" fmla="*/ 257 h 316"/>
                <a:gd name="T82" fmla="*/ 113 w 292"/>
                <a:gd name="T83" fmla="*/ 262 h 316"/>
                <a:gd name="T84" fmla="*/ 97 w 292"/>
                <a:gd name="T85" fmla="*/ 276 h 316"/>
                <a:gd name="T86" fmla="*/ 89 w 292"/>
                <a:gd name="T87" fmla="*/ 272 h 316"/>
                <a:gd name="T88" fmla="*/ 83 w 292"/>
                <a:gd name="T89" fmla="*/ 268 h 316"/>
                <a:gd name="T90" fmla="*/ 127 w 292"/>
                <a:gd name="T91" fmla="*/ 306 h 316"/>
                <a:gd name="T92" fmla="*/ 129 w 292"/>
                <a:gd name="T93" fmla="*/ 309 h 316"/>
                <a:gd name="T94" fmla="*/ 37 w 292"/>
                <a:gd name="T95" fmla="*/ 258 h 316"/>
                <a:gd name="T96" fmla="*/ 7 w 292"/>
                <a:gd name="T97" fmla="*/ 171 h 316"/>
                <a:gd name="T98" fmla="*/ 23 w 292"/>
                <a:gd name="T99" fmla="*/ 171 h 316"/>
                <a:gd name="T100" fmla="*/ 23 w 292"/>
                <a:gd name="T101" fmla="*/ 191 h 316"/>
                <a:gd name="T102" fmla="*/ 33 w 292"/>
                <a:gd name="T103" fmla="*/ 199 h 316"/>
                <a:gd name="T104" fmla="*/ 37 w 292"/>
                <a:gd name="T105" fmla="*/ 197 h 316"/>
                <a:gd name="T106" fmla="*/ 37 w 292"/>
                <a:gd name="T107" fmla="*/ 239 h 316"/>
                <a:gd name="T108" fmla="*/ 34 w 292"/>
                <a:gd name="T109" fmla="*/ 255 h 316"/>
                <a:gd name="T110" fmla="*/ 41 w 292"/>
                <a:gd name="T111" fmla="*/ 263 h 316"/>
                <a:gd name="T112" fmla="*/ 64 w 292"/>
                <a:gd name="T113" fmla="*/ 279 h 316"/>
                <a:gd name="T114" fmla="*/ 109 w 292"/>
                <a:gd name="T115" fmla="*/ 281 h 316"/>
                <a:gd name="T116" fmla="*/ 118 w 292"/>
                <a:gd name="T117" fmla="*/ 283 h 316"/>
                <a:gd name="T118" fmla="*/ 144 w 292"/>
                <a:gd name="T119" fmla="*/ 310 h 316"/>
                <a:gd name="T120" fmla="*/ 252 w 292"/>
                <a:gd name="T121" fmla="*/ 212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2" h="316">
                  <a:moveTo>
                    <a:pt x="270" y="198"/>
                  </a:moveTo>
                  <a:cubicBezTo>
                    <a:pt x="271" y="198"/>
                    <a:pt x="273" y="197"/>
                    <a:pt x="276" y="197"/>
                  </a:cubicBezTo>
                  <a:cubicBezTo>
                    <a:pt x="278" y="197"/>
                    <a:pt x="280" y="197"/>
                    <a:pt x="284" y="198"/>
                  </a:cubicBezTo>
                  <a:cubicBezTo>
                    <a:pt x="286" y="198"/>
                    <a:pt x="287" y="197"/>
                    <a:pt x="287" y="195"/>
                  </a:cubicBezTo>
                  <a:cubicBezTo>
                    <a:pt x="289" y="185"/>
                    <a:pt x="289" y="178"/>
                    <a:pt x="290" y="168"/>
                  </a:cubicBezTo>
                  <a:cubicBezTo>
                    <a:pt x="291" y="160"/>
                    <a:pt x="292" y="153"/>
                    <a:pt x="292" y="145"/>
                  </a:cubicBezTo>
                  <a:cubicBezTo>
                    <a:pt x="292" y="137"/>
                    <a:pt x="291" y="129"/>
                    <a:pt x="290" y="121"/>
                  </a:cubicBezTo>
                  <a:cubicBezTo>
                    <a:pt x="290" y="119"/>
                    <a:pt x="288" y="118"/>
                    <a:pt x="287" y="118"/>
                  </a:cubicBezTo>
                  <a:cubicBezTo>
                    <a:pt x="279" y="118"/>
                    <a:pt x="272" y="118"/>
                    <a:pt x="265" y="118"/>
                  </a:cubicBezTo>
                  <a:cubicBezTo>
                    <a:pt x="263" y="110"/>
                    <a:pt x="261" y="102"/>
                    <a:pt x="257" y="94"/>
                  </a:cubicBezTo>
                  <a:cubicBezTo>
                    <a:pt x="259" y="93"/>
                    <a:pt x="260" y="91"/>
                    <a:pt x="262" y="90"/>
                  </a:cubicBezTo>
                  <a:cubicBezTo>
                    <a:pt x="264" y="90"/>
                    <a:pt x="265" y="88"/>
                    <a:pt x="265" y="87"/>
                  </a:cubicBezTo>
                  <a:cubicBezTo>
                    <a:pt x="265" y="84"/>
                    <a:pt x="265" y="81"/>
                    <a:pt x="265" y="79"/>
                  </a:cubicBezTo>
                  <a:cubicBezTo>
                    <a:pt x="265" y="75"/>
                    <a:pt x="265" y="71"/>
                    <a:pt x="265" y="67"/>
                  </a:cubicBezTo>
                  <a:cubicBezTo>
                    <a:pt x="265" y="66"/>
                    <a:pt x="265" y="66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6" y="63"/>
                    <a:pt x="265" y="61"/>
                    <a:pt x="264" y="60"/>
                  </a:cubicBezTo>
                  <a:cubicBezTo>
                    <a:pt x="264" y="60"/>
                    <a:pt x="264" y="60"/>
                    <a:pt x="264" y="60"/>
                  </a:cubicBezTo>
                  <a:cubicBezTo>
                    <a:pt x="263" y="59"/>
                    <a:pt x="263" y="58"/>
                    <a:pt x="262" y="57"/>
                  </a:cubicBezTo>
                  <a:cubicBezTo>
                    <a:pt x="261" y="55"/>
                    <a:pt x="259" y="53"/>
                    <a:pt x="257" y="51"/>
                  </a:cubicBezTo>
                  <a:cubicBezTo>
                    <a:pt x="256" y="50"/>
                    <a:pt x="255" y="48"/>
                    <a:pt x="252" y="46"/>
                  </a:cubicBezTo>
                  <a:cubicBezTo>
                    <a:pt x="249" y="42"/>
                    <a:pt x="244" y="38"/>
                    <a:pt x="240" y="34"/>
                  </a:cubicBezTo>
                  <a:cubicBezTo>
                    <a:pt x="238" y="32"/>
                    <a:pt x="236" y="30"/>
                    <a:pt x="235" y="29"/>
                  </a:cubicBezTo>
                  <a:cubicBezTo>
                    <a:pt x="234" y="28"/>
                    <a:pt x="233" y="28"/>
                    <a:pt x="232" y="27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0" y="26"/>
                    <a:pt x="229" y="26"/>
                  </a:cubicBezTo>
                  <a:cubicBezTo>
                    <a:pt x="229" y="26"/>
                    <a:pt x="227" y="26"/>
                    <a:pt x="227" y="27"/>
                  </a:cubicBezTo>
                  <a:cubicBezTo>
                    <a:pt x="222" y="32"/>
                    <a:pt x="217" y="37"/>
                    <a:pt x="212" y="42"/>
                  </a:cubicBezTo>
                  <a:cubicBezTo>
                    <a:pt x="200" y="35"/>
                    <a:pt x="187" y="30"/>
                    <a:pt x="174" y="27"/>
                  </a:cubicBezTo>
                  <a:cubicBezTo>
                    <a:pt x="174" y="20"/>
                    <a:pt x="174" y="13"/>
                    <a:pt x="174" y="5"/>
                  </a:cubicBezTo>
                  <a:cubicBezTo>
                    <a:pt x="174" y="4"/>
                    <a:pt x="173" y="2"/>
                    <a:pt x="171" y="2"/>
                  </a:cubicBezTo>
                  <a:cubicBezTo>
                    <a:pt x="163" y="1"/>
                    <a:pt x="155" y="0"/>
                    <a:pt x="147" y="0"/>
                  </a:cubicBezTo>
                  <a:cubicBezTo>
                    <a:pt x="139" y="0"/>
                    <a:pt x="131" y="1"/>
                    <a:pt x="123" y="2"/>
                  </a:cubicBezTo>
                  <a:cubicBezTo>
                    <a:pt x="122" y="2"/>
                    <a:pt x="120" y="4"/>
                    <a:pt x="120" y="5"/>
                  </a:cubicBezTo>
                  <a:cubicBezTo>
                    <a:pt x="120" y="13"/>
                    <a:pt x="120" y="20"/>
                    <a:pt x="120" y="27"/>
                  </a:cubicBezTo>
                  <a:cubicBezTo>
                    <a:pt x="107" y="30"/>
                    <a:pt x="94" y="35"/>
                    <a:pt x="82" y="42"/>
                  </a:cubicBezTo>
                  <a:cubicBezTo>
                    <a:pt x="77" y="37"/>
                    <a:pt x="72" y="32"/>
                    <a:pt x="67" y="27"/>
                  </a:cubicBezTo>
                  <a:cubicBezTo>
                    <a:pt x="66" y="26"/>
                    <a:pt x="64" y="26"/>
                    <a:pt x="63" y="27"/>
                  </a:cubicBezTo>
                  <a:cubicBezTo>
                    <a:pt x="50" y="36"/>
                    <a:pt x="39" y="48"/>
                    <a:pt x="29" y="61"/>
                  </a:cubicBezTo>
                  <a:cubicBezTo>
                    <a:pt x="29" y="62"/>
                    <a:pt x="28" y="63"/>
                    <a:pt x="29" y="64"/>
                  </a:cubicBezTo>
                  <a:cubicBezTo>
                    <a:pt x="28" y="71"/>
                    <a:pt x="28" y="77"/>
                    <a:pt x="27" y="83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6"/>
                    <a:pt x="26" y="86"/>
                    <a:pt x="26" y="87"/>
                  </a:cubicBezTo>
                  <a:cubicBezTo>
                    <a:pt x="26" y="87"/>
                    <a:pt x="26" y="88"/>
                    <a:pt x="26" y="88"/>
                  </a:cubicBezTo>
                  <a:cubicBezTo>
                    <a:pt x="26" y="89"/>
                    <a:pt x="26" y="91"/>
                    <a:pt x="27" y="91"/>
                  </a:cubicBezTo>
                  <a:cubicBezTo>
                    <a:pt x="30" y="94"/>
                    <a:pt x="32" y="96"/>
                    <a:pt x="35" y="99"/>
                  </a:cubicBezTo>
                  <a:cubicBezTo>
                    <a:pt x="32" y="105"/>
                    <a:pt x="30" y="111"/>
                    <a:pt x="29" y="118"/>
                  </a:cubicBezTo>
                  <a:cubicBezTo>
                    <a:pt x="22" y="118"/>
                    <a:pt x="15" y="118"/>
                    <a:pt x="7" y="118"/>
                  </a:cubicBezTo>
                  <a:cubicBezTo>
                    <a:pt x="6" y="118"/>
                    <a:pt x="4" y="119"/>
                    <a:pt x="4" y="121"/>
                  </a:cubicBezTo>
                  <a:cubicBezTo>
                    <a:pt x="4" y="122"/>
                    <a:pt x="4" y="123"/>
                    <a:pt x="4" y="125"/>
                  </a:cubicBezTo>
                  <a:cubicBezTo>
                    <a:pt x="3" y="125"/>
                    <a:pt x="2" y="126"/>
                    <a:pt x="2" y="127"/>
                  </a:cubicBezTo>
                  <a:cubicBezTo>
                    <a:pt x="1" y="136"/>
                    <a:pt x="0" y="153"/>
                    <a:pt x="0" y="167"/>
                  </a:cubicBezTo>
                  <a:cubicBezTo>
                    <a:pt x="0" y="178"/>
                    <a:pt x="0" y="188"/>
                    <a:pt x="1" y="195"/>
                  </a:cubicBezTo>
                  <a:cubicBezTo>
                    <a:pt x="2" y="196"/>
                    <a:pt x="3" y="198"/>
                    <a:pt x="5" y="198"/>
                  </a:cubicBezTo>
                  <a:cubicBezTo>
                    <a:pt x="12" y="198"/>
                    <a:pt x="19" y="198"/>
                    <a:pt x="26" y="198"/>
                  </a:cubicBezTo>
                  <a:cubicBezTo>
                    <a:pt x="28" y="206"/>
                    <a:pt x="30" y="213"/>
                    <a:pt x="33" y="221"/>
                  </a:cubicBezTo>
                  <a:cubicBezTo>
                    <a:pt x="32" y="222"/>
                    <a:pt x="31" y="223"/>
                    <a:pt x="30" y="224"/>
                  </a:cubicBezTo>
                  <a:cubicBezTo>
                    <a:pt x="29" y="225"/>
                    <a:pt x="28" y="226"/>
                    <a:pt x="28" y="227"/>
                  </a:cubicBezTo>
                  <a:cubicBezTo>
                    <a:pt x="28" y="228"/>
                    <a:pt x="28" y="228"/>
                    <a:pt x="28" y="228"/>
                  </a:cubicBezTo>
                  <a:cubicBezTo>
                    <a:pt x="28" y="236"/>
                    <a:pt x="27" y="245"/>
                    <a:pt x="26" y="253"/>
                  </a:cubicBezTo>
                  <a:cubicBezTo>
                    <a:pt x="26" y="253"/>
                    <a:pt x="26" y="254"/>
                    <a:pt x="25" y="254"/>
                  </a:cubicBezTo>
                  <a:cubicBezTo>
                    <a:pt x="25" y="256"/>
                    <a:pt x="26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37" y="270"/>
                    <a:pt x="47" y="279"/>
                    <a:pt x="58" y="288"/>
                  </a:cubicBezTo>
                  <a:cubicBezTo>
                    <a:pt x="58" y="289"/>
                    <a:pt x="59" y="289"/>
                    <a:pt x="60" y="289"/>
                  </a:cubicBezTo>
                  <a:cubicBezTo>
                    <a:pt x="62" y="290"/>
                    <a:pt x="63" y="290"/>
                    <a:pt x="64" y="289"/>
                  </a:cubicBezTo>
                  <a:cubicBezTo>
                    <a:pt x="69" y="284"/>
                    <a:pt x="74" y="279"/>
                    <a:pt x="79" y="274"/>
                  </a:cubicBezTo>
                  <a:cubicBezTo>
                    <a:pt x="91" y="281"/>
                    <a:pt x="101" y="286"/>
                    <a:pt x="114" y="289"/>
                  </a:cubicBezTo>
                  <a:cubicBezTo>
                    <a:pt x="115" y="297"/>
                    <a:pt x="116" y="302"/>
                    <a:pt x="118" y="312"/>
                  </a:cubicBezTo>
                  <a:cubicBezTo>
                    <a:pt x="118" y="313"/>
                    <a:pt x="119" y="314"/>
                    <a:pt x="120" y="314"/>
                  </a:cubicBezTo>
                  <a:cubicBezTo>
                    <a:pt x="128" y="316"/>
                    <a:pt x="136" y="316"/>
                    <a:pt x="144" y="316"/>
                  </a:cubicBezTo>
                  <a:cubicBezTo>
                    <a:pt x="152" y="316"/>
                    <a:pt x="160" y="316"/>
                    <a:pt x="168" y="314"/>
                  </a:cubicBezTo>
                  <a:cubicBezTo>
                    <a:pt x="170" y="314"/>
                    <a:pt x="171" y="313"/>
                    <a:pt x="171" y="311"/>
                  </a:cubicBezTo>
                  <a:cubicBezTo>
                    <a:pt x="171" y="305"/>
                    <a:pt x="173" y="297"/>
                    <a:pt x="174" y="288"/>
                  </a:cubicBezTo>
                  <a:cubicBezTo>
                    <a:pt x="187" y="285"/>
                    <a:pt x="198" y="281"/>
                    <a:pt x="210" y="274"/>
                  </a:cubicBezTo>
                  <a:cubicBezTo>
                    <a:pt x="215" y="279"/>
                    <a:pt x="219" y="284"/>
                    <a:pt x="224" y="289"/>
                  </a:cubicBezTo>
                  <a:cubicBezTo>
                    <a:pt x="226" y="290"/>
                    <a:pt x="227" y="290"/>
                    <a:pt x="229" y="289"/>
                  </a:cubicBezTo>
                  <a:cubicBezTo>
                    <a:pt x="242" y="280"/>
                    <a:pt x="253" y="269"/>
                    <a:pt x="262" y="255"/>
                  </a:cubicBezTo>
                  <a:cubicBezTo>
                    <a:pt x="263" y="254"/>
                    <a:pt x="263" y="254"/>
                    <a:pt x="263" y="254"/>
                  </a:cubicBezTo>
                  <a:cubicBezTo>
                    <a:pt x="265" y="245"/>
                    <a:pt x="265" y="239"/>
                    <a:pt x="266" y="227"/>
                  </a:cubicBezTo>
                  <a:cubicBezTo>
                    <a:pt x="266" y="227"/>
                    <a:pt x="266" y="227"/>
                    <a:pt x="266" y="226"/>
                  </a:cubicBezTo>
                  <a:cubicBezTo>
                    <a:pt x="266" y="226"/>
                    <a:pt x="266" y="226"/>
                    <a:pt x="266" y="226"/>
                  </a:cubicBezTo>
                  <a:cubicBezTo>
                    <a:pt x="265" y="226"/>
                    <a:pt x="265" y="225"/>
                    <a:pt x="265" y="225"/>
                  </a:cubicBezTo>
                  <a:cubicBezTo>
                    <a:pt x="265" y="225"/>
                    <a:pt x="265" y="225"/>
                    <a:pt x="265" y="225"/>
                  </a:cubicBezTo>
                  <a:cubicBezTo>
                    <a:pt x="262" y="222"/>
                    <a:pt x="259" y="219"/>
                    <a:pt x="257" y="217"/>
                  </a:cubicBezTo>
                  <a:cubicBezTo>
                    <a:pt x="262" y="208"/>
                    <a:pt x="264" y="203"/>
                    <a:pt x="266" y="200"/>
                  </a:cubicBezTo>
                  <a:cubicBezTo>
                    <a:pt x="268" y="199"/>
                    <a:pt x="268" y="199"/>
                    <a:pt x="270" y="198"/>
                  </a:cubicBezTo>
                  <a:close/>
                  <a:moveTo>
                    <a:pt x="267" y="192"/>
                  </a:moveTo>
                  <a:cubicBezTo>
                    <a:pt x="267" y="192"/>
                    <a:pt x="267" y="192"/>
                    <a:pt x="266" y="192"/>
                  </a:cubicBezTo>
                  <a:cubicBezTo>
                    <a:pt x="267" y="190"/>
                    <a:pt x="267" y="189"/>
                    <a:pt x="267" y="187"/>
                  </a:cubicBezTo>
                  <a:cubicBezTo>
                    <a:pt x="270" y="182"/>
                    <a:pt x="272" y="177"/>
                    <a:pt x="273" y="172"/>
                  </a:cubicBezTo>
                  <a:cubicBezTo>
                    <a:pt x="275" y="172"/>
                    <a:pt x="276" y="171"/>
                    <a:pt x="278" y="171"/>
                  </a:cubicBezTo>
                  <a:cubicBezTo>
                    <a:pt x="275" y="178"/>
                    <a:pt x="272" y="184"/>
                    <a:pt x="270" y="191"/>
                  </a:cubicBezTo>
                  <a:cubicBezTo>
                    <a:pt x="269" y="191"/>
                    <a:pt x="268" y="191"/>
                    <a:pt x="267" y="192"/>
                  </a:cubicBezTo>
                  <a:close/>
                  <a:moveTo>
                    <a:pt x="267" y="175"/>
                  </a:moveTo>
                  <a:cubicBezTo>
                    <a:pt x="267" y="174"/>
                    <a:pt x="268" y="174"/>
                    <a:pt x="268" y="174"/>
                  </a:cubicBezTo>
                  <a:cubicBezTo>
                    <a:pt x="268" y="174"/>
                    <a:pt x="269" y="173"/>
                    <a:pt x="269" y="173"/>
                  </a:cubicBezTo>
                  <a:cubicBezTo>
                    <a:pt x="269" y="175"/>
                    <a:pt x="268" y="177"/>
                    <a:pt x="267" y="179"/>
                  </a:cubicBezTo>
                  <a:cubicBezTo>
                    <a:pt x="267" y="177"/>
                    <a:pt x="267" y="176"/>
                    <a:pt x="267" y="175"/>
                  </a:cubicBezTo>
                  <a:close/>
                  <a:moveTo>
                    <a:pt x="274" y="191"/>
                  </a:moveTo>
                  <a:cubicBezTo>
                    <a:pt x="276" y="184"/>
                    <a:pt x="279" y="177"/>
                    <a:pt x="282" y="171"/>
                  </a:cubicBezTo>
                  <a:cubicBezTo>
                    <a:pt x="282" y="171"/>
                    <a:pt x="283" y="171"/>
                    <a:pt x="283" y="171"/>
                  </a:cubicBezTo>
                  <a:cubicBezTo>
                    <a:pt x="283" y="178"/>
                    <a:pt x="282" y="184"/>
                    <a:pt x="281" y="191"/>
                  </a:cubicBezTo>
                  <a:cubicBezTo>
                    <a:pt x="279" y="191"/>
                    <a:pt x="277" y="191"/>
                    <a:pt x="276" y="191"/>
                  </a:cubicBezTo>
                  <a:cubicBezTo>
                    <a:pt x="275" y="191"/>
                    <a:pt x="274" y="191"/>
                    <a:pt x="274" y="191"/>
                  </a:cubicBezTo>
                  <a:close/>
                  <a:moveTo>
                    <a:pt x="249" y="80"/>
                  </a:moveTo>
                  <a:cubicBezTo>
                    <a:pt x="252" y="77"/>
                    <a:pt x="255" y="74"/>
                    <a:pt x="258" y="71"/>
                  </a:cubicBezTo>
                  <a:cubicBezTo>
                    <a:pt x="258" y="74"/>
                    <a:pt x="258" y="76"/>
                    <a:pt x="258" y="79"/>
                  </a:cubicBezTo>
                  <a:cubicBezTo>
                    <a:pt x="258" y="81"/>
                    <a:pt x="258" y="83"/>
                    <a:pt x="258" y="84"/>
                  </a:cubicBezTo>
                  <a:cubicBezTo>
                    <a:pt x="257" y="85"/>
                    <a:pt x="255" y="87"/>
                    <a:pt x="254" y="88"/>
                  </a:cubicBezTo>
                  <a:cubicBezTo>
                    <a:pt x="253" y="85"/>
                    <a:pt x="251" y="82"/>
                    <a:pt x="249" y="80"/>
                  </a:cubicBezTo>
                  <a:close/>
                  <a:moveTo>
                    <a:pt x="35" y="71"/>
                  </a:moveTo>
                  <a:cubicBezTo>
                    <a:pt x="36" y="71"/>
                    <a:pt x="37" y="72"/>
                    <a:pt x="37" y="73"/>
                  </a:cubicBezTo>
                  <a:cubicBezTo>
                    <a:pt x="36" y="73"/>
                    <a:pt x="36" y="74"/>
                    <a:pt x="35" y="75"/>
                  </a:cubicBezTo>
                  <a:cubicBezTo>
                    <a:pt x="35" y="74"/>
                    <a:pt x="35" y="72"/>
                    <a:pt x="35" y="71"/>
                  </a:cubicBezTo>
                  <a:close/>
                  <a:moveTo>
                    <a:pt x="33" y="86"/>
                  </a:moveTo>
                  <a:cubicBezTo>
                    <a:pt x="34" y="84"/>
                    <a:pt x="34" y="82"/>
                    <a:pt x="34" y="81"/>
                  </a:cubicBezTo>
                  <a:cubicBezTo>
                    <a:pt x="36" y="79"/>
                    <a:pt x="38" y="77"/>
                    <a:pt x="40" y="75"/>
                  </a:cubicBezTo>
                  <a:cubicBezTo>
                    <a:pt x="40" y="75"/>
                    <a:pt x="41" y="76"/>
                    <a:pt x="41" y="76"/>
                  </a:cubicBezTo>
                  <a:cubicBezTo>
                    <a:pt x="39" y="80"/>
                    <a:pt x="36" y="83"/>
                    <a:pt x="33" y="86"/>
                  </a:cubicBezTo>
                  <a:close/>
                  <a:moveTo>
                    <a:pt x="35" y="89"/>
                  </a:moveTo>
                  <a:cubicBezTo>
                    <a:pt x="38" y="86"/>
                    <a:pt x="41" y="82"/>
                    <a:pt x="44" y="79"/>
                  </a:cubicBezTo>
                  <a:cubicBezTo>
                    <a:pt x="44" y="79"/>
                    <a:pt x="44" y="80"/>
                    <a:pt x="45" y="80"/>
                  </a:cubicBezTo>
                  <a:cubicBezTo>
                    <a:pt x="42" y="84"/>
                    <a:pt x="40" y="88"/>
                    <a:pt x="38" y="92"/>
                  </a:cubicBezTo>
                  <a:cubicBezTo>
                    <a:pt x="37" y="91"/>
                    <a:pt x="36" y="90"/>
                    <a:pt x="35" y="89"/>
                  </a:cubicBezTo>
                  <a:close/>
                  <a:moveTo>
                    <a:pt x="35" y="122"/>
                  </a:moveTo>
                  <a:cubicBezTo>
                    <a:pt x="36" y="115"/>
                    <a:pt x="38" y="107"/>
                    <a:pt x="41" y="101"/>
                  </a:cubicBezTo>
                  <a:cubicBezTo>
                    <a:pt x="42" y="100"/>
                    <a:pt x="42" y="100"/>
                    <a:pt x="42" y="99"/>
                  </a:cubicBezTo>
                  <a:cubicBezTo>
                    <a:pt x="45" y="93"/>
                    <a:pt x="48" y="87"/>
                    <a:pt x="52" y="81"/>
                  </a:cubicBezTo>
                  <a:cubicBezTo>
                    <a:pt x="53" y="80"/>
                    <a:pt x="52" y="78"/>
                    <a:pt x="51" y="77"/>
                  </a:cubicBezTo>
                  <a:cubicBezTo>
                    <a:pt x="46" y="72"/>
                    <a:pt x="41" y="67"/>
                    <a:pt x="37" y="62"/>
                  </a:cubicBezTo>
                  <a:cubicBezTo>
                    <a:pt x="45" y="52"/>
                    <a:pt x="54" y="42"/>
                    <a:pt x="65" y="34"/>
                  </a:cubicBezTo>
                  <a:cubicBezTo>
                    <a:pt x="70" y="39"/>
                    <a:pt x="75" y="44"/>
                    <a:pt x="80" y="49"/>
                  </a:cubicBezTo>
                  <a:cubicBezTo>
                    <a:pt x="81" y="50"/>
                    <a:pt x="82" y="50"/>
                    <a:pt x="84" y="49"/>
                  </a:cubicBezTo>
                  <a:cubicBezTo>
                    <a:pt x="96" y="41"/>
                    <a:pt x="110" y="36"/>
                    <a:pt x="124" y="33"/>
                  </a:cubicBezTo>
                  <a:cubicBezTo>
                    <a:pt x="126" y="32"/>
                    <a:pt x="127" y="31"/>
                    <a:pt x="127" y="29"/>
                  </a:cubicBezTo>
                  <a:cubicBezTo>
                    <a:pt x="127" y="22"/>
                    <a:pt x="127" y="15"/>
                    <a:pt x="127" y="8"/>
                  </a:cubicBezTo>
                  <a:cubicBezTo>
                    <a:pt x="134" y="7"/>
                    <a:pt x="140" y="7"/>
                    <a:pt x="147" y="7"/>
                  </a:cubicBezTo>
                  <a:cubicBezTo>
                    <a:pt x="154" y="7"/>
                    <a:pt x="160" y="7"/>
                    <a:pt x="167" y="8"/>
                  </a:cubicBezTo>
                  <a:cubicBezTo>
                    <a:pt x="167" y="15"/>
                    <a:pt x="167" y="22"/>
                    <a:pt x="167" y="29"/>
                  </a:cubicBezTo>
                  <a:cubicBezTo>
                    <a:pt x="167" y="31"/>
                    <a:pt x="168" y="32"/>
                    <a:pt x="170" y="33"/>
                  </a:cubicBezTo>
                  <a:cubicBezTo>
                    <a:pt x="184" y="36"/>
                    <a:pt x="198" y="41"/>
                    <a:pt x="210" y="49"/>
                  </a:cubicBezTo>
                  <a:cubicBezTo>
                    <a:pt x="212" y="50"/>
                    <a:pt x="213" y="50"/>
                    <a:pt x="214" y="49"/>
                  </a:cubicBezTo>
                  <a:cubicBezTo>
                    <a:pt x="220" y="44"/>
                    <a:pt x="225" y="39"/>
                    <a:pt x="230" y="34"/>
                  </a:cubicBezTo>
                  <a:cubicBezTo>
                    <a:pt x="231" y="35"/>
                    <a:pt x="232" y="36"/>
                    <a:pt x="234" y="38"/>
                  </a:cubicBezTo>
                  <a:cubicBezTo>
                    <a:pt x="238" y="41"/>
                    <a:pt x="242" y="45"/>
                    <a:pt x="245" y="48"/>
                  </a:cubicBezTo>
                  <a:cubicBezTo>
                    <a:pt x="248" y="52"/>
                    <a:pt x="251" y="54"/>
                    <a:pt x="252" y="55"/>
                  </a:cubicBezTo>
                  <a:cubicBezTo>
                    <a:pt x="254" y="57"/>
                    <a:pt x="255" y="59"/>
                    <a:pt x="257" y="61"/>
                  </a:cubicBezTo>
                  <a:cubicBezTo>
                    <a:pt x="257" y="62"/>
                    <a:pt x="257" y="62"/>
                    <a:pt x="258" y="62"/>
                  </a:cubicBezTo>
                  <a:cubicBezTo>
                    <a:pt x="253" y="67"/>
                    <a:pt x="248" y="72"/>
                    <a:pt x="243" y="77"/>
                  </a:cubicBezTo>
                  <a:cubicBezTo>
                    <a:pt x="242" y="78"/>
                    <a:pt x="241" y="80"/>
                    <a:pt x="242" y="81"/>
                  </a:cubicBezTo>
                  <a:cubicBezTo>
                    <a:pt x="251" y="94"/>
                    <a:pt x="256" y="107"/>
                    <a:pt x="259" y="122"/>
                  </a:cubicBezTo>
                  <a:cubicBezTo>
                    <a:pt x="260" y="124"/>
                    <a:pt x="261" y="125"/>
                    <a:pt x="263" y="125"/>
                  </a:cubicBezTo>
                  <a:cubicBezTo>
                    <a:pt x="270" y="125"/>
                    <a:pt x="277" y="125"/>
                    <a:pt x="284" y="125"/>
                  </a:cubicBezTo>
                  <a:cubicBezTo>
                    <a:pt x="285" y="131"/>
                    <a:pt x="285" y="138"/>
                    <a:pt x="285" y="145"/>
                  </a:cubicBezTo>
                  <a:cubicBezTo>
                    <a:pt x="285" y="152"/>
                    <a:pt x="285" y="158"/>
                    <a:pt x="284" y="164"/>
                  </a:cubicBezTo>
                  <a:cubicBezTo>
                    <a:pt x="283" y="164"/>
                    <a:pt x="282" y="164"/>
                    <a:pt x="281" y="164"/>
                  </a:cubicBezTo>
                  <a:cubicBezTo>
                    <a:pt x="274" y="164"/>
                    <a:pt x="269" y="166"/>
                    <a:pt x="264" y="168"/>
                  </a:cubicBezTo>
                  <a:cubicBezTo>
                    <a:pt x="261" y="170"/>
                    <a:pt x="259" y="173"/>
                    <a:pt x="257" y="176"/>
                  </a:cubicBezTo>
                  <a:cubicBezTo>
                    <a:pt x="253" y="184"/>
                    <a:pt x="251" y="195"/>
                    <a:pt x="243" y="208"/>
                  </a:cubicBezTo>
                  <a:cubicBezTo>
                    <a:pt x="242" y="210"/>
                    <a:pt x="242" y="211"/>
                    <a:pt x="243" y="213"/>
                  </a:cubicBezTo>
                  <a:cubicBezTo>
                    <a:pt x="248" y="217"/>
                    <a:pt x="253" y="222"/>
                    <a:pt x="258" y="227"/>
                  </a:cubicBezTo>
                  <a:cubicBezTo>
                    <a:pt x="250" y="238"/>
                    <a:pt x="241" y="248"/>
                    <a:pt x="230" y="256"/>
                  </a:cubicBezTo>
                  <a:cubicBezTo>
                    <a:pt x="225" y="251"/>
                    <a:pt x="220" y="246"/>
                    <a:pt x="215" y="241"/>
                  </a:cubicBezTo>
                  <a:cubicBezTo>
                    <a:pt x="214" y="240"/>
                    <a:pt x="212" y="240"/>
                    <a:pt x="211" y="240"/>
                  </a:cubicBezTo>
                  <a:cubicBezTo>
                    <a:pt x="198" y="249"/>
                    <a:pt x="185" y="255"/>
                    <a:pt x="170" y="258"/>
                  </a:cubicBezTo>
                  <a:cubicBezTo>
                    <a:pt x="168" y="258"/>
                    <a:pt x="167" y="259"/>
                    <a:pt x="167" y="261"/>
                  </a:cubicBezTo>
                  <a:cubicBezTo>
                    <a:pt x="167" y="268"/>
                    <a:pt x="167" y="275"/>
                    <a:pt x="167" y="282"/>
                  </a:cubicBezTo>
                  <a:cubicBezTo>
                    <a:pt x="160" y="283"/>
                    <a:pt x="154" y="283"/>
                    <a:pt x="147" y="283"/>
                  </a:cubicBezTo>
                  <a:cubicBezTo>
                    <a:pt x="140" y="283"/>
                    <a:pt x="134" y="283"/>
                    <a:pt x="127" y="282"/>
                  </a:cubicBezTo>
                  <a:cubicBezTo>
                    <a:pt x="127" y="275"/>
                    <a:pt x="127" y="268"/>
                    <a:pt x="127" y="261"/>
                  </a:cubicBezTo>
                  <a:cubicBezTo>
                    <a:pt x="127" y="259"/>
                    <a:pt x="126" y="258"/>
                    <a:pt x="124" y="258"/>
                  </a:cubicBezTo>
                  <a:cubicBezTo>
                    <a:pt x="110" y="255"/>
                    <a:pt x="96" y="249"/>
                    <a:pt x="83" y="240"/>
                  </a:cubicBezTo>
                  <a:cubicBezTo>
                    <a:pt x="82" y="240"/>
                    <a:pt x="80" y="240"/>
                    <a:pt x="79" y="241"/>
                  </a:cubicBezTo>
                  <a:cubicBezTo>
                    <a:pt x="74" y="246"/>
                    <a:pt x="69" y="251"/>
                    <a:pt x="64" y="255"/>
                  </a:cubicBezTo>
                  <a:cubicBezTo>
                    <a:pt x="53" y="247"/>
                    <a:pt x="44" y="238"/>
                    <a:pt x="36" y="227"/>
                  </a:cubicBezTo>
                  <a:cubicBezTo>
                    <a:pt x="41" y="222"/>
                    <a:pt x="46" y="217"/>
                    <a:pt x="51" y="213"/>
                  </a:cubicBezTo>
                  <a:cubicBezTo>
                    <a:pt x="52" y="211"/>
                    <a:pt x="52" y="210"/>
                    <a:pt x="51" y="208"/>
                  </a:cubicBezTo>
                  <a:cubicBezTo>
                    <a:pt x="43" y="196"/>
                    <a:pt x="37" y="182"/>
                    <a:pt x="34" y="167"/>
                  </a:cubicBezTo>
                  <a:cubicBezTo>
                    <a:pt x="34" y="166"/>
                    <a:pt x="33" y="165"/>
                    <a:pt x="31" y="165"/>
                  </a:cubicBezTo>
                  <a:cubicBezTo>
                    <a:pt x="24" y="165"/>
                    <a:pt x="17" y="165"/>
                    <a:pt x="10" y="165"/>
                  </a:cubicBezTo>
                  <a:cubicBezTo>
                    <a:pt x="9" y="158"/>
                    <a:pt x="9" y="152"/>
                    <a:pt x="9" y="145"/>
                  </a:cubicBezTo>
                  <a:cubicBezTo>
                    <a:pt x="9" y="138"/>
                    <a:pt x="9" y="131"/>
                    <a:pt x="10" y="125"/>
                  </a:cubicBezTo>
                  <a:cubicBezTo>
                    <a:pt x="17" y="125"/>
                    <a:pt x="24" y="125"/>
                    <a:pt x="31" y="125"/>
                  </a:cubicBezTo>
                  <a:cubicBezTo>
                    <a:pt x="33" y="125"/>
                    <a:pt x="34" y="124"/>
                    <a:pt x="35" y="122"/>
                  </a:cubicBezTo>
                  <a:close/>
                  <a:moveTo>
                    <a:pt x="257" y="252"/>
                  </a:moveTo>
                  <a:cubicBezTo>
                    <a:pt x="254" y="255"/>
                    <a:pt x="252" y="258"/>
                    <a:pt x="249" y="261"/>
                  </a:cubicBezTo>
                  <a:cubicBezTo>
                    <a:pt x="251" y="255"/>
                    <a:pt x="253" y="248"/>
                    <a:pt x="255" y="241"/>
                  </a:cubicBezTo>
                  <a:cubicBezTo>
                    <a:pt x="256" y="240"/>
                    <a:pt x="257" y="239"/>
                    <a:pt x="258" y="238"/>
                  </a:cubicBezTo>
                  <a:cubicBezTo>
                    <a:pt x="258" y="243"/>
                    <a:pt x="257" y="247"/>
                    <a:pt x="257" y="252"/>
                  </a:cubicBezTo>
                  <a:close/>
                  <a:moveTo>
                    <a:pt x="236" y="274"/>
                  </a:moveTo>
                  <a:cubicBezTo>
                    <a:pt x="239" y="267"/>
                    <a:pt x="241" y="260"/>
                    <a:pt x="244" y="253"/>
                  </a:cubicBezTo>
                  <a:cubicBezTo>
                    <a:pt x="246" y="251"/>
                    <a:pt x="248" y="249"/>
                    <a:pt x="250" y="247"/>
                  </a:cubicBezTo>
                  <a:cubicBezTo>
                    <a:pt x="248" y="254"/>
                    <a:pt x="246" y="260"/>
                    <a:pt x="244" y="267"/>
                  </a:cubicBezTo>
                  <a:cubicBezTo>
                    <a:pt x="242" y="270"/>
                    <a:pt x="239" y="272"/>
                    <a:pt x="236" y="274"/>
                  </a:cubicBezTo>
                  <a:close/>
                  <a:moveTo>
                    <a:pt x="215" y="270"/>
                  </a:moveTo>
                  <a:cubicBezTo>
                    <a:pt x="218" y="266"/>
                    <a:pt x="220" y="262"/>
                    <a:pt x="222" y="257"/>
                  </a:cubicBezTo>
                  <a:cubicBezTo>
                    <a:pt x="222" y="258"/>
                    <a:pt x="223" y="258"/>
                    <a:pt x="224" y="259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2" y="264"/>
                    <a:pt x="219" y="268"/>
                    <a:pt x="217" y="272"/>
                  </a:cubicBezTo>
                  <a:cubicBezTo>
                    <a:pt x="217" y="272"/>
                    <a:pt x="216" y="271"/>
                    <a:pt x="215" y="270"/>
                  </a:cubicBezTo>
                  <a:close/>
                  <a:moveTo>
                    <a:pt x="174" y="281"/>
                  </a:moveTo>
                  <a:cubicBezTo>
                    <a:pt x="174" y="279"/>
                    <a:pt x="174" y="277"/>
                    <a:pt x="174" y="275"/>
                  </a:cubicBezTo>
                  <a:cubicBezTo>
                    <a:pt x="177" y="271"/>
                    <a:pt x="180" y="266"/>
                    <a:pt x="182" y="261"/>
                  </a:cubicBezTo>
                  <a:cubicBezTo>
                    <a:pt x="184" y="261"/>
                    <a:pt x="185" y="260"/>
                    <a:pt x="187" y="260"/>
                  </a:cubicBezTo>
                  <a:cubicBezTo>
                    <a:pt x="183" y="267"/>
                    <a:pt x="180" y="274"/>
                    <a:pt x="176" y="281"/>
                  </a:cubicBezTo>
                  <a:cubicBezTo>
                    <a:pt x="175" y="281"/>
                    <a:pt x="175" y="281"/>
                    <a:pt x="174" y="281"/>
                  </a:cubicBezTo>
                  <a:close/>
                  <a:moveTo>
                    <a:pt x="164" y="308"/>
                  </a:moveTo>
                  <a:cubicBezTo>
                    <a:pt x="163" y="308"/>
                    <a:pt x="162" y="308"/>
                    <a:pt x="160" y="309"/>
                  </a:cubicBezTo>
                  <a:cubicBezTo>
                    <a:pt x="162" y="304"/>
                    <a:pt x="164" y="299"/>
                    <a:pt x="166" y="294"/>
                  </a:cubicBezTo>
                  <a:cubicBezTo>
                    <a:pt x="166" y="299"/>
                    <a:pt x="165" y="304"/>
                    <a:pt x="164" y="308"/>
                  </a:cubicBezTo>
                  <a:close/>
                  <a:moveTo>
                    <a:pt x="165" y="289"/>
                  </a:moveTo>
                  <a:cubicBezTo>
                    <a:pt x="162" y="295"/>
                    <a:pt x="159" y="302"/>
                    <a:pt x="156" y="309"/>
                  </a:cubicBezTo>
                  <a:cubicBezTo>
                    <a:pt x="154" y="309"/>
                    <a:pt x="152" y="309"/>
                    <a:pt x="150" y="309"/>
                  </a:cubicBezTo>
                  <a:cubicBezTo>
                    <a:pt x="152" y="303"/>
                    <a:pt x="155" y="296"/>
                    <a:pt x="158" y="290"/>
                  </a:cubicBezTo>
                  <a:cubicBezTo>
                    <a:pt x="160" y="289"/>
                    <a:pt x="163" y="289"/>
                    <a:pt x="165" y="289"/>
                  </a:cubicBezTo>
                  <a:close/>
                  <a:moveTo>
                    <a:pt x="174" y="264"/>
                  </a:moveTo>
                  <a:cubicBezTo>
                    <a:pt x="175" y="263"/>
                    <a:pt x="176" y="263"/>
                    <a:pt x="178" y="263"/>
                  </a:cubicBezTo>
                  <a:cubicBezTo>
                    <a:pt x="176" y="265"/>
                    <a:pt x="175" y="267"/>
                    <a:pt x="174" y="269"/>
                  </a:cubicBezTo>
                  <a:cubicBezTo>
                    <a:pt x="174" y="267"/>
                    <a:pt x="174" y="265"/>
                    <a:pt x="174" y="264"/>
                  </a:cubicBezTo>
                  <a:close/>
                  <a:moveTo>
                    <a:pt x="192" y="258"/>
                  </a:moveTo>
                  <a:cubicBezTo>
                    <a:pt x="194" y="257"/>
                    <a:pt x="197" y="256"/>
                    <a:pt x="199" y="255"/>
                  </a:cubicBezTo>
                  <a:cubicBezTo>
                    <a:pt x="196" y="262"/>
                    <a:pt x="193" y="269"/>
                    <a:pt x="191" y="276"/>
                  </a:cubicBezTo>
                  <a:cubicBezTo>
                    <a:pt x="187" y="278"/>
                    <a:pt x="184" y="279"/>
                    <a:pt x="181" y="280"/>
                  </a:cubicBezTo>
                  <a:cubicBezTo>
                    <a:pt x="184" y="272"/>
                    <a:pt x="188" y="265"/>
                    <a:pt x="192" y="258"/>
                  </a:cubicBezTo>
                  <a:close/>
                  <a:moveTo>
                    <a:pt x="203" y="253"/>
                  </a:moveTo>
                  <a:cubicBezTo>
                    <a:pt x="205" y="252"/>
                    <a:pt x="207" y="251"/>
                    <a:pt x="209" y="250"/>
                  </a:cubicBezTo>
                  <a:cubicBezTo>
                    <a:pt x="206" y="257"/>
                    <a:pt x="203" y="264"/>
                    <a:pt x="200" y="272"/>
                  </a:cubicBezTo>
                  <a:cubicBezTo>
                    <a:pt x="198" y="273"/>
                    <a:pt x="197" y="274"/>
                    <a:pt x="195" y="274"/>
                  </a:cubicBezTo>
                  <a:cubicBezTo>
                    <a:pt x="198" y="267"/>
                    <a:pt x="201" y="260"/>
                    <a:pt x="203" y="253"/>
                  </a:cubicBezTo>
                  <a:close/>
                  <a:moveTo>
                    <a:pt x="215" y="251"/>
                  </a:moveTo>
                  <a:cubicBezTo>
                    <a:pt x="217" y="252"/>
                    <a:pt x="218" y="253"/>
                    <a:pt x="219" y="254"/>
                  </a:cubicBezTo>
                  <a:cubicBezTo>
                    <a:pt x="218" y="258"/>
                    <a:pt x="216" y="262"/>
                    <a:pt x="214" y="266"/>
                  </a:cubicBezTo>
                  <a:cubicBezTo>
                    <a:pt x="214" y="261"/>
                    <a:pt x="215" y="256"/>
                    <a:pt x="215" y="251"/>
                  </a:cubicBezTo>
                  <a:close/>
                  <a:moveTo>
                    <a:pt x="208" y="261"/>
                  </a:moveTo>
                  <a:cubicBezTo>
                    <a:pt x="207" y="263"/>
                    <a:pt x="207" y="265"/>
                    <a:pt x="207" y="267"/>
                  </a:cubicBezTo>
                  <a:cubicBezTo>
                    <a:pt x="206" y="268"/>
                    <a:pt x="205" y="269"/>
                    <a:pt x="205" y="269"/>
                  </a:cubicBezTo>
                  <a:cubicBezTo>
                    <a:pt x="206" y="266"/>
                    <a:pt x="207" y="264"/>
                    <a:pt x="208" y="261"/>
                  </a:cubicBezTo>
                  <a:close/>
                  <a:moveTo>
                    <a:pt x="224" y="266"/>
                  </a:moveTo>
                  <a:cubicBezTo>
                    <a:pt x="224" y="270"/>
                    <a:pt x="223" y="274"/>
                    <a:pt x="223" y="278"/>
                  </a:cubicBezTo>
                  <a:cubicBezTo>
                    <a:pt x="222" y="277"/>
                    <a:pt x="221" y="276"/>
                    <a:pt x="220" y="275"/>
                  </a:cubicBezTo>
                  <a:cubicBezTo>
                    <a:pt x="221" y="272"/>
                    <a:pt x="223" y="269"/>
                    <a:pt x="224" y="266"/>
                  </a:cubicBezTo>
                  <a:close/>
                  <a:moveTo>
                    <a:pt x="232" y="263"/>
                  </a:moveTo>
                  <a:cubicBezTo>
                    <a:pt x="234" y="261"/>
                    <a:pt x="236" y="259"/>
                    <a:pt x="239" y="257"/>
                  </a:cubicBezTo>
                  <a:cubicBezTo>
                    <a:pt x="236" y="264"/>
                    <a:pt x="234" y="271"/>
                    <a:pt x="231" y="279"/>
                  </a:cubicBezTo>
                  <a:cubicBezTo>
                    <a:pt x="231" y="279"/>
                    <a:pt x="230" y="279"/>
                    <a:pt x="230" y="280"/>
                  </a:cubicBezTo>
                  <a:cubicBezTo>
                    <a:pt x="230" y="274"/>
                    <a:pt x="231" y="268"/>
                    <a:pt x="232" y="263"/>
                  </a:cubicBezTo>
                  <a:close/>
                  <a:moveTo>
                    <a:pt x="106" y="280"/>
                  </a:moveTo>
                  <a:cubicBezTo>
                    <a:pt x="104" y="279"/>
                    <a:pt x="102" y="279"/>
                    <a:pt x="100" y="278"/>
                  </a:cubicBezTo>
                  <a:cubicBezTo>
                    <a:pt x="104" y="272"/>
                    <a:pt x="108" y="267"/>
                    <a:pt x="113" y="262"/>
                  </a:cubicBezTo>
                  <a:cubicBezTo>
                    <a:pt x="115" y="262"/>
                    <a:pt x="117" y="263"/>
                    <a:pt x="119" y="263"/>
                  </a:cubicBezTo>
                  <a:cubicBezTo>
                    <a:pt x="115" y="269"/>
                    <a:pt x="110" y="274"/>
                    <a:pt x="106" y="280"/>
                  </a:cubicBezTo>
                  <a:close/>
                  <a:moveTo>
                    <a:pt x="92" y="274"/>
                  </a:moveTo>
                  <a:cubicBezTo>
                    <a:pt x="96" y="269"/>
                    <a:pt x="101" y="264"/>
                    <a:pt x="105" y="259"/>
                  </a:cubicBezTo>
                  <a:cubicBezTo>
                    <a:pt x="107" y="260"/>
                    <a:pt x="108" y="260"/>
                    <a:pt x="110" y="261"/>
                  </a:cubicBezTo>
                  <a:cubicBezTo>
                    <a:pt x="105" y="266"/>
                    <a:pt x="101" y="271"/>
                    <a:pt x="97" y="276"/>
                  </a:cubicBezTo>
                  <a:cubicBezTo>
                    <a:pt x="95" y="276"/>
                    <a:pt x="94" y="275"/>
                    <a:pt x="92" y="274"/>
                  </a:cubicBezTo>
                  <a:close/>
                  <a:moveTo>
                    <a:pt x="86" y="270"/>
                  </a:moveTo>
                  <a:cubicBezTo>
                    <a:pt x="89" y="265"/>
                    <a:pt x="93" y="261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8" y="256"/>
                    <a:pt x="100" y="257"/>
                    <a:pt x="102" y="258"/>
                  </a:cubicBezTo>
                  <a:cubicBezTo>
                    <a:pt x="97" y="262"/>
                    <a:pt x="93" y="267"/>
                    <a:pt x="89" y="272"/>
                  </a:cubicBezTo>
                  <a:cubicBezTo>
                    <a:pt x="88" y="272"/>
                    <a:pt x="87" y="271"/>
                    <a:pt x="86" y="270"/>
                  </a:cubicBezTo>
                  <a:close/>
                  <a:moveTo>
                    <a:pt x="87" y="251"/>
                  </a:moveTo>
                  <a:cubicBezTo>
                    <a:pt x="86" y="252"/>
                    <a:pt x="85" y="253"/>
                    <a:pt x="84" y="255"/>
                  </a:cubicBezTo>
                  <a:cubicBezTo>
                    <a:pt x="84" y="253"/>
                    <a:pt x="84" y="251"/>
                    <a:pt x="84" y="249"/>
                  </a:cubicBezTo>
                  <a:cubicBezTo>
                    <a:pt x="85" y="249"/>
                    <a:pt x="86" y="250"/>
                    <a:pt x="87" y="251"/>
                  </a:cubicBezTo>
                  <a:close/>
                  <a:moveTo>
                    <a:pt x="83" y="268"/>
                  </a:moveTo>
                  <a:cubicBezTo>
                    <a:pt x="83" y="266"/>
                    <a:pt x="83" y="263"/>
                    <a:pt x="83" y="261"/>
                  </a:cubicBezTo>
                  <a:cubicBezTo>
                    <a:pt x="85" y="258"/>
                    <a:pt x="88" y="255"/>
                    <a:pt x="90" y="252"/>
                  </a:cubicBezTo>
                  <a:cubicBezTo>
                    <a:pt x="91" y="253"/>
                    <a:pt x="92" y="253"/>
                    <a:pt x="94" y="254"/>
                  </a:cubicBezTo>
                  <a:cubicBezTo>
                    <a:pt x="90" y="259"/>
                    <a:pt x="87" y="264"/>
                    <a:pt x="83" y="268"/>
                  </a:cubicBezTo>
                  <a:close/>
                  <a:moveTo>
                    <a:pt x="134" y="289"/>
                  </a:moveTo>
                  <a:cubicBezTo>
                    <a:pt x="132" y="295"/>
                    <a:pt x="129" y="300"/>
                    <a:pt x="127" y="306"/>
                  </a:cubicBezTo>
                  <a:cubicBezTo>
                    <a:pt x="127" y="300"/>
                    <a:pt x="127" y="295"/>
                    <a:pt x="128" y="289"/>
                  </a:cubicBezTo>
                  <a:cubicBezTo>
                    <a:pt x="130" y="289"/>
                    <a:pt x="132" y="289"/>
                    <a:pt x="134" y="289"/>
                  </a:cubicBezTo>
                  <a:close/>
                  <a:moveTo>
                    <a:pt x="138" y="290"/>
                  </a:moveTo>
                  <a:cubicBezTo>
                    <a:pt x="140" y="290"/>
                    <a:pt x="142" y="290"/>
                    <a:pt x="143" y="290"/>
                  </a:cubicBezTo>
                  <a:cubicBezTo>
                    <a:pt x="141" y="296"/>
                    <a:pt x="138" y="303"/>
                    <a:pt x="136" y="309"/>
                  </a:cubicBezTo>
                  <a:cubicBezTo>
                    <a:pt x="134" y="309"/>
                    <a:pt x="131" y="309"/>
                    <a:pt x="129" y="309"/>
                  </a:cubicBezTo>
                  <a:cubicBezTo>
                    <a:pt x="132" y="302"/>
                    <a:pt x="135" y="296"/>
                    <a:pt x="138" y="290"/>
                  </a:cubicBezTo>
                  <a:close/>
                  <a:moveTo>
                    <a:pt x="60" y="261"/>
                  </a:moveTo>
                  <a:cubicBezTo>
                    <a:pt x="60" y="267"/>
                    <a:pt x="58" y="272"/>
                    <a:pt x="57" y="279"/>
                  </a:cubicBezTo>
                  <a:cubicBezTo>
                    <a:pt x="56" y="277"/>
                    <a:pt x="54" y="276"/>
                    <a:pt x="53" y="275"/>
                  </a:cubicBezTo>
                  <a:cubicBezTo>
                    <a:pt x="55" y="270"/>
                    <a:pt x="58" y="266"/>
                    <a:pt x="60" y="261"/>
                  </a:cubicBezTo>
                  <a:close/>
                  <a:moveTo>
                    <a:pt x="37" y="258"/>
                  </a:moveTo>
                  <a:cubicBezTo>
                    <a:pt x="39" y="254"/>
                    <a:pt x="41" y="250"/>
                    <a:pt x="44" y="247"/>
                  </a:cubicBezTo>
                  <a:cubicBezTo>
                    <a:pt x="45" y="248"/>
                    <a:pt x="46" y="248"/>
                    <a:pt x="46" y="249"/>
                  </a:cubicBezTo>
                  <a:cubicBezTo>
                    <a:pt x="44" y="253"/>
                    <a:pt x="41" y="257"/>
                    <a:pt x="39" y="260"/>
                  </a:cubicBezTo>
                  <a:cubicBezTo>
                    <a:pt x="38" y="260"/>
                    <a:pt x="37" y="259"/>
                    <a:pt x="37" y="258"/>
                  </a:cubicBezTo>
                  <a:close/>
                  <a:moveTo>
                    <a:pt x="7" y="171"/>
                  </a:moveTo>
                  <a:cubicBezTo>
                    <a:pt x="7" y="171"/>
                    <a:pt x="7" y="171"/>
                    <a:pt x="7" y="171"/>
                  </a:cubicBezTo>
                  <a:cubicBezTo>
                    <a:pt x="9" y="171"/>
                    <a:pt x="10" y="171"/>
                    <a:pt x="12" y="171"/>
                  </a:cubicBezTo>
                  <a:cubicBezTo>
                    <a:pt x="10" y="175"/>
                    <a:pt x="9" y="179"/>
                    <a:pt x="7" y="183"/>
                  </a:cubicBezTo>
                  <a:cubicBezTo>
                    <a:pt x="7" y="179"/>
                    <a:pt x="7" y="175"/>
                    <a:pt x="7" y="171"/>
                  </a:cubicBezTo>
                  <a:close/>
                  <a:moveTo>
                    <a:pt x="7" y="190"/>
                  </a:moveTo>
                  <a:cubicBezTo>
                    <a:pt x="10" y="184"/>
                    <a:pt x="13" y="177"/>
                    <a:pt x="15" y="171"/>
                  </a:cubicBezTo>
                  <a:cubicBezTo>
                    <a:pt x="18" y="171"/>
                    <a:pt x="20" y="171"/>
                    <a:pt x="23" y="171"/>
                  </a:cubicBezTo>
                  <a:cubicBezTo>
                    <a:pt x="20" y="178"/>
                    <a:pt x="17" y="184"/>
                    <a:pt x="15" y="191"/>
                  </a:cubicBezTo>
                  <a:cubicBezTo>
                    <a:pt x="12" y="191"/>
                    <a:pt x="10" y="191"/>
                    <a:pt x="8" y="191"/>
                  </a:cubicBezTo>
                  <a:cubicBezTo>
                    <a:pt x="8" y="191"/>
                    <a:pt x="8" y="190"/>
                    <a:pt x="7" y="190"/>
                  </a:cubicBezTo>
                  <a:close/>
                  <a:moveTo>
                    <a:pt x="26" y="172"/>
                  </a:moveTo>
                  <a:cubicBezTo>
                    <a:pt x="26" y="175"/>
                    <a:pt x="26" y="179"/>
                    <a:pt x="26" y="182"/>
                  </a:cubicBezTo>
                  <a:cubicBezTo>
                    <a:pt x="25" y="185"/>
                    <a:pt x="24" y="188"/>
                    <a:pt x="23" y="191"/>
                  </a:cubicBezTo>
                  <a:cubicBezTo>
                    <a:pt x="21" y="191"/>
                    <a:pt x="20" y="191"/>
                    <a:pt x="18" y="191"/>
                  </a:cubicBezTo>
                  <a:cubicBezTo>
                    <a:pt x="21" y="184"/>
                    <a:pt x="23" y="178"/>
                    <a:pt x="26" y="172"/>
                  </a:cubicBezTo>
                  <a:close/>
                  <a:moveTo>
                    <a:pt x="32" y="195"/>
                  </a:moveTo>
                  <a:cubicBezTo>
                    <a:pt x="32" y="192"/>
                    <a:pt x="32" y="189"/>
                    <a:pt x="33" y="185"/>
                  </a:cubicBezTo>
                  <a:cubicBezTo>
                    <a:pt x="33" y="188"/>
                    <a:pt x="34" y="190"/>
                    <a:pt x="35" y="192"/>
                  </a:cubicBezTo>
                  <a:cubicBezTo>
                    <a:pt x="34" y="194"/>
                    <a:pt x="34" y="196"/>
                    <a:pt x="33" y="199"/>
                  </a:cubicBezTo>
                  <a:cubicBezTo>
                    <a:pt x="33" y="198"/>
                    <a:pt x="32" y="196"/>
                    <a:pt x="32" y="195"/>
                  </a:cubicBezTo>
                  <a:close/>
                  <a:moveTo>
                    <a:pt x="37" y="197"/>
                  </a:moveTo>
                  <a:cubicBezTo>
                    <a:pt x="38" y="199"/>
                    <a:pt x="39" y="201"/>
                    <a:pt x="40" y="203"/>
                  </a:cubicBezTo>
                  <a:cubicBezTo>
                    <a:pt x="39" y="206"/>
                    <a:pt x="38" y="209"/>
                    <a:pt x="37" y="212"/>
                  </a:cubicBezTo>
                  <a:cubicBezTo>
                    <a:pt x="36" y="210"/>
                    <a:pt x="35" y="207"/>
                    <a:pt x="35" y="205"/>
                  </a:cubicBezTo>
                  <a:cubicBezTo>
                    <a:pt x="36" y="202"/>
                    <a:pt x="36" y="199"/>
                    <a:pt x="37" y="197"/>
                  </a:cubicBezTo>
                  <a:close/>
                  <a:moveTo>
                    <a:pt x="44" y="210"/>
                  </a:moveTo>
                  <a:cubicBezTo>
                    <a:pt x="43" y="211"/>
                    <a:pt x="42" y="212"/>
                    <a:pt x="41" y="213"/>
                  </a:cubicBezTo>
                  <a:cubicBezTo>
                    <a:pt x="41" y="211"/>
                    <a:pt x="42" y="209"/>
                    <a:pt x="43" y="207"/>
                  </a:cubicBezTo>
                  <a:cubicBezTo>
                    <a:pt x="43" y="208"/>
                    <a:pt x="44" y="209"/>
                    <a:pt x="44" y="210"/>
                  </a:cubicBezTo>
                  <a:close/>
                  <a:moveTo>
                    <a:pt x="34" y="236"/>
                  </a:moveTo>
                  <a:cubicBezTo>
                    <a:pt x="35" y="237"/>
                    <a:pt x="36" y="238"/>
                    <a:pt x="37" y="239"/>
                  </a:cubicBezTo>
                  <a:cubicBezTo>
                    <a:pt x="36" y="241"/>
                    <a:pt x="35" y="243"/>
                    <a:pt x="34" y="245"/>
                  </a:cubicBezTo>
                  <a:cubicBezTo>
                    <a:pt x="34" y="242"/>
                    <a:pt x="34" y="239"/>
                    <a:pt x="34" y="236"/>
                  </a:cubicBezTo>
                  <a:close/>
                  <a:moveTo>
                    <a:pt x="33" y="253"/>
                  </a:moveTo>
                  <a:cubicBezTo>
                    <a:pt x="35" y="249"/>
                    <a:pt x="37" y="246"/>
                    <a:pt x="39" y="242"/>
                  </a:cubicBezTo>
                  <a:cubicBezTo>
                    <a:pt x="40" y="243"/>
                    <a:pt x="41" y="243"/>
                    <a:pt x="41" y="244"/>
                  </a:cubicBezTo>
                  <a:cubicBezTo>
                    <a:pt x="39" y="248"/>
                    <a:pt x="37" y="251"/>
                    <a:pt x="34" y="255"/>
                  </a:cubicBezTo>
                  <a:cubicBezTo>
                    <a:pt x="34" y="254"/>
                    <a:pt x="33" y="254"/>
                    <a:pt x="33" y="253"/>
                  </a:cubicBezTo>
                  <a:close/>
                  <a:moveTo>
                    <a:pt x="41" y="263"/>
                  </a:moveTo>
                  <a:cubicBezTo>
                    <a:pt x="44" y="259"/>
                    <a:pt x="46" y="255"/>
                    <a:pt x="49" y="252"/>
                  </a:cubicBezTo>
                  <a:cubicBezTo>
                    <a:pt x="50" y="252"/>
                    <a:pt x="51" y="253"/>
                    <a:pt x="51" y="254"/>
                  </a:cubicBezTo>
                  <a:cubicBezTo>
                    <a:pt x="49" y="258"/>
                    <a:pt x="46" y="262"/>
                    <a:pt x="44" y="266"/>
                  </a:cubicBezTo>
                  <a:cubicBezTo>
                    <a:pt x="43" y="265"/>
                    <a:pt x="42" y="264"/>
                    <a:pt x="41" y="263"/>
                  </a:cubicBezTo>
                  <a:close/>
                  <a:moveTo>
                    <a:pt x="46" y="269"/>
                  </a:moveTo>
                  <a:cubicBezTo>
                    <a:pt x="49" y="265"/>
                    <a:pt x="51" y="260"/>
                    <a:pt x="54" y="256"/>
                  </a:cubicBezTo>
                  <a:cubicBezTo>
                    <a:pt x="55" y="257"/>
                    <a:pt x="56" y="258"/>
                    <a:pt x="58" y="259"/>
                  </a:cubicBezTo>
                  <a:cubicBezTo>
                    <a:pt x="55" y="263"/>
                    <a:pt x="53" y="268"/>
                    <a:pt x="50" y="272"/>
                  </a:cubicBezTo>
                  <a:cubicBezTo>
                    <a:pt x="49" y="271"/>
                    <a:pt x="48" y="270"/>
                    <a:pt x="46" y="269"/>
                  </a:cubicBezTo>
                  <a:close/>
                  <a:moveTo>
                    <a:pt x="64" y="279"/>
                  </a:moveTo>
                  <a:cubicBezTo>
                    <a:pt x="65" y="274"/>
                    <a:pt x="66" y="269"/>
                    <a:pt x="67" y="262"/>
                  </a:cubicBezTo>
                  <a:cubicBezTo>
                    <a:pt x="70" y="259"/>
                    <a:pt x="74" y="256"/>
                    <a:pt x="77" y="252"/>
                  </a:cubicBezTo>
                  <a:cubicBezTo>
                    <a:pt x="77" y="257"/>
                    <a:pt x="76" y="262"/>
                    <a:pt x="76" y="268"/>
                  </a:cubicBezTo>
                  <a:cubicBezTo>
                    <a:pt x="72" y="272"/>
                    <a:pt x="68" y="275"/>
                    <a:pt x="64" y="279"/>
                  </a:cubicBezTo>
                  <a:close/>
                  <a:moveTo>
                    <a:pt x="118" y="283"/>
                  </a:moveTo>
                  <a:cubicBezTo>
                    <a:pt x="115" y="283"/>
                    <a:pt x="112" y="282"/>
                    <a:pt x="109" y="281"/>
                  </a:cubicBezTo>
                  <a:cubicBezTo>
                    <a:pt x="113" y="276"/>
                    <a:pt x="117" y="272"/>
                    <a:pt x="120" y="267"/>
                  </a:cubicBezTo>
                  <a:cubicBezTo>
                    <a:pt x="120" y="273"/>
                    <a:pt x="120" y="279"/>
                    <a:pt x="120" y="285"/>
                  </a:cubicBezTo>
                  <a:cubicBezTo>
                    <a:pt x="120" y="286"/>
                    <a:pt x="121" y="286"/>
                    <a:pt x="121" y="287"/>
                  </a:cubicBezTo>
                  <a:cubicBezTo>
                    <a:pt x="121" y="288"/>
                    <a:pt x="121" y="289"/>
                    <a:pt x="121" y="289"/>
                  </a:cubicBezTo>
                  <a:cubicBezTo>
                    <a:pt x="121" y="288"/>
                    <a:pt x="121" y="287"/>
                    <a:pt x="121" y="286"/>
                  </a:cubicBezTo>
                  <a:cubicBezTo>
                    <a:pt x="120" y="285"/>
                    <a:pt x="119" y="284"/>
                    <a:pt x="118" y="283"/>
                  </a:cubicBezTo>
                  <a:close/>
                  <a:moveTo>
                    <a:pt x="139" y="309"/>
                  </a:moveTo>
                  <a:cubicBezTo>
                    <a:pt x="142" y="303"/>
                    <a:pt x="144" y="296"/>
                    <a:pt x="147" y="290"/>
                  </a:cubicBezTo>
                  <a:cubicBezTo>
                    <a:pt x="149" y="290"/>
                    <a:pt x="152" y="290"/>
                    <a:pt x="154" y="290"/>
                  </a:cubicBezTo>
                  <a:cubicBezTo>
                    <a:pt x="151" y="296"/>
                    <a:pt x="149" y="303"/>
                    <a:pt x="147" y="309"/>
                  </a:cubicBezTo>
                  <a:cubicBezTo>
                    <a:pt x="147" y="309"/>
                    <a:pt x="146" y="309"/>
                    <a:pt x="146" y="310"/>
                  </a:cubicBezTo>
                  <a:cubicBezTo>
                    <a:pt x="146" y="310"/>
                    <a:pt x="145" y="310"/>
                    <a:pt x="144" y="310"/>
                  </a:cubicBezTo>
                  <a:cubicBezTo>
                    <a:pt x="143" y="310"/>
                    <a:pt x="141" y="310"/>
                    <a:pt x="139" y="309"/>
                  </a:cubicBezTo>
                  <a:close/>
                  <a:moveTo>
                    <a:pt x="250" y="210"/>
                  </a:moveTo>
                  <a:cubicBezTo>
                    <a:pt x="255" y="201"/>
                    <a:pt x="258" y="193"/>
                    <a:pt x="260" y="187"/>
                  </a:cubicBezTo>
                  <a:cubicBezTo>
                    <a:pt x="260" y="190"/>
                    <a:pt x="260" y="194"/>
                    <a:pt x="259" y="197"/>
                  </a:cubicBezTo>
                  <a:cubicBezTo>
                    <a:pt x="259" y="198"/>
                    <a:pt x="259" y="198"/>
                    <a:pt x="260" y="199"/>
                  </a:cubicBezTo>
                  <a:cubicBezTo>
                    <a:pt x="257" y="202"/>
                    <a:pt x="255" y="206"/>
                    <a:pt x="252" y="212"/>
                  </a:cubicBezTo>
                  <a:cubicBezTo>
                    <a:pt x="251" y="211"/>
                    <a:pt x="251" y="210"/>
                    <a:pt x="250" y="2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3" name="矩形 42"/>
          <p:cNvSpPr>
            <a:spLocks noChangeArrowheads="1"/>
          </p:cNvSpPr>
          <p:nvPr/>
        </p:nvSpPr>
        <p:spPr bwMode="auto">
          <a:xfrm>
            <a:off x="587523" y="2580164"/>
            <a:ext cx="2684043" cy="158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dirty="0" smtClean="0">
                <a:solidFill>
                  <a:srgbClr val="F7B63E"/>
                </a:solidFill>
              </a:rPr>
              <a:t>雨量热图</a:t>
            </a:r>
            <a:endParaRPr lang="en-US" altLang="zh-CN" sz="2400" dirty="0">
              <a:solidFill>
                <a:srgbClr val="F7B63E"/>
              </a:solidFill>
            </a:endParaRPr>
          </a:p>
          <a:p>
            <a:pPr>
              <a:buNone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用户可以在此界面直观的查看全国范围内的降雨量热图，颜色深浅代表降雨量的大小，该页面支持放大与缩小，其数据由雨量监测站提供。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矩形 43"/>
          <p:cNvSpPr>
            <a:spLocks noChangeArrowheads="1"/>
          </p:cNvSpPr>
          <p:nvPr/>
        </p:nvSpPr>
        <p:spPr bwMode="auto">
          <a:xfrm>
            <a:off x="602602" y="4504296"/>
            <a:ext cx="2684043" cy="158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dirty="0">
                <a:solidFill>
                  <a:srgbClr val="FF3E3E"/>
                </a:solidFill>
              </a:rPr>
              <a:t>积水热图</a:t>
            </a:r>
            <a:endParaRPr lang="en-US" altLang="zh-CN" sz="2400" dirty="0">
              <a:solidFill>
                <a:srgbClr val="FF3E3E"/>
              </a:solidFill>
            </a:endParaRPr>
          </a:p>
          <a:p>
            <a:pPr>
              <a:buNone/>
            </a:pP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用户可以在此界面直观的查看全国范围内的积水情况热图，颜色的深浅程度代表积水量的大小。该页面的地图支持放大与缩小，其数据由积水监测站提供。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矩形 44"/>
          <p:cNvSpPr>
            <a:spLocks noChangeArrowheads="1"/>
          </p:cNvSpPr>
          <p:nvPr/>
        </p:nvSpPr>
        <p:spPr bwMode="auto">
          <a:xfrm>
            <a:off x="8249605" y="2580164"/>
            <a:ext cx="2684043" cy="978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dirty="0">
                <a:solidFill>
                  <a:srgbClr val="76AADB"/>
                </a:solidFill>
              </a:rPr>
              <a:t>单击此处输入标题</a:t>
            </a:r>
            <a:endParaRPr lang="en-US" altLang="zh-CN" sz="2400" dirty="0">
              <a:solidFill>
                <a:srgbClr val="76AADB"/>
              </a:solidFill>
            </a:endParaRPr>
          </a:p>
          <a:p>
            <a:pPr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矩形 45"/>
          <p:cNvSpPr>
            <a:spLocks noChangeArrowheads="1"/>
          </p:cNvSpPr>
          <p:nvPr/>
        </p:nvSpPr>
        <p:spPr bwMode="auto">
          <a:xfrm>
            <a:off x="8264684" y="4504296"/>
            <a:ext cx="2684043" cy="978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dirty="0">
                <a:solidFill>
                  <a:srgbClr val="70AD47"/>
                </a:solidFill>
              </a:rPr>
              <a:t>单击此处输入标题</a:t>
            </a:r>
            <a:endParaRPr lang="en-US" altLang="zh-CN" sz="2400" dirty="0">
              <a:solidFill>
                <a:srgbClr val="70AD47"/>
              </a:solidFill>
            </a:endParaRPr>
          </a:p>
          <a:p>
            <a:pPr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4533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4"/>
          <p:cNvGrpSpPr>
            <a:grpSpLocks noChangeAspect="1"/>
          </p:cNvGrpSpPr>
          <p:nvPr/>
        </p:nvGrpSpPr>
        <p:grpSpPr bwMode="auto">
          <a:xfrm>
            <a:off x="747325" y="1872502"/>
            <a:ext cx="2546778" cy="3571282"/>
            <a:chOff x="1044" y="1379"/>
            <a:chExt cx="967" cy="1356"/>
          </a:xfrm>
          <a:solidFill>
            <a:srgbClr val="FF3E3E"/>
          </a:solidFill>
        </p:grpSpPr>
        <p:sp>
          <p:nvSpPr>
            <p:cNvPr id="212" name="Freeform 5"/>
            <p:cNvSpPr>
              <a:spLocks noEditPoints="1"/>
            </p:cNvSpPr>
            <p:nvPr/>
          </p:nvSpPr>
          <p:spPr bwMode="auto">
            <a:xfrm>
              <a:off x="1288" y="1531"/>
              <a:ext cx="390" cy="391"/>
            </a:xfrm>
            <a:custGeom>
              <a:avLst/>
              <a:gdLst>
                <a:gd name="T0" fmla="*/ 0 w 118"/>
                <a:gd name="T1" fmla="*/ 59 h 119"/>
                <a:gd name="T2" fmla="*/ 59 w 118"/>
                <a:gd name="T3" fmla="*/ 0 h 119"/>
                <a:gd name="T4" fmla="*/ 59 w 118"/>
                <a:gd name="T5" fmla="*/ 0 h 119"/>
                <a:gd name="T6" fmla="*/ 118 w 118"/>
                <a:gd name="T7" fmla="*/ 59 h 119"/>
                <a:gd name="T8" fmla="*/ 118 w 118"/>
                <a:gd name="T9" fmla="*/ 59 h 119"/>
                <a:gd name="T10" fmla="*/ 59 w 118"/>
                <a:gd name="T11" fmla="*/ 119 h 119"/>
                <a:gd name="T12" fmla="*/ 59 w 118"/>
                <a:gd name="T13" fmla="*/ 119 h 119"/>
                <a:gd name="T14" fmla="*/ 0 w 118"/>
                <a:gd name="T15" fmla="*/ 59 h 119"/>
                <a:gd name="T16" fmla="*/ 4 w 118"/>
                <a:gd name="T17" fmla="*/ 59 h 119"/>
                <a:gd name="T18" fmla="*/ 59 w 118"/>
                <a:gd name="T19" fmla="*/ 115 h 119"/>
                <a:gd name="T20" fmla="*/ 59 w 118"/>
                <a:gd name="T21" fmla="*/ 115 h 119"/>
                <a:gd name="T22" fmla="*/ 114 w 118"/>
                <a:gd name="T23" fmla="*/ 59 h 119"/>
                <a:gd name="T24" fmla="*/ 114 w 118"/>
                <a:gd name="T25" fmla="*/ 59 h 119"/>
                <a:gd name="T26" fmla="*/ 59 w 118"/>
                <a:gd name="T27" fmla="*/ 4 h 119"/>
                <a:gd name="T28" fmla="*/ 59 w 118"/>
                <a:gd name="T29" fmla="*/ 4 h 119"/>
                <a:gd name="T30" fmla="*/ 4 w 118"/>
                <a:gd name="T31" fmla="*/ 5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119">
                  <a:moveTo>
                    <a:pt x="0" y="59"/>
                  </a:moveTo>
                  <a:cubicBezTo>
                    <a:pt x="0" y="26"/>
                    <a:pt x="27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92" y="0"/>
                    <a:pt x="118" y="26"/>
                    <a:pt x="118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92"/>
                    <a:pt x="92" y="119"/>
                    <a:pt x="59" y="119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27" y="119"/>
                    <a:pt x="0" y="92"/>
                    <a:pt x="0" y="59"/>
                  </a:cubicBezTo>
                  <a:close/>
                  <a:moveTo>
                    <a:pt x="4" y="59"/>
                  </a:moveTo>
                  <a:cubicBezTo>
                    <a:pt x="4" y="90"/>
                    <a:pt x="29" y="115"/>
                    <a:pt x="59" y="115"/>
                  </a:cubicBezTo>
                  <a:cubicBezTo>
                    <a:pt x="59" y="115"/>
                    <a:pt x="59" y="115"/>
                    <a:pt x="59" y="115"/>
                  </a:cubicBezTo>
                  <a:cubicBezTo>
                    <a:pt x="90" y="115"/>
                    <a:pt x="114" y="90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29"/>
                    <a:pt x="90" y="4"/>
                    <a:pt x="59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29" y="4"/>
                    <a:pt x="4" y="29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6"/>
            <p:cNvSpPr>
              <a:spLocks noEditPoints="1"/>
            </p:cNvSpPr>
            <p:nvPr/>
          </p:nvSpPr>
          <p:spPr bwMode="auto">
            <a:xfrm>
              <a:off x="1282" y="1524"/>
              <a:ext cx="402" cy="405"/>
            </a:xfrm>
            <a:custGeom>
              <a:avLst/>
              <a:gdLst>
                <a:gd name="T0" fmla="*/ 0 w 122"/>
                <a:gd name="T1" fmla="*/ 61 h 123"/>
                <a:gd name="T2" fmla="*/ 61 w 122"/>
                <a:gd name="T3" fmla="*/ 0 h 123"/>
                <a:gd name="T4" fmla="*/ 61 w 122"/>
                <a:gd name="T5" fmla="*/ 0 h 123"/>
                <a:gd name="T6" fmla="*/ 122 w 122"/>
                <a:gd name="T7" fmla="*/ 61 h 123"/>
                <a:gd name="T8" fmla="*/ 122 w 122"/>
                <a:gd name="T9" fmla="*/ 61 h 123"/>
                <a:gd name="T10" fmla="*/ 61 w 122"/>
                <a:gd name="T11" fmla="*/ 123 h 123"/>
                <a:gd name="T12" fmla="*/ 61 w 122"/>
                <a:gd name="T13" fmla="*/ 123 h 123"/>
                <a:gd name="T14" fmla="*/ 0 w 122"/>
                <a:gd name="T15" fmla="*/ 61 h 123"/>
                <a:gd name="T16" fmla="*/ 4 w 122"/>
                <a:gd name="T17" fmla="*/ 61 h 123"/>
                <a:gd name="T18" fmla="*/ 61 w 122"/>
                <a:gd name="T19" fmla="*/ 119 h 123"/>
                <a:gd name="T20" fmla="*/ 61 w 122"/>
                <a:gd name="T21" fmla="*/ 119 h 123"/>
                <a:gd name="T22" fmla="*/ 118 w 122"/>
                <a:gd name="T23" fmla="*/ 61 h 123"/>
                <a:gd name="T24" fmla="*/ 118 w 122"/>
                <a:gd name="T25" fmla="*/ 61 h 123"/>
                <a:gd name="T26" fmla="*/ 61 w 122"/>
                <a:gd name="T27" fmla="*/ 4 h 123"/>
                <a:gd name="T28" fmla="*/ 61 w 122"/>
                <a:gd name="T29" fmla="*/ 4 h 123"/>
                <a:gd name="T30" fmla="*/ 118 w 122"/>
                <a:gd name="T31" fmla="*/ 61 h 123"/>
                <a:gd name="T32" fmla="*/ 118 w 122"/>
                <a:gd name="T33" fmla="*/ 61 h 123"/>
                <a:gd name="T34" fmla="*/ 61 w 122"/>
                <a:gd name="T35" fmla="*/ 119 h 123"/>
                <a:gd name="T36" fmla="*/ 61 w 122"/>
                <a:gd name="T37" fmla="*/ 119 h 123"/>
                <a:gd name="T38" fmla="*/ 4 w 122"/>
                <a:gd name="T39" fmla="*/ 61 h 123"/>
                <a:gd name="T40" fmla="*/ 4 w 122"/>
                <a:gd name="T41" fmla="*/ 61 h 123"/>
                <a:gd name="T42" fmla="*/ 61 w 122"/>
                <a:gd name="T43" fmla="*/ 115 h 123"/>
                <a:gd name="T44" fmla="*/ 114 w 122"/>
                <a:gd name="T45" fmla="*/ 61 h 123"/>
                <a:gd name="T46" fmla="*/ 114 w 122"/>
                <a:gd name="T47" fmla="*/ 61 h 123"/>
                <a:gd name="T48" fmla="*/ 61 w 122"/>
                <a:gd name="T49" fmla="*/ 8 h 123"/>
                <a:gd name="T50" fmla="*/ 61 w 122"/>
                <a:gd name="T51" fmla="*/ 8 h 123"/>
                <a:gd name="T52" fmla="*/ 8 w 122"/>
                <a:gd name="T53" fmla="*/ 61 h 123"/>
                <a:gd name="T54" fmla="*/ 8 w 122"/>
                <a:gd name="T55" fmla="*/ 61 h 123"/>
                <a:gd name="T56" fmla="*/ 61 w 122"/>
                <a:gd name="T57" fmla="*/ 115 h 123"/>
                <a:gd name="T58" fmla="*/ 6 w 122"/>
                <a:gd name="T59" fmla="*/ 61 h 123"/>
                <a:gd name="T60" fmla="*/ 4 w 122"/>
                <a:gd name="T61" fmla="*/ 61 h 123"/>
                <a:gd name="T62" fmla="*/ 4 w 122"/>
                <a:gd name="T63" fmla="*/ 61 h 123"/>
                <a:gd name="T64" fmla="*/ 4 w 122"/>
                <a:gd name="T65" fmla="*/ 61 h 123"/>
                <a:gd name="T66" fmla="*/ 6 w 122"/>
                <a:gd name="T67" fmla="*/ 61 h 123"/>
                <a:gd name="T68" fmla="*/ 4 w 122"/>
                <a:gd name="T69" fmla="*/ 61 h 123"/>
                <a:gd name="T70" fmla="*/ 42 w 122"/>
                <a:gd name="T71" fmla="*/ 7 h 123"/>
                <a:gd name="T72" fmla="*/ 42 w 122"/>
                <a:gd name="T73" fmla="*/ 7 h 123"/>
                <a:gd name="T74" fmla="*/ 4 w 122"/>
                <a:gd name="T75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2" h="123">
                  <a:moveTo>
                    <a:pt x="0" y="61"/>
                  </a:moveTo>
                  <a:cubicBezTo>
                    <a:pt x="0" y="27"/>
                    <a:pt x="27" y="0"/>
                    <a:pt x="61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95" y="0"/>
                    <a:pt x="122" y="27"/>
                    <a:pt x="122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2" y="95"/>
                    <a:pt x="95" y="123"/>
                    <a:pt x="61" y="123"/>
                  </a:cubicBezTo>
                  <a:cubicBezTo>
                    <a:pt x="61" y="123"/>
                    <a:pt x="61" y="123"/>
                    <a:pt x="61" y="123"/>
                  </a:cubicBezTo>
                  <a:cubicBezTo>
                    <a:pt x="27" y="123"/>
                    <a:pt x="0" y="95"/>
                    <a:pt x="0" y="61"/>
                  </a:cubicBezTo>
                  <a:close/>
                  <a:moveTo>
                    <a:pt x="4" y="61"/>
                  </a:moveTo>
                  <a:cubicBezTo>
                    <a:pt x="4" y="93"/>
                    <a:pt x="30" y="119"/>
                    <a:pt x="61" y="119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93" y="119"/>
                    <a:pt x="118" y="93"/>
                    <a:pt x="118" y="61"/>
                  </a:cubicBezTo>
                  <a:cubicBezTo>
                    <a:pt x="118" y="61"/>
                    <a:pt x="118" y="61"/>
                    <a:pt x="118" y="61"/>
                  </a:cubicBezTo>
                  <a:cubicBezTo>
                    <a:pt x="118" y="30"/>
                    <a:pt x="93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93" y="4"/>
                    <a:pt x="118" y="30"/>
                    <a:pt x="118" y="61"/>
                  </a:cubicBezTo>
                  <a:cubicBezTo>
                    <a:pt x="118" y="61"/>
                    <a:pt x="118" y="61"/>
                    <a:pt x="118" y="61"/>
                  </a:cubicBezTo>
                  <a:cubicBezTo>
                    <a:pt x="118" y="93"/>
                    <a:pt x="93" y="119"/>
                    <a:pt x="61" y="119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30" y="119"/>
                    <a:pt x="4" y="93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lose/>
                  <a:moveTo>
                    <a:pt x="61" y="115"/>
                  </a:moveTo>
                  <a:cubicBezTo>
                    <a:pt x="91" y="115"/>
                    <a:pt x="114" y="9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cubicBezTo>
                    <a:pt x="114" y="32"/>
                    <a:pt x="9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32" y="8"/>
                    <a:pt x="8" y="32"/>
                    <a:pt x="8" y="61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91"/>
                    <a:pt x="32" y="115"/>
                    <a:pt x="61" y="115"/>
                  </a:cubicBezTo>
                  <a:close/>
                  <a:moveTo>
                    <a:pt x="6" y="61"/>
                  </a:moveTo>
                  <a:cubicBezTo>
                    <a:pt x="4" y="61"/>
                    <a:pt x="4" y="61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6" y="61"/>
                    <a:pt x="6" y="61"/>
                    <a:pt x="6" y="61"/>
                  </a:cubicBezTo>
                  <a:close/>
                  <a:moveTo>
                    <a:pt x="4" y="61"/>
                  </a:moveTo>
                  <a:cubicBezTo>
                    <a:pt x="4" y="36"/>
                    <a:pt x="20" y="15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20" y="15"/>
                    <a:pt x="4" y="36"/>
                    <a:pt x="4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7"/>
            <p:cNvSpPr/>
            <p:nvPr/>
          </p:nvSpPr>
          <p:spPr bwMode="auto">
            <a:xfrm>
              <a:off x="1417" y="1386"/>
              <a:ext cx="76" cy="155"/>
            </a:xfrm>
            <a:custGeom>
              <a:avLst/>
              <a:gdLst>
                <a:gd name="T0" fmla="*/ 9 w 23"/>
                <a:gd name="T1" fmla="*/ 45 h 47"/>
                <a:gd name="T2" fmla="*/ 19 w 23"/>
                <a:gd name="T3" fmla="*/ 11 h 47"/>
                <a:gd name="T4" fmla="*/ 19 w 23"/>
                <a:gd name="T5" fmla="*/ 11 h 47"/>
                <a:gd name="T6" fmla="*/ 19 w 23"/>
                <a:gd name="T7" fmla="*/ 7 h 47"/>
                <a:gd name="T8" fmla="*/ 19 w 23"/>
                <a:gd name="T9" fmla="*/ 7 h 47"/>
                <a:gd name="T10" fmla="*/ 13 w 23"/>
                <a:gd name="T11" fmla="*/ 4 h 47"/>
                <a:gd name="T12" fmla="*/ 13 w 23"/>
                <a:gd name="T13" fmla="*/ 4 h 47"/>
                <a:gd name="T14" fmla="*/ 5 w 23"/>
                <a:gd name="T15" fmla="*/ 10 h 47"/>
                <a:gd name="T16" fmla="*/ 5 w 23"/>
                <a:gd name="T17" fmla="*/ 10 h 47"/>
                <a:gd name="T18" fmla="*/ 4 w 23"/>
                <a:gd name="T19" fmla="*/ 12 h 47"/>
                <a:gd name="T20" fmla="*/ 4 w 23"/>
                <a:gd name="T21" fmla="*/ 12 h 47"/>
                <a:gd name="T22" fmla="*/ 8 w 23"/>
                <a:gd name="T23" fmla="*/ 16 h 47"/>
                <a:gd name="T24" fmla="*/ 8 w 23"/>
                <a:gd name="T25" fmla="*/ 16 h 47"/>
                <a:gd name="T26" fmla="*/ 13 w 23"/>
                <a:gd name="T27" fmla="*/ 16 h 47"/>
                <a:gd name="T28" fmla="*/ 13 w 23"/>
                <a:gd name="T29" fmla="*/ 16 h 47"/>
                <a:gd name="T30" fmla="*/ 13 w 23"/>
                <a:gd name="T31" fmla="*/ 16 h 47"/>
                <a:gd name="T32" fmla="*/ 13 w 23"/>
                <a:gd name="T33" fmla="*/ 20 h 47"/>
                <a:gd name="T34" fmla="*/ 7 w 23"/>
                <a:gd name="T35" fmla="*/ 19 h 47"/>
                <a:gd name="T36" fmla="*/ 7 w 23"/>
                <a:gd name="T37" fmla="*/ 19 h 47"/>
                <a:gd name="T38" fmla="*/ 0 w 23"/>
                <a:gd name="T39" fmla="*/ 12 h 47"/>
                <a:gd name="T40" fmla="*/ 0 w 23"/>
                <a:gd name="T41" fmla="*/ 12 h 47"/>
                <a:gd name="T42" fmla="*/ 1 w 23"/>
                <a:gd name="T43" fmla="*/ 8 h 47"/>
                <a:gd name="T44" fmla="*/ 1 w 23"/>
                <a:gd name="T45" fmla="*/ 8 h 47"/>
                <a:gd name="T46" fmla="*/ 13 w 23"/>
                <a:gd name="T47" fmla="*/ 0 h 47"/>
                <a:gd name="T48" fmla="*/ 13 w 23"/>
                <a:gd name="T49" fmla="*/ 0 h 47"/>
                <a:gd name="T50" fmla="*/ 22 w 23"/>
                <a:gd name="T51" fmla="*/ 5 h 47"/>
                <a:gd name="T52" fmla="*/ 22 w 23"/>
                <a:gd name="T53" fmla="*/ 5 h 47"/>
                <a:gd name="T54" fmla="*/ 23 w 23"/>
                <a:gd name="T55" fmla="*/ 11 h 47"/>
                <a:gd name="T56" fmla="*/ 23 w 23"/>
                <a:gd name="T57" fmla="*/ 11 h 47"/>
                <a:gd name="T58" fmla="*/ 13 w 23"/>
                <a:gd name="T59" fmla="*/ 47 h 47"/>
                <a:gd name="T60" fmla="*/ 13 w 23"/>
                <a:gd name="T61" fmla="*/ 47 h 47"/>
                <a:gd name="T62" fmla="*/ 9 w 23"/>
                <a:gd name="T63" fmla="*/ 4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" h="47">
                  <a:moveTo>
                    <a:pt x="9" y="45"/>
                  </a:moveTo>
                  <a:cubicBezTo>
                    <a:pt x="9" y="45"/>
                    <a:pt x="19" y="2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9"/>
                    <a:pt x="19" y="8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7" y="5"/>
                    <a:pt x="15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0" y="4"/>
                    <a:pt x="7" y="6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4"/>
                    <a:pt x="5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0" y="20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4" y="19"/>
                    <a:pt x="0" y="17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0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4" y="3"/>
                    <a:pt x="8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6" y="0"/>
                    <a:pt x="20" y="1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7"/>
                    <a:pt x="23" y="9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23"/>
                    <a:pt x="13" y="46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9" y="45"/>
                    <a:pt x="9" y="45"/>
                    <a:pt x="9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8"/>
            <p:cNvSpPr>
              <a:spLocks noEditPoints="1"/>
            </p:cNvSpPr>
            <p:nvPr/>
          </p:nvSpPr>
          <p:spPr bwMode="auto">
            <a:xfrm>
              <a:off x="1411" y="1379"/>
              <a:ext cx="89" cy="171"/>
            </a:xfrm>
            <a:custGeom>
              <a:avLst/>
              <a:gdLst>
                <a:gd name="T0" fmla="*/ 11 w 27"/>
                <a:gd name="T1" fmla="*/ 47 h 52"/>
                <a:gd name="T2" fmla="*/ 11 w 27"/>
                <a:gd name="T3" fmla="*/ 49 h 52"/>
                <a:gd name="T4" fmla="*/ 10 w 27"/>
                <a:gd name="T5" fmla="*/ 48 h 52"/>
                <a:gd name="T6" fmla="*/ 9 w 27"/>
                <a:gd name="T7" fmla="*/ 46 h 52"/>
                <a:gd name="T8" fmla="*/ 9 w 27"/>
                <a:gd name="T9" fmla="*/ 46 h 52"/>
                <a:gd name="T10" fmla="*/ 9 w 27"/>
                <a:gd name="T11" fmla="*/ 46 h 52"/>
                <a:gd name="T12" fmla="*/ 10 w 27"/>
                <a:gd name="T13" fmla="*/ 45 h 52"/>
                <a:gd name="T14" fmla="*/ 11 w 27"/>
                <a:gd name="T15" fmla="*/ 42 h 52"/>
                <a:gd name="T16" fmla="*/ 19 w 27"/>
                <a:gd name="T17" fmla="*/ 13 h 52"/>
                <a:gd name="T18" fmla="*/ 19 w 27"/>
                <a:gd name="T19" fmla="*/ 13 h 52"/>
                <a:gd name="T20" fmla="*/ 19 w 27"/>
                <a:gd name="T21" fmla="*/ 10 h 52"/>
                <a:gd name="T22" fmla="*/ 15 w 27"/>
                <a:gd name="T23" fmla="*/ 8 h 52"/>
                <a:gd name="T24" fmla="*/ 8 w 27"/>
                <a:gd name="T25" fmla="*/ 13 h 52"/>
                <a:gd name="T26" fmla="*/ 8 w 27"/>
                <a:gd name="T27" fmla="*/ 14 h 52"/>
                <a:gd name="T28" fmla="*/ 8 w 27"/>
                <a:gd name="T29" fmla="*/ 15 h 52"/>
                <a:gd name="T30" fmla="*/ 15 w 27"/>
                <a:gd name="T31" fmla="*/ 16 h 52"/>
                <a:gd name="T32" fmla="*/ 15 w 27"/>
                <a:gd name="T33" fmla="*/ 16 h 52"/>
                <a:gd name="T34" fmla="*/ 17 w 27"/>
                <a:gd name="T35" fmla="*/ 16 h 52"/>
                <a:gd name="T36" fmla="*/ 8 w 27"/>
                <a:gd name="T37" fmla="*/ 23 h 52"/>
                <a:gd name="T38" fmla="*/ 0 w 27"/>
                <a:gd name="T39" fmla="*/ 15 h 52"/>
                <a:gd name="T40" fmla="*/ 1 w 27"/>
                <a:gd name="T41" fmla="*/ 9 h 52"/>
                <a:gd name="T42" fmla="*/ 15 w 27"/>
                <a:gd name="T43" fmla="*/ 0 h 52"/>
                <a:gd name="T44" fmla="*/ 26 w 27"/>
                <a:gd name="T45" fmla="*/ 6 h 52"/>
                <a:gd name="T46" fmla="*/ 27 w 27"/>
                <a:gd name="T47" fmla="*/ 13 h 52"/>
                <a:gd name="T48" fmla="*/ 17 w 27"/>
                <a:gd name="T49" fmla="*/ 52 h 52"/>
                <a:gd name="T50" fmla="*/ 15 w 27"/>
                <a:gd name="T51" fmla="*/ 44 h 52"/>
                <a:gd name="T52" fmla="*/ 18 w 27"/>
                <a:gd name="T53" fmla="*/ 35 h 52"/>
                <a:gd name="T54" fmla="*/ 23 w 27"/>
                <a:gd name="T55" fmla="*/ 13 h 52"/>
                <a:gd name="T56" fmla="*/ 14 w 27"/>
                <a:gd name="T57" fmla="*/ 46 h 52"/>
                <a:gd name="T58" fmla="*/ 13 w 27"/>
                <a:gd name="T59" fmla="*/ 20 h 52"/>
                <a:gd name="T60" fmla="*/ 9 w 27"/>
                <a:gd name="T61" fmla="*/ 19 h 52"/>
                <a:gd name="T62" fmla="*/ 9 w 27"/>
                <a:gd name="T63" fmla="*/ 19 h 52"/>
                <a:gd name="T64" fmla="*/ 4 w 27"/>
                <a:gd name="T65" fmla="*/ 15 h 52"/>
                <a:gd name="T66" fmla="*/ 4 w 27"/>
                <a:gd name="T67" fmla="*/ 14 h 52"/>
                <a:gd name="T68" fmla="*/ 5 w 27"/>
                <a:gd name="T69" fmla="*/ 12 h 52"/>
                <a:gd name="T70" fmla="*/ 4 w 27"/>
                <a:gd name="T71" fmla="*/ 14 h 52"/>
                <a:gd name="T72" fmla="*/ 23 w 27"/>
                <a:gd name="T73" fmla="*/ 13 h 52"/>
                <a:gd name="T74" fmla="*/ 22 w 27"/>
                <a:gd name="T75" fmla="*/ 8 h 52"/>
                <a:gd name="T76" fmla="*/ 22 w 27"/>
                <a:gd name="T77" fmla="*/ 7 h 52"/>
                <a:gd name="T78" fmla="*/ 15 w 27"/>
                <a:gd name="T79" fmla="*/ 4 h 52"/>
                <a:gd name="T80" fmla="*/ 15 w 27"/>
                <a:gd name="T81" fmla="*/ 4 h 52"/>
                <a:gd name="T82" fmla="*/ 15 w 27"/>
                <a:gd name="T83" fmla="*/ 4 h 52"/>
                <a:gd name="T84" fmla="*/ 14 w 27"/>
                <a:gd name="T85" fmla="*/ 4 h 52"/>
                <a:gd name="T86" fmla="*/ 14 w 27"/>
                <a:gd name="T87" fmla="*/ 4 h 52"/>
                <a:gd name="T88" fmla="*/ 14 w 27"/>
                <a:gd name="T89" fmla="*/ 4 h 52"/>
                <a:gd name="T90" fmla="*/ 15 w 27"/>
                <a:gd name="T91" fmla="*/ 4 h 52"/>
                <a:gd name="T92" fmla="*/ 15 w 27"/>
                <a:gd name="T93" fmla="*/ 4 h 52"/>
                <a:gd name="T94" fmla="*/ 15 w 27"/>
                <a:gd name="T95" fmla="*/ 4 h 52"/>
                <a:gd name="T96" fmla="*/ 15 w 27"/>
                <a:gd name="T97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52">
                  <a:moveTo>
                    <a:pt x="14" y="50"/>
                  </a:moveTo>
                  <a:cubicBezTo>
                    <a:pt x="11" y="49"/>
                    <a:pt x="11" y="49"/>
                    <a:pt x="11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9" y="48"/>
                    <a:pt x="9" y="48"/>
                    <a:pt x="9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6"/>
                    <a:pt x="9" y="47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10" y="46"/>
                    <a:pt x="10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6"/>
                    <a:pt x="10" y="46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1" y="44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0"/>
                    <a:pt x="13" y="37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7" y="26"/>
                    <a:pt x="19" y="18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1"/>
                    <a:pt x="19" y="11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7" y="8"/>
                    <a:pt x="16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3" y="8"/>
                    <a:pt x="11" y="9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3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1" y="24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5" y="22"/>
                    <a:pt x="0" y="20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3"/>
                    <a:pt x="1" y="11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4"/>
                    <a:pt x="9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3" y="2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8"/>
                    <a:pt x="27" y="10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25"/>
                    <a:pt x="18" y="47"/>
                    <a:pt x="17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4" y="50"/>
                    <a:pt x="14" y="50"/>
                    <a:pt x="14" y="50"/>
                  </a:cubicBezTo>
                  <a:close/>
                  <a:moveTo>
                    <a:pt x="14" y="46"/>
                  </a:moveTo>
                  <a:cubicBezTo>
                    <a:pt x="14" y="45"/>
                    <a:pt x="14" y="45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6" y="42"/>
                    <a:pt x="17" y="38"/>
                    <a:pt x="18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1" y="27"/>
                    <a:pt x="23" y="19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23"/>
                    <a:pt x="16" y="40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9" y="19"/>
                  </a:move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7" y="19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8" y="19"/>
                    <a:pt x="9" y="19"/>
                  </a:cubicBezTo>
                  <a:close/>
                  <a:moveTo>
                    <a:pt x="5" y="17"/>
                  </a:moveTo>
                  <a:cubicBezTo>
                    <a:pt x="4" y="16"/>
                    <a:pt x="4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5" y="17"/>
                  </a:cubicBezTo>
                  <a:close/>
                  <a:moveTo>
                    <a:pt x="4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3"/>
                    <a:pt x="4" y="13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  <a:moveTo>
                    <a:pt x="22" y="8"/>
                  </a:moveTo>
                  <a:cubicBezTo>
                    <a:pt x="23" y="9"/>
                    <a:pt x="23" y="11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3" y="9"/>
                    <a:pt x="22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8"/>
                  </a:cubicBezTo>
                  <a:close/>
                  <a:moveTo>
                    <a:pt x="19" y="5"/>
                  </a:moveTo>
                  <a:cubicBezTo>
                    <a:pt x="18" y="4"/>
                    <a:pt x="17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8" y="4"/>
                    <a:pt x="19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4" y="4"/>
                  </a:moveTo>
                  <a:cubicBezTo>
                    <a:pt x="14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9"/>
            <p:cNvSpPr/>
            <p:nvPr/>
          </p:nvSpPr>
          <p:spPr bwMode="auto">
            <a:xfrm>
              <a:off x="1529" y="1442"/>
              <a:ext cx="47" cy="99"/>
            </a:xfrm>
            <a:custGeom>
              <a:avLst/>
              <a:gdLst>
                <a:gd name="T0" fmla="*/ 0 w 14"/>
                <a:gd name="T1" fmla="*/ 27 h 30"/>
                <a:gd name="T2" fmla="*/ 5 w 14"/>
                <a:gd name="T3" fmla="*/ 21 h 30"/>
                <a:gd name="T4" fmla="*/ 5 w 14"/>
                <a:gd name="T5" fmla="*/ 21 h 30"/>
                <a:gd name="T6" fmla="*/ 10 w 14"/>
                <a:gd name="T7" fmla="*/ 9 h 30"/>
                <a:gd name="T8" fmla="*/ 10 w 14"/>
                <a:gd name="T9" fmla="*/ 9 h 30"/>
                <a:gd name="T10" fmla="*/ 9 w 14"/>
                <a:gd name="T11" fmla="*/ 5 h 30"/>
                <a:gd name="T12" fmla="*/ 9 w 14"/>
                <a:gd name="T13" fmla="*/ 5 h 30"/>
                <a:gd name="T14" fmla="*/ 8 w 14"/>
                <a:gd name="T15" fmla="*/ 4 h 30"/>
                <a:gd name="T16" fmla="*/ 8 w 14"/>
                <a:gd name="T17" fmla="*/ 4 h 30"/>
                <a:gd name="T18" fmla="*/ 8 w 14"/>
                <a:gd name="T19" fmla="*/ 4 h 30"/>
                <a:gd name="T20" fmla="*/ 8 w 14"/>
                <a:gd name="T21" fmla="*/ 4 h 30"/>
                <a:gd name="T22" fmla="*/ 7 w 14"/>
                <a:gd name="T23" fmla="*/ 5 h 30"/>
                <a:gd name="T24" fmla="*/ 7 w 14"/>
                <a:gd name="T25" fmla="*/ 5 h 30"/>
                <a:gd name="T26" fmla="*/ 5 w 14"/>
                <a:gd name="T27" fmla="*/ 9 h 30"/>
                <a:gd name="T28" fmla="*/ 5 w 14"/>
                <a:gd name="T29" fmla="*/ 9 h 30"/>
                <a:gd name="T30" fmla="*/ 4 w 14"/>
                <a:gd name="T31" fmla="*/ 15 h 30"/>
                <a:gd name="T32" fmla="*/ 4 w 14"/>
                <a:gd name="T33" fmla="*/ 15 h 30"/>
                <a:gd name="T34" fmla="*/ 0 w 14"/>
                <a:gd name="T35" fmla="*/ 14 h 30"/>
                <a:gd name="T36" fmla="*/ 1 w 14"/>
                <a:gd name="T37" fmla="*/ 8 h 30"/>
                <a:gd name="T38" fmla="*/ 1 w 14"/>
                <a:gd name="T39" fmla="*/ 8 h 30"/>
                <a:gd name="T40" fmla="*/ 8 w 14"/>
                <a:gd name="T41" fmla="*/ 0 h 30"/>
                <a:gd name="T42" fmla="*/ 8 w 14"/>
                <a:gd name="T43" fmla="*/ 0 h 30"/>
                <a:gd name="T44" fmla="*/ 12 w 14"/>
                <a:gd name="T45" fmla="*/ 3 h 30"/>
                <a:gd name="T46" fmla="*/ 12 w 14"/>
                <a:gd name="T47" fmla="*/ 3 h 30"/>
                <a:gd name="T48" fmla="*/ 14 w 14"/>
                <a:gd name="T49" fmla="*/ 9 h 30"/>
                <a:gd name="T50" fmla="*/ 14 w 14"/>
                <a:gd name="T51" fmla="*/ 9 h 30"/>
                <a:gd name="T52" fmla="*/ 3 w 14"/>
                <a:gd name="T53" fmla="*/ 30 h 30"/>
                <a:gd name="T54" fmla="*/ 3 w 14"/>
                <a:gd name="T55" fmla="*/ 30 h 30"/>
                <a:gd name="T56" fmla="*/ 0 w 14"/>
                <a:gd name="T5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" h="30">
                  <a:moveTo>
                    <a:pt x="0" y="27"/>
                  </a:moveTo>
                  <a:cubicBezTo>
                    <a:pt x="0" y="27"/>
                    <a:pt x="3" y="2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8" y="17"/>
                    <a:pt x="10" y="12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6" y="7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12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1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4"/>
                    <a:pt x="4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1" y="1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4" y="5"/>
                    <a:pt x="14" y="7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9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0" y="27"/>
                    <a:pt x="0" y="27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10"/>
            <p:cNvSpPr>
              <a:spLocks noEditPoints="1"/>
            </p:cNvSpPr>
            <p:nvPr/>
          </p:nvSpPr>
          <p:spPr bwMode="auto">
            <a:xfrm>
              <a:off x="1519" y="1435"/>
              <a:ext cx="63" cy="119"/>
            </a:xfrm>
            <a:custGeom>
              <a:avLst/>
              <a:gdLst>
                <a:gd name="T0" fmla="*/ 3 w 19"/>
                <a:gd name="T1" fmla="*/ 29 h 36"/>
                <a:gd name="T2" fmla="*/ 1 w 19"/>
                <a:gd name="T3" fmla="*/ 30 h 36"/>
                <a:gd name="T4" fmla="*/ 1 w 19"/>
                <a:gd name="T5" fmla="*/ 28 h 36"/>
                <a:gd name="T6" fmla="*/ 2 w 19"/>
                <a:gd name="T7" fmla="*/ 28 h 36"/>
                <a:gd name="T8" fmla="*/ 2 w 19"/>
                <a:gd name="T9" fmla="*/ 28 h 36"/>
                <a:gd name="T10" fmla="*/ 2 w 19"/>
                <a:gd name="T11" fmla="*/ 28 h 36"/>
                <a:gd name="T12" fmla="*/ 2 w 19"/>
                <a:gd name="T13" fmla="*/ 28 h 36"/>
                <a:gd name="T14" fmla="*/ 2 w 19"/>
                <a:gd name="T15" fmla="*/ 28 h 36"/>
                <a:gd name="T16" fmla="*/ 3 w 19"/>
                <a:gd name="T17" fmla="*/ 26 h 36"/>
                <a:gd name="T18" fmla="*/ 6 w 19"/>
                <a:gd name="T19" fmla="*/ 22 h 36"/>
                <a:gd name="T20" fmla="*/ 8 w 19"/>
                <a:gd name="T21" fmla="*/ 19 h 36"/>
                <a:gd name="T22" fmla="*/ 0 w 19"/>
                <a:gd name="T23" fmla="*/ 18 h 36"/>
                <a:gd name="T24" fmla="*/ 1 w 19"/>
                <a:gd name="T25" fmla="*/ 16 h 36"/>
                <a:gd name="T26" fmla="*/ 1 w 19"/>
                <a:gd name="T27" fmla="*/ 15 h 36"/>
                <a:gd name="T28" fmla="*/ 1 w 19"/>
                <a:gd name="T29" fmla="*/ 14 h 36"/>
                <a:gd name="T30" fmla="*/ 2 w 19"/>
                <a:gd name="T31" fmla="*/ 9 h 36"/>
                <a:gd name="T32" fmla="*/ 10 w 19"/>
                <a:gd name="T33" fmla="*/ 0 h 36"/>
                <a:gd name="T34" fmla="*/ 11 w 19"/>
                <a:gd name="T35" fmla="*/ 0 h 36"/>
                <a:gd name="T36" fmla="*/ 17 w 19"/>
                <a:gd name="T37" fmla="*/ 4 h 36"/>
                <a:gd name="T38" fmla="*/ 19 w 19"/>
                <a:gd name="T39" fmla="*/ 10 h 36"/>
                <a:gd name="T40" fmla="*/ 19 w 19"/>
                <a:gd name="T41" fmla="*/ 11 h 36"/>
                <a:gd name="T42" fmla="*/ 8 w 19"/>
                <a:gd name="T43" fmla="*/ 33 h 36"/>
                <a:gd name="T44" fmla="*/ 2 w 19"/>
                <a:gd name="T45" fmla="*/ 31 h 36"/>
                <a:gd name="T46" fmla="*/ 7 w 19"/>
                <a:gd name="T47" fmla="*/ 27 h 36"/>
                <a:gd name="T48" fmla="*/ 10 w 19"/>
                <a:gd name="T49" fmla="*/ 24 h 36"/>
                <a:gd name="T50" fmla="*/ 13 w 19"/>
                <a:gd name="T51" fmla="*/ 19 h 36"/>
                <a:gd name="T52" fmla="*/ 10 w 19"/>
                <a:gd name="T53" fmla="*/ 24 h 36"/>
                <a:gd name="T54" fmla="*/ 11 w 19"/>
                <a:gd name="T55" fmla="*/ 11 h 36"/>
                <a:gd name="T56" fmla="*/ 11 w 19"/>
                <a:gd name="T57" fmla="*/ 11 h 36"/>
                <a:gd name="T58" fmla="*/ 11 w 19"/>
                <a:gd name="T59" fmla="*/ 9 h 36"/>
                <a:gd name="T60" fmla="*/ 10 w 19"/>
                <a:gd name="T61" fmla="*/ 11 h 36"/>
                <a:gd name="T62" fmla="*/ 9 w 19"/>
                <a:gd name="T63" fmla="*/ 17 h 36"/>
                <a:gd name="T64" fmla="*/ 9 w 19"/>
                <a:gd name="T65" fmla="*/ 18 h 36"/>
                <a:gd name="T66" fmla="*/ 15 w 19"/>
                <a:gd name="T67" fmla="*/ 11 h 36"/>
                <a:gd name="T68" fmla="*/ 15 w 19"/>
                <a:gd name="T69" fmla="*/ 11 h 36"/>
                <a:gd name="T70" fmla="*/ 14 w 19"/>
                <a:gd name="T71" fmla="*/ 6 h 36"/>
                <a:gd name="T72" fmla="*/ 13 w 19"/>
                <a:gd name="T73" fmla="*/ 5 h 36"/>
                <a:gd name="T74" fmla="*/ 14 w 19"/>
                <a:gd name="T75" fmla="*/ 6 h 36"/>
                <a:gd name="T76" fmla="*/ 15 w 19"/>
                <a:gd name="T77" fmla="*/ 11 h 36"/>
                <a:gd name="T78" fmla="*/ 15 w 19"/>
                <a:gd name="T79" fmla="*/ 11 h 36"/>
                <a:gd name="T80" fmla="*/ 15 w 19"/>
                <a:gd name="T81" fmla="*/ 11 h 36"/>
                <a:gd name="T82" fmla="*/ 15 w 19"/>
                <a:gd name="T83" fmla="*/ 11 h 36"/>
                <a:gd name="T84" fmla="*/ 7 w 19"/>
                <a:gd name="T85" fmla="*/ 7 h 36"/>
                <a:gd name="T86" fmla="*/ 8 w 19"/>
                <a:gd name="T87" fmla="*/ 6 h 36"/>
                <a:gd name="T88" fmla="*/ 9 w 19"/>
                <a:gd name="T89" fmla="*/ 4 h 36"/>
                <a:gd name="T90" fmla="*/ 9 w 19"/>
                <a:gd name="T91" fmla="*/ 5 h 36"/>
                <a:gd name="T92" fmla="*/ 9 w 19"/>
                <a:gd name="T93" fmla="*/ 5 h 36"/>
                <a:gd name="T94" fmla="*/ 11 w 19"/>
                <a:gd name="T95" fmla="*/ 4 h 36"/>
                <a:gd name="T96" fmla="*/ 11 w 19"/>
                <a:gd name="T97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" h="36">
                  <a:moveTo>
                    <a:pt x="2" y="31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8"/>
                    <a:pt x="1" y="29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7"/>
                    <a:pt x="3" y="27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5"/>
                    <a:pt x="5" y="24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1"/>
                    <a:pt x="8" y="20"/>
                    <a:pt x="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2"/>
                    <a:pt x="2" y="1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4" y="6"/>
                    <a:pt x="5" y="1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6" y="2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6"/>
                    <a:pt x="19" y="8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21"/>
                    <a:pt x="10" y="31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2" y="31"/>
                    <a:pt x="2" y="31"/>
                    <a:pt x="2" y="31"/>
                  </a:cubicBezTo>
                  <a:close/>
                  <a:moveTo>
                    <a:pt x="10" y="24"/>
                  </a:moveTo>
                  <a:cubicBezTo>
                    <a:pt x="9" y="25"/>
                    <a:pt x="8" y="26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6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2"/>
                    <a:pt x="12" y="21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2" y="21"/>
                    <a:pt x="11" y="22"/>
                    <a:pt x="10" y="24"/>
                  </a:cubicBezTo>
                  <a:close/>
                  <a:moveTo>
                    <a:pt x="9" y="18"/>
                  </a:moveTo>
                  <a:cubicBezTo>
                    <a:pt x="10" y="16"/>
                    <a:pt x="11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9"/>
                    <a:pt x="15" y="7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7"/>
                    <a:pt x="15" y="9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lose/>
                  <a:moveTo>
                    <a:pt x="7" y="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9" y="5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8" y="6"/>
                    <a:pt x="7" y="7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  <a:moveTo>
                    <a:pt x="11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11"/>
            <p:cNvSpPr>
              <a:spLocks noEditPoints="1"/>
            </p:cNvSpPr>
            <p:nvPr/>
          </p:nvSpPr>
          <p:spPr bwMode="auto">
            <a:xfrm>
              <a:off x="1364" y="1659"/>
              <a:ext cx="221" cy="115"/>
            </a:xfrm>
            <a:custGeom>
              <a:avLst/>
              <a:gdLst>
                <a:gd name="T0" fmla="*/ 26 w 67"/>
                <a:gd name="T1" fmla="*/ 35 h 35"/>
                <a:gd name="T2" fmla="*/ 0 w 67"/>
                <a:gd name="T3" fmla="*/ 21 h 35"/>
                <a:gd name="T4" fmla="*/ 0 w 67"/>
                <a:gd name="T5" fmla="*/ 21 h 35"/>
                <a:gd name="T6" fmla="*/ 3 w 67"/>
                <a:gd name="T7" fmla="*/ 19 h 35"/>
                <a:gd name="T8" fmla="*/ 4 w 67"/>
                <a:gd name="T9" fmla="*/ 21 h 35"/>
                <a:gd name="T10" fmla="*/ 4 w 67"/>
                <a:gd name="T11" fmla="*/ 21 h 35"/>
                <a:gd name="T12" fmla="*/ 8 w 67"/>
                <a:gd name="T13" fmla="*/ 25 h 35"/>
                <a:gd name="T14" fmla="*/ 8 w 67"/>
                <a:gd name="T15" fmla="*/ 25 h 35"/>
                <a:gd name="T16" fmla="*/ 26 w 67"/>
                <a:gd name="T17" fmla="*/ 31 h 35"/>
                <a:gd name="T18" fmla="*/ 26 w 67"/>
                <a:gd name="T19" fmla="*/ 31 h 35"/>
                <a:gd name="T20" fmla="*/ 36 w 67"/>
                <a:gd name="T21" fmla="*/ 29 h 35"/>
                <a:gd name="T22" fmla="*/ 36 w 67"/>
                <a:gd name="T23" fmla="*/ 29 h 35"/>
                <a:gd name="T24" fmla="*/ 59 w 67"/>
                <a:gd name="T25" fmla="*/ 13 h 35"/>
                <a:gd name="T26" fmla="*/ 59 w 67"/>
                <a:gd name="T27" fmla="*/ 13 h 35"/>
                <a:gd name="T28" fmla="*/ 63 w 67"/>
                <a:gd name="T29" fmla="*/ 0 h 35"/>
                <a:gd name="T30" fmla="*/ 63 w 67"/>
                <a:gd name="T31" fmla="*/ 0 h 35"/>
                <a:gd name="T32" fmla="*/ 67 w 67"/>
                <a:gd name="T33" fmla="*/ 1 h 35"/>
                <a:gd name="T34" fmla="*/ 37 w 67"/>
                <a:gd name="T35" fmla="*/ 33 h 35"/>
                <a:gd name="T36" fmla="*/ 37 w 67"/>
                <a:gd name="T37" fmla="*/ 33 h 35"/>
                <a:gd name="T38" fmla="*/ 26 w 67"/>
                <a:gd name="T39" fmla="*/ 35 h 35"/>
                <a:gd name="T40" fmla="*/ 26 w 67"/>
                <a:gd name="T41" fmla="*/ 35 h 35"/>
                <a:gd name="T42" fmla="*/ 26 w 67"/>
                <a:gd name="T43" fmla="*/ 35 h 35"/>
                <a:gd name="T44" fmla="*/ 0 w 67"/>
                <a:gd name="T45" fmla="*/ 21 h 35"/>
                <a:gd name="T46" fmla="*/ 0 w 67"/>
                <a:gd name="T47" fmla="*/ 21 h 35"/>
                <a:gd name="T48" fmla="*/ 0 w 67"/>
                <a:gd name="T49" fmla="*/ 21 h 35"/>
                <a:gd name="T50" fmla="*/ 0 w 67"/>
                <a:gd name="T51" fmla="*/ 21 h 35"/>
                <a:gd name="T52" fmla="*/ 0 w 67"/>
                <a:gd name="T53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7" h="35">
                  <a:moveTo>
                    <a:pt x="26" y="35"/>
                  </a:moveTo>
                  <a:cubicBezTo>
                    <a:pt x="7" y="35"/>
                    <a:pt x="0" y="22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20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6" y="23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1" y="28"/>
                    <a:pt x="17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9" y="31"/>
                    <a:pt x="32" y="30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48" y="27"/>
                    <a:pt x="55" y="19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63" y="6"/>
                    <a:pt x="63" y="0"/>
                    <a:pt x="63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7" y="1"/>
                    <a:pt x="64" y="27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3" y="34"/>
                    <a:pt x="29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lose/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12"/>
            <p:cNvSpPr>
              <a:spLocks noEditPoints="1"/>
            </p:cNvSpPr>
            <p:nvPr/>
          </p:nvSpPr>
          <p:spPr bwMode="auto">
            <a:xfrm>
              <a:off x="1354" y="1652"/>
              <a:ext cx="238" cy="129"/>
            </a:xfrm>
            <a:custGeom>
              <a:avLst/>
              <a:gdLst>
                <a:gd name="T0" fmla="*/ 29 w 72"/>
                <a:gd name="T1" fmla="*/ 37 h 39"/>
                <a:gd name="T2" fmla="*/ 29 w 72"/>
                <a:gd name="T3" fmla="*/ 35 h 39"/>
                <a:gd name="T4" fmla="*/ 39 w 72"/>
                <a:gd name="T5" fmla="*/ 33 h 39"/>
                <a:gd name="T6" fmla="*/ 29 w 72"/>
                <a:gd name="T7" fmla="*/ 35 h 39"/>
                <a:gd name="T8" fmla="*/ 29 w 72"/>
                <a:gd name="T9" fmla="*/ 35 h 39"/>
                <a:gd name="T10" fmla="*/ 29 w 72"/>
                <a:gd name="T11" fmla="*/ 35 h 39"/>
                <a:gd name="T12" fmla="*/ 29 w 72"/>
                <a:gd name="T13" fmla="*/ 37 h 39"/>
                <a:gd name="T14" fmla="*/ 29 w 72"/>
                <a:gd name="T15" fmla="*/ 39 h 39"/>
                <a:gd name="T16" fmla="*/ 1 w 72"/>
                <a:gd name="T17" fmla="*/ 25 h 39"/>
                <a:gd name="T18" fmla="*/ 1 w 72"/>
                <a:gd name="T19" fmla="*/ 24 h 39"/>
                <a:gd name="T20" fmla="*/ 6 w 72"/>
                <a:gd name="T21" fmla="*/ 19 h 39"/>
                <a:gd name="T22" fmla="*/ 8 w 72"/>
                <a:gd name="T23" fmla="*/ 20 h 39"/>
                <a:gd name="T24" fmla="*/ 8 w 72"/>
                <a:gd name="T25" fmla="*/ 20 h 39"/>
                <a:gd name="T26" fmla="*/ 8 w 72"/>
                <a:gd name="T27" fmla="*/ 20 h 39"/>
                <a:gd name="T28" fmla="*/ 8 w 72"/>
                <a:gd name="T29" fmla="*/ 21 h 39"/>
                <a:gd name="T30" fmla="*/ 8 w 72"/>
                <a:gd name="T31" fmla="*/ 21 h 39"/>
                <a:gd name="T32" fmla="*/ 9 w 72"/>
                <a:gd name="T33" fmla="*/ 22 h 39"/>
                <a:gd name="T34" fmla="*/ 12 w 72"/>
                <a:gd name="T35" fmla="*/ 25 h 39"/>
                <a:gd name="T36" fmla="*/ 29 w 72"/>
                <a:gd name="T37" fmla="*/ 31 h 39"/>
                <a:gd name="T38" fmla="*/ 38 w 72"/>
                <a:gd name="T39" fmla="*/ 29 h 39"/>
                <a:gd name="T40" fmla="*/ 60 w 72"/>
                <a:gd name="T41" fmla="*/ 14 h 39"/>
                <a:gd name="T42" fmla="*/ 64 w 72"/>
                <a:gd name="T43" fmla="*/ 2 h 39"/>
                <a:gd name="T44" fmla="*/ 64 w 72"/>
                <a:gd name="T45" fmla="*/ 2 h 39"/>
                <a:gd name="T46" fmla="*/ 66 w 72"/>
                <a:gd name="T47" fmla="*/ 0 h 39"/>
                <a:gd name="T48" fmla="*/ 70 w 72"/>
                <a:gd name="T49" fmla="*/ 1 h 39"/>
                <a:gd name="T50" fmla="*/ 71 w 72"/>
                <a:gd name="T51" fmla="*/ 1 h 39"/>
                <a:gd name="T52" fmla="*/ 72 w 72"/>
                <a:gd name="T53" fmla="*/ 1 h 39"/>
                <a:gd name="T54" fmla="*/ 72 w 72"/>
                <a:gd name="T55" fmla="*/ 1 h 39"/>
                <a:gd name="T56" fmla="*/ 72 w 72"/>
                <a:gd name="T57" fmla="*/ 1 h 39"/>
                <a:gd name="T58" fmla="*/ 72 w 72"/>
                <a:gd name="T59" fmla="*/ 1 h 39"/>
                <a:gd name="T60" fmla="*/ 72 w 72"/>
                <a:gd name="T61" fmla="*/ 3 h 39"/>
                <a:gd name="T62" fmla="*/ 40 w 72"/>
                <a:gd name="T63" fmla="*/ 37 h 39"/>
                <a:gd name="T64" fmla="*/ 29 w 72"/>
                <a:gd name="T65" fmla="*/ 39 h 39"/>
                <a:gd name="T66" fmla="*/ 3 w 72"/>
                <a:gd name="T67" fmla="*/ 23 h 39"/>
                <a:gd name="T68" fmla="*/ 3 w 72"/>
                <a:gd name="T69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" h="39">
                  <a:moveTo>
                    <a:pt x="29" y="39"/>
                  </a:moveTo>
                  <a:cubicBezTo>
                    <a:pt x="29" y="37"/>
                    <a:pt x="29" y="37"/>
                    <a:pt x="29" y="37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32" y="35"/>
                    <a:pt x="35" y="34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5" y="34"/>
                    <a:pt x="32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12" y="39"/>
                    <a:pt x="4" y="29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8" y="20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11" y="24"/>
                    <a:pt x="12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5" y="28"/>
                    <a:pt x="20" y="31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31"/>
                    <a:pt x="35" y="30"/>
                    <a:pt x="38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0" y="27"/>
                    <a:pt x="57" y="20"/>
                    <a:pt x="60" y="14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3" y="8"/>
                    <a:pt x="64" y="3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2"/>
                    <a:pt x="72" y="2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4"/>
                    <a:pt x="69" y="31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6" y="38"/>
                    <a:pt x="32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lose/>
                  <a:moveTo>
                    <a:pt x="3" y="23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13"/>
            <p:cNvSpPr/>
            <p:nvPr/>
          </p:nvSpPr>
          <p:spPr bwMode="auto">
            <a:xfrm>
              <a:off x="1397" y="1656"/>
              <a:ext cx="7" cy="13"/>
            </a:xfrm>
            <a:custGeom>
              <a:avLst/>
              <a:gdLst>
                <a:gd name="T0" fmla="*/ 0 w 7"/>
                <a:gd name="T1" fmla="*/ 13 h 13"/>
                <a:gd name="T2" fmla="*/ 0 w 7"/>
                <a:gd name="T3" fmla="*/ 0 h 13"/>
                <a:gd name="T4" fmla="*/ 7 w 7"/>
                <a:gd name="T5" fmla="*/ 0 h 13"/>
                <a:gd name="T6" fmla="*/ 7 w 7"/>
                <a:gd name="T7" fmla="*/ 13 h 13"/>
                <a:gd name="T8" fmla="*/ 0 w 7"/>
                <a:gd name="T9" fmla="*/ 13 h 13"/>
                <a:gd name="T10" fmla="*/ 0 w 7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3">
                  <a:moveTo>
                    <a:pt x="0" y="13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7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14"/>
            <p:cNvSpPr/>
            <p:nvPr/>
          </p:nvSpPr>
          <p:spPr bwMode="auto">
            <a:xfrm>
              <a:off x="1391" y="1649"/>
              <a:ext cx="20" cy="26"/>
            </a:xfrm>
            <a:custGeom>
              <a:avLst/>
              <a:gdLst>
                <a:gd name="T0" fmla="*/ 13 w 20"/>
                <a:gd name="T1" fmla="*/ 26 h 26"/>
                <a:gd name="T2" fmla="*/ 6 w 20"/>
                <a:gd name="T3" fmla="*/ 26 h 26"/>
                <a:gd name="T4" fmla="*/ 6 w 20"/>
                <a:gd name="T5" fmla="*/ 20 h 26"/>
                <a:gd name="T6" fmla="*/ 13 w 20"/>
                <a:gd name="T7" fmla="*/ 20 h 26"/>
                <a:gd name="T8" fmla="*/ 6 w 20"/>
                <a:gd name="T9" fmla="*/ 20 h 26"/>
                <a:gd name="T10" fmla="*/ 6 w 20"/>
                <a:gd name="T11" fmla="*/ 26 h 26"/>
                <a:gd name="T12" fmla="*/ 0 w 20"/>
                <a:gd name="T13" fmla="*/ 26 h 26"/>
                <a:gd name="T14" fmla="*/ 0 w 20"/>
                <a:gd name="T15" fmla="*/ 0 h 26"/>
                <a:gd name="T16" fmla="*/ 6 w 20"/>
                <a:gd name="T17" fmla="*/ 0 h 26"/>
                <a:gd name="T18" fmla="*/ 20 w 20"/>
                <a:gd name="T19" fmla="*/ 0 h 26"/>
                <a:gd name="T20" fmla="*/ 20 w 20"/>
                <a:gd name="T21" fmla="*/ 26 h 26"/>
                <a:gd name="T22" fmla="*/ 13 w 20"/>
                <a:gd name="T23" fmla="*/ 26 h 26"/>
                <a:gd name="T24" fmla="*/ 13 w 20"/>
                <a:gd name="T2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6">
                  <a:moveTo>
                    <a:pt x="13" y="26"/>
                  </a:moveTo>
                  <a:lnTo>
                    <a:pt x="6" y="26"/>
                  </a:lnTo>
                  <a:lnTo>
                    <a:pt x="6" y="20"/>
                  </a:lnTo>
                  <a:lnTo>
                    <a:pt x="13" y="20"/>
                  </a:lnTo>
                  <a:lnTo>
                    <a:pt x="6" y="20"/>
                  </a:lnTo>
                  <a:lnTo>
                    <a:pt x="6" y="26"/>
                  </a:lnTo>
                  <a:lnTo>
                    <a:pt x="0" y="26"/>
                  </a:lnTo>
                  <a:lnTo>
                    <a:pt x="0" y="0"/>
                  </a:lnTo>
                  <a:lnTo>
                    <a:pt x="6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13" y="26"/>
                  </a:lnTo>
                  <a:lnTo>
                    <a:pt x="13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15"/>
            <p:cNvSpPr/>
            <p:nvPr/>
          </p:nvSpPr>
          <p:spPr bwMode="auto">
            <a:xfrm>
              <a:off x="1536" y="1626"/>
              <a:ext cx="16" cy="13"/>
            </a:xfrm>
            <a:custGeom>
              <a:avLst/>
              <a:gdLst>
                <a:gd name="T0" fmla="*/ 0 w 16"/>
                <a:gd name="T1" fmla="*/ 13 h 13"/>
                <a:gd name="T2" fmla="*/ 0 w 16"/>
                <a:gd name="T3" fmla="*/ 0 h 13"/>
                <a:gd name="T4" fmla="*/ 16 w 16"/>
                <a:gd name="T5" fmla="*/ 0 h 13"/>
                <a:gd name="T6" fmla="*/ 16 w 16"/>
                <a:gd name="T7" fmla="*/ 13 h 13"/>
                <a:gd name="T8" fmla="*/ 0 w 16"/>
                <a:gd name="T9" fmla="*/ 13 h 13"/>
                <a:gd name="T10" fmla="*/ 0 w 16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0" y="13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16"/>
            <p:cNvSpPr>
              <a:spLocks noEditPoints="1"/>
            </p:cNvSpPr>
            <p:nvPr/>
          </p:nvSpPr>
          <p:spPr bwMode="auto">
            <a:xfrm>
              <a:off x="1529" y="1619"/>
              <a:ext cx="30" cy="27"/>
            </a:xfrm>
            <a:custGeom>
              <a:avLst/>
              <a:gdLst>
                <a:gd name="T0" fmla="*/ 23 w 30"/>
                <a:gd name="T1" fmla="*/ 27 h 27"/>
                <a:gd name="T2" fmla="*/ 7 w 30"/>
                <a:gd name="T3" fmla="*/ 27 h 27"/>
                <a:gd name="T4" fmla="*/ 7 w 30"/>
                <a:gd name="T5" fmla="*/ 20 h 27"/>
                <a:gd name="T6" fmla="*/ 14 w 30"/>
                <a:gd name="T7" fmla="*/ 20 h 27"/>
                <a:gd name="T8" fmla="*/ 7 w 30"/>
                <a:gd name="T9" fmla="*/ 20 h 27"/>
                <a:gd name="T10" fmla="*/ 7 w 30"/>
                <a:gd name="T11" fmla="*/ 27 h 27"/>
                <a:gd name="T12" fmla="*/ 0 w 30"/>
                <a:gd name="T13" fmla="*/ 27 h 27"/>
                <a:gd name="T14" fmla="*/ 0 w 30"/>
                <a:gd name="T15" fmla="*/ 0 h 27"/>
                <a:gd name="T16" fmla="*/ 30 w 30"/>
                <a:gd name="T17" fmla="*/ 0 h 27"/>
                <a:gd name="T18" fmla="*/ 30 w 30"/>
                <a:gd name="T19" fmla="*/ 27 h 27"/>
                <a:gd name="T20" fmla="*/ 23 w 30"/>
                <a:gd name="T21" fmla="*/ 27 h 27"/>
                <a:gd name="T22" fmla="*/ 23 w 30"/>
                <a:gd name="T23" fmla="*/ 27 h 27"/>
                <a:gd name="T24" fmla="*/ 17 w 30"/>
                <a:gd name="T25" fmla="*/ 14 h 27"/>
                <a:gd name="T26" fmla="*/ 17 w 30"/>
                <a:gd name="T27" fmla="*/ 14 h 27"/>
                <a:gd name="T28" fmla="*/ 14 w 30"/>
                <a:gd name="T29" fmla="*/ 14 h 27"/>
                <a:gd name="T30" fmla="*/ 14 w 30"/>
                <a:gd name="T31" fmla="*/ 14 h 27"/>
                <a:gd name="T32" fmla="*/ 17 w 30"/>
                <a:gd name="T33" fmla="*/ 14 h 27"/>
                <a:gd name="T34" fmla="*/ 17 w 30"/>
                <a:gd name="T35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27">
                  <a:moveTo>
                    <a:pt x="23" y="27"/>
                  </a:moveTo>
                  <a:lnTo>
                    <a:pt x="7" y="27"/>
                  </a:lnTo>
                  <a:lnTo>
                    <a:pt x="7" y="20"/>
                  </a:lnTo>
                  <a:lnTo>
                    <a:pt x="14" y="20"/>
                  </a:lnTo>
                  <a:lnTo>
                    <a:pt x="7" y="20"/>
                  </a:lnTo>
                  <a:lnTo>
                    <a:pt x="7" y="27"/>
                  </a:lnTo>
                  <a:lnTo>
                    <a:pt x="0" y="27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27"/>
                  </a:lnTo>
                  <a:lnTo>
                    <a:pt x="23" y="27"/>
                  </a:lnTo>
                  <a:lnTo>
                    <a:pt x="23" y="27"/>
                  </a:lnTo>
                  <a:close/>
                  <a:moveTo>
                    <a:pt x="17" y="14"/>
                  </a:moveTo>
                  <a:lnTo>
                    <a:pt x="17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7" y="14"/>
                  </a:lnTo>
                  <a:lnTo>
                    <a:pt x="17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17"/>
            <p:cNvSpPr/>
            <p:nvPr/>
          </p:nvSpPr>
          <p:spPr bwMode="auto">
            <a:xfrm>
              <a:off x="1318" y="1893"/>
              <a:ext cx="343" cy="378"/>
            </a:xfrm>
            <a:custGeom>
              <a:avLst/>
              <a:gdLst>
                <a:gd name="T0" fmla="*/ 17 w 104"/>
                <a:gd name="T1" fmla="*/ 89 h 115"/>
                <a:gd name="T2" fmla="*/ 0 w 104"/>
                <a:gd name="T3" fmla="*/ 53 h 115"/>
                <a:gd name="T4" fmla="*/ 0 w 104"/>
                <a:gd name="T5" fmla="*/ 53 h 115"/>
                <a:gd name="T6" fmla="*/ 0 w 104"/>
                <a:gd name="T7" fmla="*/ 50 h 115"/>
                <a:gd name="T8" fmla="*/ 0 w 104"/>
                <a:gd name="T9" fmla="*/ 50 h 115"/>
                <a:gd name="T10" fmla="*/ 31 w 104"/>
                <a:gd name="T11" fmla="*/ 5 h 115"/>
                <a:gd name="T12" fmla="*/ 31 w 104"/>
                <a:gd name="T13" fmla="*/ 5 h 115"/>
                <a:gd name="T14" fmla="*/ 33 w 104"/>
                <a:gd name="T15" fmla="*/ 8 h 115"/>
                <a:gd name="T16" fmla="*/ 19 w 104"/>
                <a:gd name="T17" fmla="*/ 19 h 115"/>
                <a:gd name="T18" fmla="*/ 19 w 104"/>
                <a:gd name="T19" fmla="*/ 19 h 115"/>
                <a:gd name="T20" fmla="*/ 4 w 104"/>
                <a:gd name="T21" fmla="*/ 50 h 115"/>
                <a:gd name="T22" fmla="*/ 4 w 104"/>
                <a:gd name="T23" fmla="*/ 50 h 115"/>
                <a:gd name="T24" fmla="*/ 4 w 104"/>
                <a:gd name="T25" fmla="*/ 52 h 115"/>
                <a:gd name="T26" fmla="*/ 4 w 104"/>
                <a:gd name="T27" fmla="*/ 52 h 115"/>
                <a:gd name="T28" fmla="*/ 20 w 104"/>
                <a:gd name="T29" fmla="*/ 86 h 115"/>
                <a:gd name="T30" fmla="*/ 20 w 104"/>
                <a:gd name="T31" fmla="*/ 86 h 115"/>
                <a:gd name="T32" fmla="*/ 51 w 104"/>
                <a:gd name="T33" fmla="*/ 111 h 115"/>
                <a:gd name="T34" fmla="*/ 51 w 104"/>
                <a:gd name="T35" fmla="*/ 111 h 115"/>
                <a:gd name="T36" fmla="*/ 83 w 104"/>
                <a:gd name="T37" fmla="*/ 81 h 115"/>
                <a:gd name="T38" fmla="*/ 83 w 104"/>
                <a:gd name="T39" fmla="*/ 81 h 115"/>
                <a:gd name="T40" fmla="*/ 100 w 104"/>
                <a:gd name="T41" fmla="*/ 39 h 115"/>
                <a:gd name="T42" fmla="*/ 100 w 104"/>
                <a:gd name="T43" fmla="*/ 39 h 115"/>
                <a:gd name="T44" fmla="*/ 100 w 104"/>
                <a:gd name="T45" fmla="*/ 39 h 115"/>
                <a:gd name="T46" fmla="*/ 100 w 104"/>
                <a:gd name="T47" fmla="*/ 39 h 115"/>
                <a:gd name="T48" fmla="*/ 91 w 104"/>
                <a:gd name="T49" fmla="*/ 16 h 115"/>
                <a:gd name="T50" fmla="*/ 91 w 104"/>
                <a:gd name="T51" fmla="*/ 16 h 115"/>
                <a:gd name="T52" fmla="*/ 79 w 104"/>
                <a:gd name="T53" fmla="*/ 4 h 115"/>
                <a:gd name="T54" fmla="*/ 79 w 104"/>
                <a:gd name="T55" fmla="*/ 4 h 115"/>
                <a:gd name="T56" fmla="*/ 79 w 104"/>
                <a:gd name="T57" fmla="*/ 0 h 115"/>
                <a:gd name="T58" fmla="*/ 94 w 104"/>
                <a:gd name="T59" fmla="*/ 13 h 115"/>
                <a:gd name="T60" fmla="*/ 94 w 104"/>
                <a:gd name="T61" fmla="*/ 13 h 115"/>
                <a:gd name="T62" fmla="*/ 104 w 104"/>
                <a:gd name="T63" fmla="*/ 39 h 115"/>
                <a:gd name="T64" fmla="*/ 104 w 104"/>
                <a:gd name="T65" fmla="*/ 39 h 115"/>
                <a:gd name="T66" fmla="*/ 104 w 104"/>
                <a:gd name="T67" fmla="*/ 39 h 115"/>
                <a:gd name="T68" fmla="*/ 104 w 104"/>
                <a:gd name="T69" fmla="*/ 39 h 115"/>
                <a:gd name="T70" fmla="*/ 86 w 104"/>
                <a:gd name="T71" fmla="*/ 84 h 115"/>
                <a:gd name="T72" fmla="*/ 86 w 104"/>
                <a:gd name="T73" fmla="*/ 84 h 115"/>
                <a:gd name="T74" fmla="*/ 51 w 104"/>
                <a:gd name="T75" fmla="*/ 115 h 115"/>
                <a:gd name="T76" fmla="*/ 51 w 104"/>
                <a:gd name="T77" fmla="*/ 115 h 115"/>
                <a:gd name="T78" fmla="*/ 17 w 104"/>
                <a:gd name="T79" fmla="*/ 8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15">
                  <a:moveTo>
                    <a:pt x="17" y="89"/>
                  </a:moveTo>
                  <a:cubicBezTo>
                    <a:pt x="7" y="75"/>
                    <a:pt x="1" y="60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0" y="51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1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26" y="12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1" y="27"/>
                    <a:pt x="4" y="37"/>
                    <a:pt x="4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8"/>
                    <a:pt x="11" y="73"/>
                    <a:pt x="20" y="86"/>
                  </a:cubicBezTo>
                  <a:cubicBezTo>
                    <a:pt x="20" y="86"/>
                    <a:pt x="20" y="86"/>
                    <a:pt x="20" y="86"/>
                  </a:cubicBezTo>
                  <a:cubicBezTo>
                    <a:pt x="29" y="100"/>
                    <a:pt x="4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60" y="111"/>
                    <a:pt x="73" y="98"/>
                    <a:pt x="83" y="81"/>
                  </a:cubicBezTo>
                  <a:cubicBezTo>
                    <a:pt x="83" y="81"/>
                    <a:pt x="83" y="81"/>
                    <a:pt x="83" y="81"/>
                  </a:cubicBezTo>
                  <a:cubicBezTo>
                    <a:pt x="93" y="65"/>
                    <a:pt x="100" y="47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1"/>
                    <a:pt x="96" y="22"/>
                    <a:pt x="91" y="16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6" y="9"/>
                    <a:pt x="80" y="4"/>
                    <a:pt x="79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4" y="1"/>
                    <a:pt x="89" y="6"/>
                    <a:pt x="94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9" y="21"/>
                    <a:pt x="104" y="30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49"/>
                    <a:pt x="97" y="67"/>
                    <a:pt x="86" y="84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76" y="100"/>
                    <a:pt x="64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38" y="115"/>
                    <a:pt x="26" y="102"/>
                    <a:pt x="17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18"/>
            <p:cNvSpPr>
              <a:spLocks noEditPoints="1"/>
            </p:cNvSpPr>
            <p:nvPr/>
          </p:nvSpPr>
          <p:spPr bwMode="auto">
            <a:xfrm>
              <a:off x="1312" y="1886"/>
              <a:ext cx="356" cy="392"/>
            </a:xfrm>
            <a:custGeom>
              <a:avLst/>
              <a:gdLst>
                <a:gd name="T0" fmla="*/ 17 w 108"/>
                <a:gd name="T1" fmla="*/ 92 h 119"/>
                <a:gd name="T2" fmla="*/ 0 w 108"/>
                <a:gd name="T3" fmla="*/ 52 h 119"/>
                <a:gd name="T4" fmla="*/ 32 w 108"/>
                <a:gd name="T5" fmla="*/ 5 h 119"/>
                <a:gd name="T6" fmla="*/ 37 w 108"/>
                <a:gd name="T7" fmla="*/ 10 h 119"/>
                <a:gd name="T8" fmla="*/ 35 w 108"/>
                <a:gd name="T9" fmla="*/ 12 h 119"/>
                <a:gd name="T10" fmla="*/ 32 w 108"/>
                <a:gd name="T11" fmla="*/ 15 h 119"/>
                <a:gd name="T12" fmla="*/ 22 w 108"/>
                <a:gd name="T13" fmla="*/ 23 h 119"/>
                <a:gd name="T14" fmla="*/ 8 w 108"/>
                <a:gd name="T15" fmla="*/ 52 h 119"/>
                <a:gd name="T16" fmla="*/ 24 w 108"/>
                <a:gd name="T17" fmla="*/ 87 h 119"/>
                <a:gd name="T18" fmla="*/ 53 w 108"/>
                <a:gd name="T19" fmla="*/ 111 h 119"/>
                <a:gd name="T20" fmla="*/ 53 w 108"/>
                <a:gd name="T21" fmla="*/ 111 h 119"/>
                <a:gd name="T22" fmla="*/ 54 w 108"/>
                <a:gd name="T23" fmla="*/ 111 h 119"/>
                <a:gd name="T24" fmla="*/ 100 w 108"/>
                <a:gd name="T25" fmla="*/ 41 h 119"/>
                <a:gd name="T26" fmla="*/ 100 w 108"/>
                <a:gd name="T27" fmla="*/ 41 h 119"/>
                <a:gd name="T28" fmla="*/ 91 w 108"/>
                <a:gd name="T29" fmla="*/ 19 h 119"/>
                <a:gd name="T30" fmla="*/ 82 w 108"/>
                <a:gd name="T31" fmla="*/ 8 h 119"/>
                <a:gd name="T32" fmla="*/ 82 w 108"/>
                <a:gd name="T33" fmla="*/ 0 h 119"/>
                <a:gd name="T34" fmla="*/ 108 w 108"/>
                <a:gd name="T35" fmla="*/ 41 h 119"/>
                <a:gd name="T36" fmla="*/ 108 w 108"/>
                <a:gd name="T37" fmla="*/ 41 h 119"/>
                <a:gd name="T38" fmla="*/ 53 w 108"/>
                <a:gd name="T39" fmla="*/ 119 h 119"/>
                <a:gd name="T40" fmla="*/ 53 w 108"/>
                <a:gd name="T41" fmla="*/ 115 h 119"/>
                <a:gd name="T42" fmla="*/ 54 w 108"/>
                <a:gd name="T43" fmla="*/ 115 h 119"/>
                <a:gd name="T44" fmla="*/ 53 w 108"/>
                <a:gd name="T45" fmla="*/ 115 h 119"/>
                <a:gd name="T46" fmla="*/ 53 w 108"/>
                <a:gd name="T47" fmla="*/ 115 h 119"/>
                <a:gd name="T48" fmla="*/ 53 w 108"/>
                <a:gd name="T49" fmla="*/ 115 h 119"/>
                <a:gd name="T50" fmla="*/ 104 w 108"/>
                <a:gd name="T51" fmla="*/ 41 h 119"/>
                <a:gd name="T52" fmla="*/ 95 w 108"/>
                <a:gd name="T53" fmla="*/ 16 h 119"/>
                <a:gd name="T54" fmla="*/ 95 w 108"/>
                <a:gd name="T55" fmla="*/ 16 h 119"/>
                <a:gd name="T56" fmla="*/ 104 w 108"/>
                <a:gd name="T57" fmla="*/ 41 h 119"/>
                <a:gd name="T58" fmla="*/ 104 w 108"/>
                <a:gd name="T59" fmla="*/ 41 h 119"/>
                <a:gd name="T60" fmla="*/ 89 w 108"/>
                <a:gd name="T61" fmla="*/ 81 h 119"/>
                <a:gd name="T62" fmla="*/ 5 w 108"/>
                <a:gd name="T63" fmla="*/ 58 h 119"/>
                <a:gd name="T64" fmla="*/ 4 w 108"/>
                <a:gd name="T65" fmla="*/ 54 h 119"/>
                <a:gd name="T66" fmla="*/ 4 w 108"/>
                <a:gd name="T67" fmla="*/ 53 h 119"/>
                <a:gd name="T68" fmla="*/ 4 w 108"/>
                <a:gd name="T69" fmla="*/ 52 h 119"/>
                <a:gd name="T70" fmla="*/ 4 w 108"/>
                <a:gd name="T71" fmla="*/ 52 h 119"/>
                <a:gd name="T72" fmla="*/ 4 w 108"/>
                <a:gd name="T73" fmla="*/ 52 h 119"/>
                <a:gd name="T74" fmla="*/ 19 w 108"/>
                <a:gd name="T75" fmla="*/ 20 h 119"/>
                <a:gd name="T76" fmla="*/ 19 w 108"/>
                <a:gd name="T77" fmla="*/ 20 h 119"/>
                <a:gd name="T78" fmla="*/ 27 w 108"/>
                <a:gd name="T79" fmla="*/ 13 h 119"/>
                <a:gd name="T80" fmla="*/ 37 w 108"/>
                <a:gd name="T81" fmla="*/ 10 h 119"/>
                <a:gd name="T82" fmla="*/ 87 w 108"/>
                <a:gd name="T83" fmla="*/ 8 h 119"/>
                <a:gd name="T84" fmla="*/ 85 w 108"/>
                <a:gd name="T85" fmla="*/ 6 h 119"/>
                <a:gd name="T86" fmla="*/ 36 w 108"/>
                <a:gd name="T87" fmla="*/ 9 h 119"/>
                <a:gd name="T88" fmla="*/ 36 w 108"/>
                <a:gd name="T89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8" h="119">
                  <a:moveTo>
                    <a:pt x="17" y="92"/>
                  </a:moveTo>
                  <a:cubicBezTo>
                    <a:pt x="19" y="91"/>
                    <a:pt x="19" y="91"/>
                    <a:pt x="19" y="91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7" y="77"/>
                    <a:pt x="1" y="63"/>
                    <a:pt x="0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4"/>
                    <a:pt x="0" y="53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9" y="7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29" y="17"/>
                    <a:pt x="25" y="19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5" y="30"/>
                    <a:pt x="8" y="40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9"/>
                    <a:pt x="15" y="74"/>
                    <a:pt x="24" y="87"/>
                  </a:cubicBezTo>
                  <a:cubicBezTo>
                    <a:pt x="24" y="87"/>
                    <a:pt x="24" y="87"/>
                    <a:pt x="24" y="87"/>
                  </a:cubicBezTo>
                  <a:cubicBezTo>
                    <a:pt x="32" y="100"/>
                    <a:pt x="44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4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61" y="111"/>
                    <a:pt x="74" y="98"/>
                    <a:pt x="83" y="82"/>
                  </a:cubicBezTo>
                  <a:cubicBezTo>
                    <a:pt x="83" y="82"/>
                    <a:pt x="83" y="82"/>
                    <a:pt x="83" y="82"/>
                  </a:cubicBezTo>
                  <a:cubicBezTo>
                    <a:pt x="93" y="67"/>
                    <a:pt x="100" y="48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4"/>
                    <a:pt x="96" y="25"/>
                    <a:pt x="91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88" y="14"/>
                    <a:pt x="83" y="9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8" y="1"/>
                    <a:pt x="92" y="7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103" y="22"/>
                    <a:pt x="108" y="3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52"/>
                    <a:pt x="100" y="70"/>
                    <a:pt x="90" y="87"/>
                  </a:cubicBezTo>
                  <a:cubicBezTo>
                    <a:pt x="90" y="87"/>
                    <a:pt x="90" y="87"/>
                    <a:pt x="90" y="87"/>
                  </a:cubicBezTo>
                  <a:cubicBezTo>
                    <a:pt x="80" y="103"/>
                    <a:pt x="67" y="119"/>
                    <a:pt x="53" y="119"/>
                  </a:cubicBezTo>
                  <a:cubicBezTo>
                    <a:pt x="53" y="119"/>
                    <a:pt x="53" y="119"/>
                    <a:pt x="53" y="119"/>
                  </a:cubicBezTo>
                  <a:cubicBezTo>
                    <a:pt x="39" y="119"/>
                    <a:pt x="27" y="106"/>
                    <a:pt x="17" y="92"/>
                  </a:cubicBezTo>
                  <a:close/>
                  <a:moveTo>
                    <a:pt x="53" y="115"/>
                  </a:moveTo>
                  <a:cubicBezTo>
                    <a:pt x="63" y="115"/>
                    <a:pt x="75" y="103"/>
                    <a:pt x="84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75" y="103"/>
                    <a:pt x="63" y="115"/>
                    <a:pt x="54" y="115"/>
                  </a:cubicBezTo>
                  <a:cubicBezTo>
                    <a:pt x="54" y="115"/>
                    <a:pt x="54" y="115"/>
                    <a:pt x="54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45" y="115"/>
                    <a:pt x="37" y="109"/>
                    <a:pt x="29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7" y="109"/>
                    <a:pt x="45" y="115"/>
                    <a:pt x="53" y="115"/>
                  </a:cubicBezTo>
                  <a:close/>
                  <a:moveTo>
                    <a:pt x="89" y="81"/>
                  </a:moveTo>
                  <a:cubicBezTo>
                    <a:pt x="98" y="66"/>
                    <a:pt x="104" y="49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32"/>
                    <a:pt x="100" y="23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100" y="23"/>
                    <a:pt x="104" y="32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50"/>
                    <a:pt x="98" y="66"/>
                    <a:pt x="89" y="81"/>
                  </a:cubicBezTo>
                  <a:close/>
                  <a:moveTo>
                    <a:pt x="4" y="54"/>
                  </a:moveTo>
                  <a:cubicBezTo>
                    <a:pt x="4" y="55"/>
                    <a:pt x="4" y="56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6"/>
                    <a:pt x="4" y="55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lose/>
                  <a:moveTo>
                    <a:pt x="4" y="53"/>
                  </a:moveTo>
                  <a:cubicBezTo>
                    <a:pt x="4" y="53"/>
                    <a:pt x="4" y="53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3"/>
                    <a:pt x="4" y="53"/>
                  </a:cubicBezTo>
                  <a:close/>
                  <a:moveTo>
                    <a:pt x="4" y="52"/>
                  </a:moveTo>
                  <a:cubicBezTo>
                    <a:pt x="4" y="52"/>
                    <a:pt x="4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lose/>
                  <a:moveTo>
                    <a:pt x="19" y="20"/>
                  </a:moveTo>
                  <a:cubicBezTo>
                    <a:pt x="16" y="23"/>
                    <a:pt x="12" y="27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2" y="27"/>
                    <a:pt x="16" y="23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2" y="17"/>
                    <a:pt x="25" y="15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5" y="15"/>
                    <a:pt x="22" y="17"/>
                    <a:pt x="19" y="20"/>
                  </a:cubicBezTo>
                  <a:close/>
                  <a:moveTo>
                    <a:pt x="37" y="10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lose/>
                  <a:moveTo>
                    <a:pt x="87" y="8"/>
                  </a:moveTo>
                  <a:cubicBezTo>
                    <a:pt x="88" y="8"/>
                    <a:pt x="89" y="9"/>
                    <a:pt x="89" y="1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8" y="8"/>
                    <a:pt x="86" y="7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6" y="7"/>
                    <a:pt x="87" y="8"/>
                  </a:cubicBezTo>
                  <a:close/>
                  <a:moveTo>
                    <a:pt x="36" y="9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19"/>
            <p:cNvSpPr/>
            <p:nvPr/>
          </p:nvSpPr>
          <p:spPr bwMode="auto">
            <a:xfrm>
              <a:off x="1427" y="1902"/>
              <a:ext cx="122" cy="66"/>
            </a:xfrm>
            <a:custGeom>
              <a:avLst/>
              <a:gdLst>
                <a:gd name="T0" fmla="*/ 0 w 122"/>
                <a:gd name="T1" fmla="*/ 17 h 66"/>
                <a:gd name="T2" fmla="*/ 0 w 122"/>
                <a:gd name="T3" fmla="*/ 17 h 66"/>
                <a:gd name="T4" fmla="*/ 13 w 122"/>
                <a:gd name="T5" fmla="*/ 10 h 66"/>
                <a:gd name="T6" fmla="*/ 30 w 122"/>
                <a:gd name="T7" fmla="*/ 40 h 66"/>
                <a:gd name="T8" fmla="*/ 56 w 122"/>
                <a:gd name="T9" fmla="*/ 4 h 66"/>
                <a:gd name="T10" fmla="*/ 102 w 122"/>
                <a:gd name="T11" fmla="*/ 33 h 66"/>
                <a:gd name="T12" fmla="*/ 109 w 122"/>
                <a:gd name="T13" fmla="*/ 0 h 66"/>
                <a:gd name="T14" fmla="*/ 122 w 122"/>
                <a:gd name="T15" fmla="*/ 4 h 66"/>
                <a:gd name="T16" fmla="*/ 112 w 122"/>
                <a:gd name="T17" fmla="*/ 56 h 66"/>
                <a:gd name="T18" fmla="*/ 59 w 122"/>
                <a:gd name="T19" fmla="*/ 20 h 66"/>
                <a:gd name="T20" fmla="*/ 26 w 122"/>
                <a:gd name="T21" fmla="*/ 66 h 66"/>
                <a:gd name="T22" fmla="*/ 0 w 122"/>
                <a:gd name="T23" fmla="*/ 17 h 66"/>
                <a:gd name="T24" fmla="*/ 0 w 122"/>
                <a:gd name="T25" fmla="*/ 1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2" h="66">
                  <a:moveTo>
                    <a:pt x="0" y="17"/>
                  </a:moveTo>
                  <a:lnTo>
                    <a:pt x="0" y="17"/>
                  </a:lnTo>
                  <a:lnTo>
                    <a:pt x="13" y="10"/>
                  </a:lnTo>
                  <a:lnTo>
                    <a:pt x="30" y="40"/>
                  </a:lnTo>
                  <a:lnTo>
                    <a:pt x="56" y="4"/>
                  </a:lnTo>
                  <a:lnTo>
                    <a:pt x="102" y="33"/>
                  </a:lnTo>
                  <a:lnTo>
                    <a:pt x="109" y="0"/>
                  </a:lnTo>
                  <a:lnTo>
                    <a:pt x="122" y="4"/>
                  </a:lnTo>
                  <a:lnTo>
                    <a:pt x="112" y="56"/>
                  </a:lnTo>
                  <a:lnTo>
                    <a:pt x="59" y="20"/>
                  </a:lnTo>
                  <a:lnTo>
                    <a:pt x="26" y="66"/>
                  </a:ln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20"/>
            <p:cNvSpPr>
              <a:spLocks noEditPoints="1"/>
            </p:cNvSpPr>
            <p:nvPr/>
          </p:nvSpPr>
          <p:spPr bwMode="auto">
            <a:xfrm>
              <a:off x="1420" y="1896"/>
              <a:ext cx="139" cy="85"/>
            </a:xfrm>
            <a:custGeom>
              <a:avLst/>
              <a:gdLst>
                <a:gd name="T0" fmla="*/ 0 w 139"/>
                <a:gd name="T1" fmla="*/ 26 h 85"/>
                <a:gd name="T2" fmla="*/ 7 w 139"/>
                <a:gd name="T3" fmla="*/ 23 h 85"/>
                <a:gd name="T4" fmla="*/ 0 w 139"/>
                <a:gd name="T5" fmla="*/ 26 h 85"/>
                <a:gd name="T6" fmla="*/ 7 w 139"/>
                <a:gd name="T7" fmla="*/ 20 h 85"/>
                <a:gd name="T8" fmla="*/ 4 w 139"/>
                <a:gd name="T9" fmla="*/ 16 h 85"/>
                <a:gd name="T10" fmla="*/ 20 w 139"/>
                <a:gd name="T11" fmla="*/ 6 h 85"/>
                <a:gd name="T12" fmla="*/ 37 w 139"/>
                <a:gd name="T13" fmla="*/ 33 h 85"/>
                <a:gd name="T14" fmla="*/ 60 w 139"/>
                <a:gd name="T15" fmla="*/ 0 h 85"/>
                <a:gd name="T16" fmla="*/ 106 w 139"/>
                <a:gd name="T17" fmla="*/ 29 h 85"/>
                <a:gd name="T18" fmla="*/ 113 w 139"/>
                <a:gd name="T19" fmla="*/ 0 h 85"/>
                <a:gd name="T20" fmla="*/ 139 w 139"/>
                <a:gd name="T21" fmla="*/ 6 h 85"/>
                <a:gd name="T22" fmla="*/ 123 w 139"/>
                <a:gd name="T23" fmla="*/ 72 h 85"/>
                <a:gd name="T24" fmla="*/ 66 w 139"/>
                <a:gd name="T25" fmla="*/ 36 h 85"/>
                <a:gd name="T26" fmla="*/ 33 w 139"/>
                <a:gd name="T27" fmla="*/ 85 h 85"/>
                <a:gd name="T28" fmla="*/ 0 w 139"/>
                <a:gd name="T29" fmla="*/ 26 h 85"/>
                <a:gd name="T30" fmla="*/ 0 w 139"/>
                <a:gd name="T31" fmla="*/ 26 h 85"/>
                <a:gd name="T32" fmla="*/ 37 w 139"/>
                <a:gd name="T33" fmla="*/ 59 h 85"/>
                <a:gd name="T34" fmla="*/ 63 w 139"/>
                <a:gd name="T35" fmla="*/ 20 h 85"/>
                <a:gd name="T36" fmla="*/ 116 w 139"/>
                <a:gd name="T37" fmla="*/ 49 h 85"/>
                <a:gd name="T38" fmla="*/ 123 w 139"/>
                <a:gd name="T39" fmla="*/ 16 h 85"/>
                <a:gd name="T40" fmla="*/ 116 w 139"/>
                <a:gd name="T41" fmla="*/ 49 h 85"/>
                <a:gd name="T42" fmla="*/ 63 w 139"/>
                <a:gd name="T43" fmla="*/ 20 h 85"/>
                <a:gd name="T44" fmla="*/ 37 w 139"/>
                <a:gd name="T45" fmla="*/ 59 h 85"/>
                <a:gd name="T46" fmla="*/ 37 w 139"/>
                <a:gd name="T47" fmla="*/ 59 h 85"/>
                <a:gd name="T48" fmla="*/ 37 w 139"/>
                <a:gd name="T49" fmla="*/ 59 h 85"/>
                <a:gd name="T50" fmla="*/ 17 w 139"/>
                <a:gd name="T51" fmla="*/ 29 h 85"/>
                <a:gd name="T52" fmla="*/ 17 w 139"/>
                <a:gd name="T53" fmla="*/ 23 h 85"/>
                <a:gd name="T54" fmla="*/ 17 w 139"/>
                <a:gd name="T55" fmla="*/ 23 h 85"/>
                <a:gd name="T56" fmla="*/ 17 w 139"/>
                <a:gd name="T57" fmla="*/ 29 h 85"/>
                <a:gd name="T58" fmla="*/ 17 w 139"/>
                <a:gd name="T59" fmla="*/ 2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9" h="85">
                  <a:moveTo>
                    <a:pt x="0" y="26"/>
                  </a:moveTo>
                  <a:lnTo>
                    <a:pt x="7" y="23"/>
                  </a:lnTo>
                  <a:lnTo>
                    <a:pt x="0" y="26"/>
                  </a:lnTo>
                  <a:lnTo>
                    <a:pt x="7" y="20"/>
                  </a:lnTo>
                  <a:lnTo>
                    <a:pt x="4" y="16"/>
                  </a:lnTo>
                  <a:lnTo>
                    <a:pt x="20" y="6"/>
                  </a:lnTo>
                  <a:lnTo>
                    <a:pt x="37" y="33"/>
                  </a:lnTo>
                  <a:lnTo>
                    <a:pt x="60" y="0"/>
                  </a:lnTo>
                  <a:lnTo>
                    <a:pt x="106" y="29"/>
                  </a:lnTo>
                  <a:lnTo>
                    <a:pt x="113" y="0"/>
                  </a:lnTo>
                  <a:lnTo>
                    <a:pt x="139" y="6"/>
                  </a:lnTo>
                  <a:lnTo>
                    <a:pt x="123" y="72"/>
                  </a:lnTo>
                  <a:lnTo>
                    <a:pt x="66" y="36"/>
                  </a:lnTo>
                  <a:lnTo>
                    <a:pt x="33" y="85"/>
                  </a:lnTo>
                  <a:lnTo>
                    <a:pt x="0" y="26"/>
                  </a:lnTo>
                  <a:lnTo>
                    <a:pt x="0" y="26"/>
                  </a:lnTo>
                  <a:close/>
                  <a:moveTo>
                    <a:pt x="37" y="59"/>
                  </a:moveTo>
                  <a:lnTo>
                    <a:pt x="63" y="20"/>
                  </a:lnTo>
                  <a:lnTo>
                    <a:pt x="116" y="49"/>
                  </a:lnTo>
                  <a:lnTo>
                    <a:pt x="123" y="16"/>
                  </a:lnTo>
                  <a:lnTo>
                    <a:pt x="116" y="49"/>
                  </a:lnTo>
                  <a:lnTo>
                    <a:pt x="63" y="20"/>
                  </a:lnTo>
                  <a:lnTo>
                    <a:pt x="37" y="59"/>
                  </a:lnTo>
                  <a:lnTo>
                    <a:pt x="37" y="59"/>
                  </a:lnTo>
                  <a:lnTo>
                    <a:pt x="37" y="59"/>
                  </a:lnTo>
                  <a:close/>
                  <a:moveTo>
                    <a:pt x="17" y="29"/>
                  </a:moveTo>
                  <a:lnTo>
                    <a:pt x="17" y="23"/>
                  </a:lnTo>
                  <a:lnTo>
                    <a:pt x="17" y="23"/>
                  </a:lnTo>
                  <a:lnTo>
                    <a:pt x="17" y="29"/>
                  </a:lnTo>
                  <a:lnTo>
                    <a:pt x="17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21"/>
            <p:cNvSpPr>
              <a:spLocks noEditPoints="1"/>
            </p:cNvSpPr>
            <p:nvPr/>
          </p:nvSpPr>
          <p:spPr bwMode="auto">
            <a:xfrm>
              <a:off x="1467" y="1912"/>
              <a:ext cx="82" cy="244"/>
            </a:xfrm>
            <a:custGeom>
              <a:avLst/>
              <a:gdLst>
                <a:gd name="T0" fmla="*/ 3 w 82"/>
                <a:gd name="T1" fmla="*/ 198 h 244"/>
                <a:gd name="T2" fmla="*/ 0 w 82"/>
                <a:gd name="T3" fmla="*/ 194 h 244"/>
                <a:gd name="T4" fmla="*/ 10 w 82"/>
                <a:gd name="T5" fmla="*/ 4 h 244"/>
                <a:gd name="T6" fmla="*/ 23 w 82"/>
                <a:gd name="T7" fmla="*/ 0 h 244"/>
                <a:gd name="T8" fmla="*/ 82 w 82"/>
                <a:gd name="T9" fmla="*/ 155 h 244"/>
                <a:gd name="T10" fmla="*/ 49 w 82"/>
                <a:gd name="T11" fmla="*/ 244 h 244"/>
                <a:gd name="T12" fmla="*/ 3 w 82"/>
                <a:gd name="T13" fmla="*/ 198 h 244"/>
                <a:gd name="T14" fmla="*/ 3 w 82"/>
                <a:gd name="T15" fmla="*/ 198 h 244"/>
                <a:gd name="T16" fmla="*/ 46 w 82"/>
                <a:gd name="T17" fmla="*/ 221 h 244"/>
                <a:gd name="T18" fmla="*/ 69 w 82"/>
                <a:gd name="T19" fmla="*/ 155 h 244"/>
                <a:gd name="T20" fmla="*/ 23 w 82"/>
                <a:gd name="T21" fmla="*/ 33 h 244"/>
                <a:gd name="T22" fmla="*/ 13 w 82"/>
                <a:gd name="T23" fmla="*/ 188 h 244"/>
                <a:gd name="T24" fmla="*/ 46 w 82"/>
                <a:gd name="T25" fmla="*/ 221 h 244"/>
                <a:gd name="T26" fmla="*/ 46 w 82"/>
                <a:gd name="T27" fmla="*/ 22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244">
                  <a:moveTo>
                    <a:pt x="3" y="198"/>
                  </a:moveTo>
                  <a:lnTo>
                    <a:pt x="0" y="194"/>
                  </a:lnTo>
                  <a:lnTo>
                    <a:pt x="10" y="4"/>
                  </a:lnTo>
                  <a:lnTo>
                    <a:pt x="23" y="0"/>
                  </a:lnTo>
                  <a:lnTo>
                    <a:pt x="82" y="155"/>
                  </a:lnTo>
                  <a:lnTo>
                    <a:pt x="49" y="244"/>
                  </a:lnTo>
                  <a:lnTo>
                    <a:pt x="3" y="198"/>
                  </a:lnTo>
                  <a:lnTo>
                    <a:pt x="3" y="198"/>
                  </a:lnTo>
                  <a:close/>
                  <a:moveTo>
                    <a:pt x="46" y="221"/>
                  </a:moveTo>
                  <a:lnTo>
                    <a:pt x="69" y="155"/>
                  </a:lnTo>
                  <a:lnTo>
                    <a:pt x="23" y="33"/>
                  </a:lnTo>
                  <a:lnTo>
                    <a:pt x="13" y="188"/>
                  </a:lnTo>
                  <a:lnTo>
                    <a:pt x="46" y="221"/>
                  </a:lnTo>
                  <a:lnTo>
                    <a:pt x="46" y="2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22"/>
            <p:cNvSpPr>
              <a:spLocks noEditPoints="1"/>
            </p:cNvSpPr>
            <p:nvPr/>
          </p:nvSpPr>
          <p:spPr bwMode="auto">
            <a:xfrm>
              <a:off x="1460" y="1906"/>
              <a:ext cx="96" cy="263"/>
            </a:xfrm>
            <a:custGeom>
              <a:avLst/>
              <a:gdLst>
                <a:gd name="T0" fmla="*/ 3 w 96"/>
                <a:gd name="T1" fmla="*/ 207 h 263"/>
                <a:gd name="T2" fmla="*/ 10 w 96"/>
                <a:gd name="T3" fmla="*/ 204 h 263"/>
                <a:gd name="T4" fmla="*/ 13 w 96"/>
                <a:gd name="T5" fmla="*/ 197 h 263"/>
                <a:gd name="T6" fmla="*/ 56 w 96"/>
                <a:gd name="T7" fmla="*/ 240 h 263"/>
                <a:gd name="T8" fmla="*/ 56 w 96"/>
                <a:gd name="T9" fmla="*/ 240 h 263"/>
                <a:gd name="T10" fmla="*/ 13 w 96"/>
                <a:gd name="T11" fmla="*/ 197 h 263"/>
                <a:gd name="T12" fmla="*/ 20 w 96"/>
                <a:gd name="T13" fmla="*/ 85 h 263"/>
                <a:gd name="T14" fmla="*/ 13 w 96"/>
                <a:gd name="T15" fmla="*/ 197 h 263"/>
                <a:gd name="T16" fmla="*/ 13 w 96"/>
                <a:gd name="T17" fmla="*/ 197 h 263"/>
                <a:gd name="T18" fmla="*/ 10 w 96"/>
                <a:gd name="T19" fmla="*/ 204 h 263"/>
                <a:gd name="T20" fmla="*/ 3 w 96"/>
                <a:gd name="T21" fmla="*/ 207 h 263"/>
                <a:gd name="T22" fmla="*/ 0 w 96"/>
                <a:gd name="T23" fmla="*/ 204 h 263"/>
                <a:gd name="T24" fmla="*/ 10 w 96"/>
                <a:gd name="T25" fmla="*/ 3 h 263"/>
                <a:gd name="T26" fmla="*/ 33 w 96"/>
                <a:gd name="T27" fmla="*/ 0 h 263"/>
                <a:gd name="T28" fmla="*/ 96 w 96"/>
                <a:gd name="T29" fmla="*/ 161 h 263"/>
                <a:gd name="T30" fmla="*/ 59 w 96"/>
                <a:gd name="T31" fmla="*/ 263 h 263"/>
                <a:gd name="T32" fmla="*/ 3 w 96"/>
                <a:gd name="T33" fmla="*/ 207 h 263"/>
                <a:gd name="T34" fmla="*/ 3 w 96"/>
                <a:gd name="T35" fmla="*/ 207 h 263"/>
                <a:gd name="T36" fmla="*/ 53 w 96"/>
                <a:gd name="T37" fmla="*/ 227 h 263"/>
                <a:gd name="T38" fmla="*/ 56 w 96"/>
                <a:gd name="T39" fmla="*/ 220 h 263"/>
                <a:gd name="T40" fmla="*/ 53 w 96"/>
                <a:gd name="T41" fmla="*/ 227 h 263"/>
                <a:gd name="T42" fmla="*/ 53 w 96"/>
                <a:gd name="T43" fmla="*/ 227 h 263"/>
                <a:gd name="T44" fmla="*/ 26 w 96"/>
                <a:gd name="T45" fmla="*/ 194 h 263"/>
                <a:gd name="T46" fmla="*/ 50 w 96"/>
                <a:gd name="T47" fmla="*/ 214 h 263"/>
                <a:gd name="T48" fmla="*/ 69 w 96"/>
                <a:gd name="T49" fmla="*/ 161 h 263"/>
                <a:gd name="T50" fmla="*/ 33 w 96"/>
                <a:gd name="T51" fmla="*/ 72 h 263"/>
                <a:gd name="T52" fmla="*/ 26 w 96"/>
                <a:gd name="T53" fmla="*/ 194 h 263"/>
                <a:gd name="T54" fmla="*/ 26 w 96"/>
                <a:gd name="T55" fmla="*/ 194 h 263"/>
                <a:gd name="T56" fmla="*/ 83 w 96"/>
                <a:gd name="T57" fmla="*/ 161 h 263"/>
                <a:gd name="T58" fmla="*/ 83 w 96"/>
                <a:gd name="T59" fmla="*/ 161 h 263"/>
                <a:gd name="T60" fmla="*/ 26 w 96"/>
                <a:gd name="T61" fmla="*/ 13 h 263"/>
                <a:gd name="T62" fmla="*/ 23 w 96"/>
                <a:gd name="T63" fmla="*/ 13 h 263"/>
                <a:gd name="T64" fmla="*/ 23 w 96"/>
                <a:gd name="T65" fmla="*/ 39 h 263"/>
                <a:gd name="T66" fmla="*/ 36 w 96"/>
                <a:gd name="T67" fmla="*/ 36 h 263"/>
                <a:gd name="T68" fmla="*/ 83 w 96"/>
                <a:gd name="T69" fmla="*/ 161 h 263"/>
                <a:gd name="T70" fmla="*/ 83 w 96"/>
                <a:gd name="T71" fmla="*/ 161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6" h="263">
                  <a:moveTo>
                    <a:pt x="3" y="207"/>
                  </a:moveTo>
                  <a:lnTo>
                    <a:pt x="10" y="204"/>
                  </a:lnTo>
                  <a:lnTo>
                    <a:pt x="13" y="197"/>
                  </a:lnTo>
                  <a:lnTo>
                    <a:pt x="56" y="240"/>
                  </a:lnTo>
                  <a:lnTo>
                    <a:pt x="56" y="240"/>
                  </a:lnTo>
                  <a:lnTo>
                    <a:pt x="13" y="197"/>
                  </a:lnTo>
                  <a:lnTo>
                    <a:pt x="20" y="85"/>
                  </a:lnTo>
                  <a:lnTo>
                    <a:pt x="13" y="197"/>
                  </a:lnTo>
                  <a:lnTo>
                    <a:pt x="13" y="197"/>
                  </a:lnTo>
                  <a:lnTo>
                    <a:pt x="10" y="204"/>
                  </a:lnTo>
                  <a:lnTo>
                    <a:pt x="3" y="207"/>
                  </a:lnTo>
                  <a:lnTo>
                    <a:pt x="0" y="204"/>
                  </a:lnTo>
                  <a:lnTo>
                    <a:pt x="10" y="3"/>
                  </a:lnTo>
                  <a:lnTo>
                    <a:pt x="33" y="0"/>
                  </a:lnTo>
                  <a:lnTo>
                    <a:pt x="96" y="161"/>
                  </a:lnTo>
                  <a:lnTo>
                    <a:pt x="59" y="263"/>
                  </a:lnTo>
                  <a:lnTo>
                    <a:pt x="3" y="207"/>
                  </a:lnTo>
                  <a:lnTo>
                    <a:pt x="3" y="207"/>
                  </a:lnTo>
                  <a:close/>
                  <a:moveTo>
                    <a:pt x="53" y="227"/>
                  </a:moveTo>
                  <a:lnTo>
                    <a:pt x="56" y="220"/>
                  </a:lnTo>
                  <a:lnTo>
                    <a:pt x="53" y="227"/>
                  </a:lnTo>
                  <a:lnTo>
                    <a:pt x="53" y="227"/>
                  </a:lnTo>
                  <a:close/>
                  <a:moveTo>
                    <a:pt x="26" y="194"/>
                  </a:moveTo>
                  <a:lnTo>
                    <a:pt x="50" y="214"/>
                  </a:lnTo>
                  <a:lnTo>
                    <a:pt x="69" y="161"/>
                  </a:lnTo>
                  <a:lnTo>
                    <a:pt x="33" y="72"/>
                  </a:lnTo>
                  <a:lnTo>
                    <a:pt x="26" y="194"/>
                  </a:lnTo>
                  <a:lnTo>
                    <a:pt x="26" y="194"/>
                  </a:lnTo>
                  <a:close/>
                  <a:moveTo>
                    <a:pt x="83" y="161"/>
                  </a:moveTo>
                  <a:lnTo>
                    <a:pt x="83" y="161"/>
                  </a:lnTo>
                  <a:lnTo>
                    <a:pt x="26" y="13"/>
                  </a:lnTo>
                  <a:lnTo>
                    <a:pt x="23" y="13"/>
                  </a:lnTo>
                  <a:lnTo>
                    <a:pt x="23" y="39"/>
                  </a:lnTo>
                  <a:lnTo>
                    <a:pt x="36" y="36"/>
                  </a:lnTo>
                  <a:lnTo>
                    <a:pt x="83" y="161"/>
                  </a:lnTo>
                  <a:lnTo>
                    <a:pt x="83" y="1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23"/>
            <p:cNvSpPr/>
            <p:nvPr/>
          </p:nvSpPr>
          <p:spPr bwMode="auto">
            <a:xfrm>
              <a:off x="1051" y="1626"/>
              <a:ext cx="360" cy="293"/>
            </a:xfrm>
            <a:custGeom>
              <a:avLst/>
              <a:gdLst>
                <a:gd name="T0" fmla="*/ 49 w 360"/>
                <a:gd name="T1" fmla="*/ 13 h 293"/>
                <a:gd name="T2" fmla="*/ 0 w 360"/>
                <a:gd name="T3" fmla="*/ 13 h 293"/>
                <a:gd name="T4" fmla="*/ 0 w 360"/>
                <a:gd name="T5" fmla="*/ 0 h 293"/>
                <a:gd name="T6" fmla="*/ 53 w 360"/>
                <a:gd name="T7" fmla="*/ 0 h 293"/>
                <a:gd name="T8" fmla="*/ 360 w 360"/>
                <a:gd name="T9" fmla="*/ 283 h 293"/>
                <a:gd name="T10" fmla="*/ 350 w 360"/>
                <a:gd name="T11" fmla="*/ 293 h 293"/>
                <a:gd name="T12" fmla="*/ 49 w 360"/>
                <a:gd name="T13" fmla="*/ 13 h 293"/>
                <a:gd name="T14" fmla="*/ 49 w 360"/>
                <a:gd name="T15" fmla="*/ 1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0" h="293">
                  <a:moveTo>
                    <a:pt x="4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53" y="0"/>
                  </a:lnTo>
                  <a:lnTo>
                    <a:pt x="360" y="283"/>
                  </a:lnTo>
                  <a:lnTo>
                    <a:pt x="350" y="293"/>
                  </a:lnTo>
                  <a:lnTo>
                    <a:pt x="49" y="13"/>
                  </a:lnTo>
                  <a:lnTo>
                    <a:pt x="49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24"/>
            <p:cNvSpPr>
              <a:spLocks noEditPoints="1"/>
            </p:cNvSpPr>
            <p:nvPr/>
          </p:nvSpPr>
          <p:spPr bwMode="auto">
            <a:xfrm>
              <a:off x="1044" y="1619"/>
              <a:ext cx="376" cy="310"/>
            </a:xfrm>
            <a:custGeom>
              <a:avLst/>
              <a:gdLst>
                <a:gd name="T0" fmla="*/ 53 w 376"/>
                <a:gd name="T1" fmla="*/ 27 h 310"/>
                <a:gd name="T2" fmla="*/ 0 w 376"/>
                <a:gd name="T3" fmla="*/ 27 h 310"/>
                <a:gd name="T4" fmla="*/ 0 w 376"/>
                <a:gd name="T5" fmla="*/ 0 h 310"/>
                <a:gd name="T6" fmla="*/ 63 w 376"/>
                <a:gd name="T7" fmla="*/ 0 h 310"/>
                <a:gd name="T8" fmla="*/ 376 w 376"/>
                <a:gd name="T9" fmla="*/ 290 h 310"/>
                <a:gd name="T10" fmla="*/ 357 w 376"/>
                <a:gd name="T11" fmla="*/ 310 h 310"/>
                <a:gd name="T12" fmla="*/ 53 w 376"/>
                <a:gd name="T13" fmla="*/ 27 h 310"/>
                <a:gd name="T14" fmla="*/ 53 w 376"/>
                <a:gd name="T15" fmla="*/ 27 h 310"/>
                <a:gd name="T16" fmla="*/ 56 w 376"/>
                <a:gd name="T17" fmla="*/ 14 h 310"/>
                <a:gd name="T18" fmla="*/ 357 w 376"/>
                <a:gd name="T19" fmla="*/ 290 h 310"/>
                <a:gd name="T20" fmla="*/ 56 w 376"/>
                <a:gd name="T21" fmla="*/ 14 h 310"/>
                <a:gd name="T22" fmla="*/ 13 w 376"/>
                <a:gd name="T23" fmla="*/ 14 h 310"/>
                <a:gd name="T24" fmla="*/ 13 w 376"/>
                <a:gd name="T25" fmla="*/ 14 h 310"/>
                <a:gd name="T26" fmla="*/ 56 w 376"/>
                <a:gd name="T27" fmla="*/ 14 h 310"/>
                <a:gd name="T28" fmla="*/ 56 w 376"/>
                <a:gd name="T29" fmla="*/ 20 h 310"/>
                <a:gd name="T30" fmla="*/ 50 w 376"/>
                <a:gd name="T31" fmla="*/ 27 h 310"/>
                <a:gd name="T32" fmla="*/ 56 w 376"/>
                <a:gd name="T33" fmla="*/ 20 h 310"/>
                <a:gd name="T34" fmla="*/ 56 w 376"/>
                <a:gd name="T35" fmla="*/ 14 h 310"/>
                <a:gd name="T36" fmla="*/ 56 w 376"/>
                <a:gd name="T37" fmla="*/ 14 h 310"/>
                <a:gd name="T38" fmla="*/ 56 w 376"/>
                <a:gd name="T39" fmla="*/ 14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76" h="310">
                  <a:moveTo>
                    <a:pt x="53" y="27"/>
                  </a:moveTo>
                  <a:lnTo>
                    <a:pt x="0" y="27"/>
                  </a:lnTo>
                  <a:lnTo>
                    <a:pt x="0" y="0"/>
                  </a:lnTo>
                  <a:lnTo>
                    <a:pt x="63" y="0"/>
                  </a:lnTo>
                  <a:lnTo>
                    <a:pt x="376" y="290"/>
                  </a:lnTo>
                  <a:lnTo>
                    <a:pt x="357" y="310"/>
                  </a:lnTo>
                  <a:lnTo>
                    <a:pt x="53" y="27"/>
                  </a:lnTo>
                  <a:lnTo>
                    <a:pt x="53" y="27"/>
                  </a:lnTo>
                  <a:close/>
                  <a:moveTo>
                    <a:pt x="56" y="14"/>
                  </a:moveTo>
                  <a:lnTo>
                    <a:pt x="357" y="290"/>
                  </a:lnTo>
                  <a:lnTo>
                    <a:pt x="56" y="14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56" y="14"/>
                  </a:lnTo>
                  <a:lnTo>
                    <a:pt x="56" y="20"/>
                  </a:lnTo>
                  <a:lnTo>
                    <a:pt x="50" y="27"/>
                  </a:lnTo>
                  <a:lnTo>
                    <a:pt x="56" y="20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25"/>
            <p:cNvSpPr>
              <a:spLocks noEditPoints="1"/>
            </p:cNvSpPr>
            <p:nvPr/>
          </p:nvSpPr>
          <p:spPr bwMode="auto">
            <a:xfrm>
              <a:off x="1074" y="1593"/>
              <a:ext cx="33" cy="53"/>
            </a:xfrm>
            <a:custGeom>
              <a:avLst/>
              <a:gdLst>
                <a:gd name="T0" fmla="*/ 0 w 33"/>
                <a:gd name="T1" fmla="*/ 26 h 53"/>
                <a:gd name="T2" fmla="*/ 7 w 33"/>
                <a:gd name="T3" fmla="*/ 17 h 53"/>
                <a:gd name="T4" fmla="*/ 20 w 33"/>
                <a:gd name="T5" fmla="*/ 26 h 53"/>
                <a:gd name="T6" fmla="*/ 20 w 33"/>
                <a:gd name="T7" fmla="*/ 0 h 53"/>
                <a:gd name="T8" fmla="*/ 33 w 33"/>
                <a:gd name="T9" fmla="*/ 0 h 53"/>
                <a:gd name="T10" fmla="*/ 33 w 33"/>
                <a:gd name="T11" fmla="*/ 53 h 53"/>
                <a:gd name="T12" fmla="*/ 0 w 33"/>
                <a:gd name="T13" fmla="*/ 26 h 53"/>
                <a:gd name="T14" fmla="*/ 0 w 33"/>
                <a:gd name="T15" fmla="*/ 26 h 53"/>
                <a:gd name="T16" fmla="*/ 0 w 33"/>
                <a:gd name="T17" fmla="*/ 26 h 53"/>
                <a:gd name="T18" fmla="*/ 0 w 33"/>
                <a:gd name="T19" fmla="*/ 26 h 53"/>
                <a:gd name="T20" fmla="*/ 0 w 33"/>
                <a:gd name="T21" fmla="*/ 26 h 53"/>
                <a:gd name="T22" fmla="*/ 0 w 33"/>
                <a:gd name="T23" fmla="*/ 26 h 53"/>
                <a:gd name="T24" fmla="*/ 0 w 33"/>
                <a:gd name="T25" fmla="*/ 2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53">
                  <a:moveTo>
                    <a:pt x="0" y="26"/>
                  </a:moveTo>
                  <a:lnTo>
                    <a:pt x="7" y="17"/>
                  </a:lnTo>
                  <a:lnTo>
                    <a:pt x="20" y="26"/>
                  </a:lnTo>
                  <a:lnTo>
                    <a:pt x="20" y="0"/>
                  </a:lnTo>
                  <a:lnTo>
                    <a:pt x="33" y="0"/>
                  </a:lnTo>
                  <a:lnTo>
                    <a:pt x="33" y="53"/>
                  </a:lnTo>
                  <a:lnTo>
                    <a:pt x="0" y="26"/>
                  </a:lnTo>
                  <a:lnTo>
                    <a:pt x="0" y="26"/>
                  </a:lnTo>
                  <a:close/>
                  <a:moveTo>
                    <a:pt x="0" y="26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26"/>
            <p:cNvSpPr>
              <a:spLocks noEditPoints="1"/>
            </p:cNvSpPr>
            <p:nvPr/>
          </p:nvSpPr>
          <p:spPr bwMode="auto">
            <a:xfrm>
              <a:off x="1064" y="1587"/>
              <a:ext cx="50" cy="75"/>
            </a:xfrm>
            <a:custGeom>
              <a:avLst/>
              <a:gdLst>
                <a:gd name="T0" fmla="*/ 10 w 50"/>
                <a:gd name="T1" fmla="*/ 42 h 75"/>
                <a:gd name="T2" fmla="*/ 3 w 50"/>
                <a:gd name="T3" fmla="*/ 49 h 75"/>
                <a:gd name="T4" fmla="*/ 3 w 50"/>
                <a:gd name="T5" fmla="*/ 36 h 75"/>
                <a:gd name="T6" fmla="*/ 0 w 50"/>
                <a:gd name="T7" fmla="*/ 32 h 75"/>
                <a:gd name="T8" fmla="*/ 3 w 50"/>
                <a:gd name="T9" fmla="*/ 29 h 75"/>
                <a:gd name="T10" fmla="*/ 3 w 50"/>
                <a:gd name="T11" fmla="*/ 16 h 75"/>
                <a:gd name="T12" fmla="*/ 10 w 50"/>
                <a:gd name="T13" fmla="*/ 23 h 75"/>
                <a:gd name="T14" fmla="*/ 17 w 50"/>
                <a:gd name="T15" fmla="*/ 13 h 75"/>
                <a:gd name="T16" fmla="*/ 23 w 50"/>
                <a:gd name="T17" fmla="*/ 16 h 75"/>
                <a:gd name="T18" fmla="*/ 23 w 50"/>
                <a:gd name="T19" fmla="*/ 19 h 75"/>
                <a:gd name="T20" fmla="*/ 23 w 50"/>
                <a:gd name="T21" fmla="*/ 0 h 75"/>
                <a:gd name="T22" fmla="*/ 50 w 50"/>
                <a:gd name="T23" fmla="*/ 0 h 75"/>
                <a:gd name="T24" fmla="*/ 50 w 50"/>
                <a:gd name="T25" fmla="*/ 75 h 75"/>
                <a:gd name="T26" fmla="*/ 10 w 50"/>
                <a:gd name="T27" fmla="*/ 42 h 75"/>
                <a:gd name="T28" fmla="*/ 10 w 50"/>
                <a:gd name="T29" fmla="*/ 42 h 75"/>
                <a:gd name="T30" fmla="*/ 36 w 50"/>
                <a:gd name="T31" fmla="*/ 46 h 75"/>
                <a:gd name="T32" fmla="*/ 36 w 50"/>
                <a:gd name="T33" fmla="*/ 13 h 75"/>
                <a:gd name="T34" fmla="*/ 36 w 50"/>
                <a:gd name="T35" fmla="*/ 46 h 75"/>
                <a:gd name="T36" fmla="*/ 26 w 50"/>
                <a:gd name="T37" fmla="*/ 39 h 75"/>
                <a:gd name="T38" fmla="*/ 20 w 50"/>
                <a:gd name="T39" fmla="*/ 32 h 75"/>
                <a:gd name="T40" fmla="*/ 20 w 50"/>
                <a:gd name="T41" fmla="*/ 32 h 75"/>
                <a:gd name="T42" fmla="*/ 36 w 50"/>
                <a:gd name="T43" fmla="*/ 46 h 75"/>
                <a:gd name="T44" fmla="*/ 36 w 50"/>
                <a:gd name="T45" fmla="*/ 4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" h="75">
                  <a:moveTo>
                    <a:pt x="10" y="42"/>
                  </a:moveTo>
                  <a:lnTo>
                    <a:pt x="3" y="49"/>
                  </a:lnTo>
                  <a:lnTo>
                    <a:pt x="3" y="36"/>
                  </a:lnTo>
                  <a:lnTo>
                    <a:pt x="0" y="32"/>
                  </a:lnTo>
                  <a:lnTo>
                    <a:pt x="3" y="29"/>
                  </a:lnTo>
                  <a:lnTo>
                    <a:pt x="3" y="16"/>
                  </a:lnTo>
                  <a:lnTo>
                    <a:pt x="10" y="23"/>
                  </a:lnTo>
                  <a:lnTo>
                    <a:pt x="17" y="13"/>
                  </a:lnTo>
                  <a:lnTo>
                    <a:pt x="23" y="16"/>
                  </a:lnTo>
                  <a:lnTo>
                    <a:pt x="23" y="19"/>
                  </a:lnTo>
                  <a:lnTo>
                    <a:pt x="23" y="0"/>
                  </a:lnTo>
                  <a:lnTo>
                    <a:pt x="50" y="0"/>
                  </a:lnTo>
                  <a:lnTo>
                    <a:pt x="50" y="75"/>
                  </a:lnTo>
                  <a:lnTo>
                    <a:pt x="10" y="42"/>
                  </a:lnTo>
                  <a:lnTo>
                    <a:pt x="10" y="42"/>
                  </a:lnTo>
                  <a:close/>
                  <a:moveTo>
                    <a:pt x="36" y="46"/>
                  </a:moveTo>
                  <a:lnTo>
                    <a:pt x="36" y="13"/>
                  </a:lnTo>
                  <a:lnTo>
                    <a:pt x="36" y="46"/>
                  </a:lnTo>
                  <a:lnTo>
                    <a:pt x="26" y="39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36" y="46"/>
                  </a:lnTo>
                  <a:lnTo>
                    <a:pt x="36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7"/>
            <p:cNvSpPr/>
            <p:nvPr/>
          </p:nvSpPr>
          <p:spPr bwMode="auto">
            <a:xfrm>
              <a:off x="1589" y="1514"/>
              <a:ext cx="356" cy="369"/>
            </a:xfrm>
            <a:custGeom>
              <a:avLst/>
              <a:gdLst>
                <a:gd name="T0" fmla="*/ 0 w 356"/>
                <a:gd name="T1" fmla="*/ 359 h 369"/>
                <a:gd name="T2" fmla="*/ 343 w 356"/>
                <a:gd name="T3" fmla="*/ 20 h 369"/>
                <a:gd name="T4" fmla="*/ 343 w 356"/>
                <a:gd name="T5" fmla="*/ 0 h 369"/>
                <a:gd name="T6" fmla="*/ 343 w 356"/>
                <a:gd name="T7" fmla="*/ 0 h 369"/>
                <a:gd name="T8" fmla="*/ 356 w 356"/>
                <a:gd name="T9" fmla="*/ 0 h 369"/>
                <a:gd name="T10" fmla="*/ 356 w 356"/>
                <a:gd name="T11" fmla="*/ 27 h 369"/>
                <a:gd name="T12" fmla="*/ 10 w 356"/>
                <a:gd name="T13" fmla="*/ 369 h 369"/>
                <a:gd name="T14" fmla="*/ 0 w 356"/>
                <a:gd name="T15" fmla="*/ 359 h 369"/>
                <a:gd name="T16" fmla="*/ 0 w 356"/>
                <a:gd name="T17" fmla="*/ 35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6" h="369">
                  <a:moveTo>
                    <a:pt x="0" y="359"/>
                  </a:moveTo>
                  <a:lnTo>
                    <a:pt x="343" y="20"/>
                  </a:lnTo>
                  <a:lnTo>
                    <a:pt x="343" y="0"/>
                  </a:lnTo>
                  <a:lnTo>
                    <a:pt x="343" y="0"/>
                  </a:lnTo>
                  <a:lnTo>
                    <a:pt x="356" y="0"/>
                  </a:lnTo>
                  <a:lnTo>
                    <a:pt x="356" y="27"/>
                  </a:lnTo>
                  <a:lnTo>
                    <a:pt x="10" y="369"/>
                  </a:lnTo>
                  <a:lnTo>
                    <a:pt x="0" y="359"/>
                  </a:lnTo>
                  <a:lnTo>
                    <a:pt x="0" y="3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28"/>
            <p:cNvSpPr>
              <a:spLocks noEditPoints="1"/>
            </p:cNvSpPr>
            <p:nvPr/>
          </p:nvSpPr>
          <p:spPr bwMode="auto">
            <a:xfrm>
              <a:off x="1579" y="1508"/>
              <a:ext cx="373" cy="385"/>
            </a:xfrm>
            <a:custGeom>
              <a:avLst/>
              <a:gdLst>
                <a:gd name="T0" fmla="*/ 6 w 373"/>
                <a:gd name="T1" fmla="*/ 371 h 385"/>
                <a:gd name="T2" fmla="*/ 10 w 373"/>
                <a:gd name="T3" fmla="*/ 365 h 385"/>
                <a:gd name="T4" fmla="*/ 16 w 373"/>
                <a:gd name="T5" fmla="*/ 371 h 385"/>
                <a:gd name="T6" fmla="*/ 10 w 373"/>
                <a:gd name="T7" fmla="*/ 365 h 385"/>
                <a:gd name="T8" fmla="*/ 6 w 373"/>
                <a:gd name="T9" fmla="*/ 371 h 385"/>
                <a:gd name="T10" fmla="*/ 0 w 373"/>
                <a:gd name="T11" fmla="*/ 365 h 385"/>
                <a:gd name="T12" fmla="*/ 346 w 373"/>
                <a:gd name="T13" fmla="*/ 23 h 385"/>
                <a:gd name="T14" fmla="*/ 346 w 373"/>
                <a:gd name="T15" fmla="*/ 0 h 385"/>
                <a:gd name="T16" fmla="*/ 353 w 373"/>
                <a:gd name="T17" fmla="*/ 0 h 385"/>
                <a:gd name="T18" fmla="*/ 353 w 373"/>
                <a:gd name="T19" fmla="*/ 0 h 385"/>
                <a:gd name="T20" fmla="*/ 373 w 373"/>
                <a:gd name="T21" fmla="*/ 0 h 385"/>
                <a:gd name="T22" fmla="*/ 373 w 373"/>
                <a:gd name="T23" fmla="*/ 33 h 385"/>
                <a:gd name="T24" fmla="*/ 20 w 373"/>
                <a:gd name="T25" fmla="*/ 385 h 385"/>
                <a:gd name="T26" fmla="*/ 6 w 373"/>
                <a:gd name="T27" fmla="*/ 371 h 385"/>
                <a:gd name="T28" fmla="*/ 6 w 373"/>
                <a:gd name="T29" fmla="*/ 371 h 385"/>
                <a:gd name="T30" fmla="*/ 20 w 373"/>
                <a:gd name="T31" fmla="*/ 365 h 385"/>
                <a:gd name="T32" fmla="*/ 360 w 373"/>
                <a:gd name="T33" fmla="*/ 29 h 385"/>
                <a:gd name="T34" fmla="*/ 360 w 373"/>
                <a:gd name="T35" fmla="*/ 13 h 385"/>
                <a:gd name="T36" fmla="*/ 360 w 373"/>
                <a:gd name="T37" fmla="*/ 29 h 385"/>
                <a:gd name="T38" fmla="*/ 20 w 373"/>
                <a:gd name="T39" fmla="*/ 365 h 385"/>
                <a:gd name="T40" fmla="*/ 20 w 373"/>
                <a:gd name="T41" fmla="*/ 36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3" h="385">
                  <a:moveTo>
                    <a:pt x="6" y="371"/>
                  </a:moveTo>
                  <a:lnTo>
                    <a:pt x="10" y="365"/>
                  </a:lnTo>
                  <a:lnTo>
                    <a:pt x="16" y="371"/>
                  </a:lnTo>
                  <a:lnTo>
                    <a:pt x="10" y="365"/>
                  </a:lnTo>
                  <a:lnTo>
                    <a:pt x="6" y="371"/>
                  </a:lnTo>
                  <a:lnTo>
                    <a:pt x="0" y="365"/>
                  </a:lnTo>
                  <a:lnTo>
                    <a:pt x="346" y="23"/>
                  </a:lnTo>
                  <a:lnTo>
                    <a:pt x="346" y="0"/>
                  </a:lnTo>
                  <a:lnTo>
                    <a:pt x="353" y="0"/>
                  </a:lnTo>
                  <a:lnTo>
                    <a:pt x="353" y="0"/>
                  </a:lnTo>
                  <a:lnTo>
                    <a:pt x="373" y="0"/>
                  </a:lnTo>
                  <a:lnTo>
                    <a:pt x="373" y="33"/>
                  </a:lnTo>
                  <a:lnTo>
                    <a:pt x="20" y="385"/>
                  </a:lnTo>
                  <a:lnTo>
                    <a:pt x="6" y="371"/>
                  </a:lnTo>
                  <a:lnTo>
                    <a:pt x="6" y="371"/>
                  </a:lnTo>
                  <a:close/>
                  <a:moveTo>
                    <a:pt x="20" y="365"/>
                  </a:moveTo>
                  <a:lnTo>
                    <a:pt x="360" y="29"/>
                  </a:lnTo>
                  <a:lnTo>
                    <a:pt x="360" y="13"/>
                  </a:lnTo>
                  <a:lnTo>
                    <a:pt x="360" y="29"/>
                  </a:lnTo>
                  <a:lnTo>
                    <a:pt x="20" y="365"/>
                  </a:lnTo>
                  <a:lnTo>
                    <a:pt x="20" y="3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29"/>
            <p:cNvSpPr/>
            <p:nvPr/>
          </p:nvSpPr>
          <p:spPr bwMode="auto">
            <a:xfrm>
              <a:off x="1935" y="1521"/>
              <a:ext cx="70" cy="23"/>
            </a:xfrm>
            <a:custGeom>
              <a:avLst/>
              <a:gdLst>
                <a:gd name="T0" fmla="*/ 0 w 70"/>
                <a:gd name="T1" fmla="*/ 10 h 23"/>
                <a:gd name="T2" fmla="*/ 66 w 70"/>
                <a:gd name="T3" fmla="*/ 0 h 23"/>
                <a:gd name="T4" fmla="*/ 70 w 70"/>
                <a:gd name="T5" fmla="*/ 13 h 23"/>
                <a:gd name="T6" fmla="*/ 4 w 70"/>
                <a:gd name="T7" fmla="*/ 23 h 23"/>
                <a:gd name="T8" fmla="*/ 0 w 70"/>
                <a:gd name="T9" fmla="*/ 10 h 23"/>
                <a:gd name="T10" fmla="*/ 0 w 70"/>
                <a:gd name="T11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23">
                  <a:moveTo>
                    <a:pt x="0" y="10"/>
                  </a:moveTo>
                  <a:lnTo>
                    <a:pt x="66" y="0"/>
                  </a:lnTo>
                  <a:lnTo>
                    <a:pt x="70" y="13"/>
                  </a:lnTo>
                  <a:lnTo>
                    <a:pt x="4" y="23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30"/>
            <p:cNvSpPr/>
            <p:nvPr/>
          </p:nvSpPr>
          <p:spPr bwMode="auto">
            <a:xfrm>
              <a:off x="1929" y="1511"/>
              <a:ext cx="82" cy="39"/>
            </a:xfrm>
            <a:custGeom>
              <a:avLst/>
              <a:gdLst>
                <a:gd name="T0" fmla="*/ 3 w 82"/>
                <a:gd name="T1" fmla="*/ 33 h 39"/>
                <a:gd name="T2" fmla="*/ 0 w 82"/>
                <a:gd name="T3" fmla="*/ 20 h 39"/>
                <a:gd name="T4" fmla="*/ 6 w 82"/>
                <a:gd name="T5" fmla="*/ 20 h 39"/>
                <a:gd name="T6" fmla="*/ 10 w 82"/>
                <a:gd name="T7" fmla="*/ 26 h 39"/>
                <a:gd name="T8" fmla="*/ 6 w 82"/>
                <a:gd name="T9" fmla="*/ 20 h 39"/>
                <a:gd name="T10" fmla="*/ 0 w 82"/>
                <a:gd name="T11" fmla="*/ 20 h 39"/>
                <a:gd name="T12" fmla="*/ 0 w 82"/>
                <a:gd name="T13" fmla="*/ 13 h 39"/>
                <a:gd name="T14" fmla="*/ 79 w 82"/>
                <a:gd name="T15" fmla="*/ 0 h 39"/>
                <a:gd name="T16" fmla="*/ 82 w 82"/>
                <a:gd name="T17" fmla="*/ 26 h 39"/>
                <a:gd name="T18" fmla="*/ 3 w 82"/>
                <a:gd name="T19" fmla="*/ 39 h 39"/>
                <a:gd name="T20" fmla="*/ 3 w 82"/>
                <a:gd name="T21" fmla="*/ 33 h 39"/>
                <a:gd name="T22" fmla="*/ 3 w 82"/>
                <a:gd name="T23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2" h="39">
                  <a:moveTo>
                    <a:pt x="3" y="33"/>
                  </a:moveTo>
                  <a:lnTo>
                    <a:pt x="0" y="20"/>
                  </a:lnTo>
                  <a:lnTo>
                    <a:pt x="6" y="20"/>
                  </a:lnTo>
                  <a:lnTo>
                    <a:pt x="10" y="26"/>
                  </a:lnTo>
                  <a:lnTo>
                    <a:pt x="6" y="20"/>
                  </a:lnTo>
                  <a:lnTo>
                    <a:pt x="0" y="20"/>
                  </a:lnTo>
                  <a:lnTo>
                    <a:pt x="0" y="13"/>
                  </a:lnTo>
                  <a:lnTo>
                    <a:pt x="79" y="0"/>
                  </a:lnTo>
                  <a:lnTo>
                    <a:pt x="82" y="26"/>
                  </a:lnTo>
                  <a:lnTo>
                    <a:pt x="3" y="39"/>
                  </a:lnTo>
                  <a:lnTo>
                    <a:pt x="3" y="33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31"/>
            <p:cNvSpPr/>
            <p:nvPr/>
          </p:nvSpPr>
          <p:spPr bwMode="auto">
            <a:xfrm>
              <a:off x="1925" y="1531"/>
              <a:ext cx="60" cy="23"/>
            </a:xfrm>
            <a:custGeom>
              <a:avLst/>
              <a:gdLst>
                <a:gd name="T0" fmla="*/ 0 w 60"/>
                <a:gd name="T1" fmla="*/ 10 h 23"/>
                <a:gd name="T2" fmla="*/ 60 w 60"/>
                <a:gd name="T3" fmla="*/ 0 h 23"/>
                <a:gd name="T4" fmla="*/ 60 w 60"/>
                <a:gd name="T5" fmla="*/ 13 h 23"/>
                <a:gd name="T6" fmla="*/ 4 w 60"/>
                <a:gd name="T7" fmla="*/ 23 h 23"/>
                <a:gd name="T8" fmla="*/ 0 w 60"/>
                <a:gd name="T9" fmla="*/ 10 h 23"/>
                <a:gd name="T10" fmla="*/ 0 w 60"/>
                <a:gd name="T11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23">
                  <a:moveTo>
                    <a:pt x="0" y="10"/>
                  </a:moveTo>
                  <a:lnTo>
                    <a:pt x="60" y="0"/>
                  </a:lnTo>
                  <a:lnTo>
                    <a:pt x="60" y="13"/>
                  </a:lnTo>
                  <a:lnTo>
                    <a:pt x="4" y="23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32"/>
            <p:cNvSpPr/>
            <p:nvPr/>
          </p:nvSpPr>
          <p:spPr bwMode="auto">
            <a:xfrm>
              <a:off x="1919" y="1524"/>
              <a:ext cx="76" cy="36"/>
            </a:xfrm>
            <a:custGeom>
              <a:avLst/>
              <a:gdLst>
                <a:gd name="T0" fmla="*/ 3 w 76"/>
                <a:gd name="T1" fmla="*/ 30 h 36"/>
                <a:gd name="T2" fmla="*/ 0 w 76"/>
                <a:gd name="T3" fmla="*/ 17 h 36"/>
                <a:gd name="T4" fmla="*/ 6 w 76"/>
                <a:gd name="T5" fmla="*/ 17 h 36"/>
                <a:gd name="T6" fmla="*/ 10 w 76"/>
                <a:gd name="T7" fmla="*/ 23 h 36"/>
                <a:gd name="T8" fmla="*/ 6 w 76"/>
                <a:gd name="T9" fmla="*/ 17 h 36"/>
                <a:gd name="T10" fmla="*/ 0 w 76"/>
                <a:gd name="T11" fmla="*/ 17 h 36"/>
                <a:gd name="T12" fmla="*/ 0 w 76"/>
                <a:gd name="T13" fmla="*/ 10 h 36"/>
                <a:gd name="T14" fmla="*/ 69 w 76"/>
                <a:gd name="T15" fmla="*/ 0 h 36"/>
                <a:gd name="T16" fmla="*/ 76 w 76"/>
                <a:gd name="T17" fmla="*/ 23 h 36"/>
                <a:gd name="T18" fmla="*/ 3 w 76"/>
                <a:gd name="T19" fmla="*/ 36 h 36"/>
                <a:gd name="T20" fmla="*/ 3 w 76"/>
                <a:gd name="T21" fmla="*/ 30 h 36"/>
                <a:gd name="T22" fmla="*/ 3 w 76"/>
                <a:gd name="T23" fmla="*/ 3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36">
                  <a:moveTo>
                    <a:pt x="3" y="30"/>
                  </a:moveTo>
                  <a:lnTo>
                    <a:pt x="0" y="17"/>
                  </a:lnTo>
                  <a:lnTo>
                    <a:pt x="6" y="17"/>
                  </a:lnTo>
                  <a:lnTo>
                    <a:pt x="10" y="23"/>
                  </a:lnTo>
                  <a:lnTo>
                    <a:pt x="6" y="17"/>
                  </a:lnTo>
                  <a:lnTo>
                    <a:pt x="0" y="17"/>
                  </a:lnTo>
                  <a:lnTo>
                    <a:pt x="0" y="10"/>
                  </a:lnTo>
                  <a:lnTo>
                    <a:pt x="69" y="0"/>
                  </a:lnTo>
                  <a:lnTo>
                    <a:pt x="76" y="23"/>
                  </a:lnTo>
                  <a:lnTo>
                    <a:pt x="3" y="36"/>
                  </a:lnTo>
                  <a:lnTo>
                    <a:pt x="3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33"/>
            <p:cNvSpPr/>
            <p:nvPr/>
          </p:nvSpPr>
          <p:spPr bwMode="auto">
            <a:xfrm>
              <a:off x="1279" y="2245"/>
              <a:ext cx="161" cy="483"/>
            </a:xfrm>
            <a:custGeom>
              <a:avLst/>
              <a:gdLst>
                <a:gd name="T0" fmla="*/ 0 w 49"/>
                <a:gd name="T1" fmla="*/ 143 h 147"/>
                <a:gd name="T2" fmla="*/ 19 w 49"/>
                <a:gd name="T3" fmla="*/ 139 h 147"/>
                <a:gd name="T4" fmla="*/ 12 w 49"/>
                <a:gd name="T5" fmla="*/ 76 h 147"/>
                <a:gd name="T6" fmla="*/ 12 w 49"/>
                <a:gd name="T7" fmla="*/ 76 h 147"/>
                <a:gd name="T8" fmla="*/ 12 w 49"/>
                <a:gd name="T9" fmla="*/ 74 h 147"/>
                <a:gd name="T10" fmla="*/ 12 w 49"/>
                <a:gd name="T11" fmla="*/ 74 h 147"/>
                <a:gd name="T12" fmla="*/ 45 w 49"/>
                <a:gd name="T13" fmla="*/ 0 h 147"/>
                <a:gd name="T14" fmla="*/ 45 w 49"/>
                <a:gd name="T15" fmla="*/ 0 h 147"/>
                <a:gd name="T16" fmla="*/ 49 w 49"/>
                <a:gd name="T17" fmla="*/ 2 h 147"/>
                <a:gd name="T18" fmla="*/ 32 w 49"/>
                <a:gd name="T19" fmla="*/ 32 h 147"/>
                <a:gd name="T20" fmla="*/ 32 w 49"/>
                <a:gd name="T21" fmla="*/ 32 h 147"/>
                <a:gd name="T22" fmla="*/ 16 w 49"/>
                <a:gd name="T23" fmla="*/ 74 h 147"/>
                <a:gd name="T24" fmla="*/ 16 w 49"/>
                <a:gd name="T25" fmla="*/ 74 h 147"/>
                <a:gd name="T26" fmla="*/ 16 w 49"/>
                <a:gd name="T27" fmla="*/ 76 h 147"/>
                <a:gd name="T28" fmla="*/ 16 w 49"/>
                <a:gd name="T29" fmla="*/ 76 h 147"/>
                <a:gd name="T30" fmla="*/ 23 w 49"/>
                <a:gd name="T31" fmla="*/ 140 h 147"/>
                <a:gd name="T32" fmla="*/ 23 w 49"/>
                <a:gd name="T33" fmla="*/ 140 h 147"/>
                <a:gd name="T34" fmla="*/ 24 w 49"/>
                <a:gd name="T35" fmla="*/ 142 h 147"/>
                <a:gd name="T36" fmla="*/ 1 w 49"/>
                <a:gd name="T37" fmla="*/ 147 h 147"/>
                <a:gd name="T38" fmla="*/ 0 w 49"/>
                <a:gd name="T39" fmla="*/ 14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9" h="147">
                  <a:moveTo>
                    <a:pt x="0" y="143"/>
                  </a:moveTo>
                  <a:cubicBezTo>
                    <a:pt x="19" y="139"/>
                    <a:pt x="19" y="139"/>
                    <a:pt x="19" y="139"/>
                  </a:cubicBezTo>
                  <a:cubicBezTo>
                    <a:pt x="18" y="130"/>
                    <a:pt x="15" y="89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5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56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0" y="16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4" y="48"/>
                    <a:pt x="16" y="67"/>
                    <a:pt x="16" y="74"/>
                  </a:cubicBezTo>
                  <a:cubicBezTo>
                    <a:pt x="16" y="74"/>
                    <a:pt x="16" y="74"/>
                    <a:pt x="16" y="74"/>
                  </a:cubicBezTo>
                  <a:cubicBezTo>
                    <a:pt x="16" y="75"/>
                    <a:pt x="16" y="75"/>
                    <a:pt x="16" y="76"/>
                  </a:cubicBezTo>
                  <a:cubicBezTo>
                    <a:pt x="16" y="76"/>
                    <a:pt x="16" y="76"/>
                    <a:pt x="16" y="76"/>
                  </a:cubicBezTo>
                  <a:cubicBezTo>
                    <a:pt x="19" y="90"/>
                    <a:pt x="23" y="140"/>
                    <a:pt x="23" y="140"/>
                  </a:cubicBezTo>
                  <a:cubicBezTo>
                    <a:pt x="23" y="140"/>
                    <a:pt x="23" y="140"/>
                    <a:pt x="23" y="140"/>
                  </a:cubicBezTo>
                  <a:cubicBezTo>
                    <a:pt x="24" y="142"/>
                    <a:pt x="24" y="142"/>
                    <a:pt x="24" y="142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0" y="143"/>
                    <a:pt x="0" y="143"/>
                    <a:pt x="0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34"/>
            <p:cNvSpPr>
              <a:spLocks noEditPoints="1"/>
            </p:cNvSpPr>
            <p:nvPr/>
          </p:nvSpPr>
          <p:spPr bwMode="auto">
            <a:xfrm>
              <a:off x="1272" y="2235"/>
              <a:ext cx="175" cy="500"/>
            </a:xfrm>
            <a:custGeom>
              <a:avLst/>
              <a:gdLst>
                <a:gd name="T0" fmla="*/ 0 w 53"/>
                <a:gd name="T1" fmla="*/ 147 h 152"/>
                <a:gd name="T2" fmla="*/ 3 w 53"/>
                <a:gd name="T3" fmla="*/ 148 h 152"/>
                <a:gd name="T4" fmla="*/ 0 w 53"/>
                <a:gd name="T5" fmla="*/ 147 h 152"/>
                <a:gd name="T6" fmla="*/ 19 w 53"/>
                <a:gd name="T7" fmla="*/ 140 h 152"/>
                <a:gd name="T8" fmla="*/ 12 w 53"/>
                <a:gd name="T9" fmla="*/ 80 h 152"/>
                <a:gd name="T10" fmla="*/ 12 w 53"/>
                <a:gd name="T11" fmla="*/ 77 h 152"/>
                <a:gd name="T12" fmla="*/ 29 w 53"/>
                <a:gd name="T13" fmla="*/ 33 h 152"/>
                <a:gd name="T14" fmla="*/ 45 w 53"/>
                <a:gd name="T15" fmla="*/ 3 h 152"/>
                <a:gd name="T16" fmla="*/ 53 w 53"/>
                <a:gd name="T17" fmla="*/ 4 h 152"/>
                <a:gd name="T18" fmla="*/ 52 w 53"/>
                <a:gd name="T19" fmla="*/ 6 h 152"/>
                <a:gd name="T20" fmla="*/ 52 w 53"/>
                <a:gd name="T21" fmla="*/ 6 h 152"/>
                <a:gd name="T22" fmla="*/ 52 w 53"/>
                <a:gd name="T23" fmla="*/ 6 h 152"/>
                <a:gd name="T24" fmla="*/ 52 w 53"/>
                <a:gd name="T25" fmla="*/ 6 h 152"/>
                <a:gd name="T26" fmla="*/ 52 w 53"/>
                <a:gd name="T27" fmla="*/ 7 h 152"/>
                <a:gd name="T28" fmla="*/ 51 w 53"/>
                <a:gd name="T29" fmla="*/ 9 h 152"/>
                <a:gd name="T30" fmla="*/ 47 w 53"/>
                <a:gd name="T31" fmla="*/ 15 h 152"/>
                <a:gd name="T32" fmla="*/ 36 w 53"/>
                <a:gd name="T33" fmla="*/ 36 h 152"/>
                <a:gd name="T34" fmla="*/ 20 w 53"/>
                <a:gd name="T35" fmla="*/ 77 h 152"/>
                <a:gd name="T36" fmla="*/ 20 w 53"/>
                <a:gd name="T37" fmla="*/ 77 h 152"/>
                <a:gd name="T38" fmla="*/ 20 w 53"/>
                <a:gd name="T39" fmla="*/ 78 h 152"/>
                <a:gd name="T40" fmla="*/ 27 w 53"/>
                <a:gd name="T41" fmla="*/ 143 h 152"/>
                <a:gd name="T42" fmla="*/ 27 w 53"/>
                <a:gd name="T43" fmla="*/ 143 h 152"/>
                <a:gd name="T44" fmla="*/ 1 w 53"/>
                <a:gd name="T45" fmla="*/ 152 h 152"/>
                <a:gd name="T46" fmla="*/ 14 w 53"/>
                <a:gd name="T47" fmla="*/ 145 h 152"/>
                <a:gd name="T48" fmla="*/ 23 w 53"/>
                <a:gd name="T49" fmla="*/ 144 h 152"/>
                <a:gd name="T50" fmla="*/ 14 w 53"/>
                <a:gd name="T51" fmla="*/ 145 h 152"/>
                <a:gd name="T52" fmla="*/ 16 w 53"/>
                <a:gd name="T53" fmla="*/ 79 h 152"/>
                <a:gd name="T54" fmla="*/ 22 w 53"/>
                <a:gd name="T55" fmla="*/ 127 h 152"/>
                <a:gd name="T56" fmla="*/ 16 w 53"/>
                <a:gd name="T57" fmla="*/ 79 h 152"/>
                <a:gd name="T58" fmla="*/ 16 w 53"/>
                <a:gd name="T59" fmla="*/ 77 h 152"/>
                <a:gd name="T60" fmla="*/ 16 w 53"/>
                <a:gd name="T61" fmla="*/ 77 h 152"/>
                <a:gd name="T62" fmla="*/ 16 w 53"/>
                <a:gd name="T63" fmla="*/ 77 h 152"/>
                <a:gd name="T64" fmla="*/ 16 w 53"/>
                <a:gd name="T65" fmla="*/ 77 h 152"/>
                <a:gd name="T66" fmla="*/ 16 w 53"/>
                <a:gd name="T67" fmla="*/ 77 h 152"/>
                <a:gd name="T68" fmla="*/ 23 w 53"/>
                <a:gd name="T69" fmla="*/ 54 h 152"/>
                <a:gd name="T70" fmla="*/ 32 w 53"/>
                <a:gd name="T71" fmla="*/ 34 h 152"/>
                <a:gd name="T72" fmla="*/ 40 w 53"/>
                <a:gd name="T73" fmla="*/ 20 h 152"/>
                <a:gd name="T74" fmla="*/ 32 w 53"/>
                <a:gd name="T75" fmla="*/ 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152">
                  <a:moveTo>
                    <a:pt x="1" y="150"/>
                  </a:moveTo>
                  <a:cubicBezTo>
                    <a:pt x="0" y="147"/>
                    <a:pt x="0" y="147"/>
                    <a:pt x="0" y="147"/>
                  </a:cubicBezTo>
                  <a:cubicBezTo>
                    <a:pt x="2" y="146"/>
                    <a:pt x="2" y="146"/>
                    <a:pt x="2" y="146"/>
                  </a:cubicBezTo>
                  <a:cubicBezTo>
                    <a:pt x="3" y="148"/>
                    <a:pt x="3" y="148"/>
                    <a:pt x="3" y="148"/>
                  </a:cubicBezTo>
                  <a:cubicBezTo>
                    <a:pt x="2" y="146"/>
                    <a:pt x="2" y="146"/>
                    <a:pt x="2" y="14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8" y="129"/>
                    <a:pt x="14" y="91"/>
                    <a:pt x="12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8"/>
                    <a:pt x="12" y="77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67"/>
                    <a:pt x="21" y="49"/>
                    <a:pt x="29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6" y="18"/>
                    <a:pt x="44" y="5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2" y="7"/>
                    <a:pt x="51" y="8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0" y="10"/>
                    <a:pt x="49" y="12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4" y="21"/>
                    <a:pt x="40" y="28"/>
                    <a:pt x="36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8" y="52"/>
                    <a:pt x="20" y="70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3" y="93"/>
                    <a:pt x="27" y="140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8" y="147"/>
                    <a:pt x="28" y="147"/>
                    <a:pt x="28" y="147"/>
                  </a:cubicBezTo>
                  <a:cubicBezTo>
                    <a:pt x="1" y="152"/>
                    <a:pt x="1" y="152"/>
                    <a:pt x="1" y="152"/>
                  </a:cubicBezTo>
                  <a:cubicBezTo>
                    <a:pt x="1" y="150"/>
                    <a:pt x="1" y="150"/>
                    <a:pt x="1" y="150"/>
                  </a:cubicBezTo>
                  <a:close/>
                  <a:moveTo>
                    <a:pt x="14" y="145"/>
                  </a:move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14" y="145"/>
                    <a:pt x="14" y="145"/>
                    <a:pt x="14" y="145"/>
                  </a:cubicBezTo>
                  <a:close/>
                  <a:moveTo>
                    <a:pt x="16" y="77"/>
                  </a:moveTo>
                  <a:cubicBezTo>
                    <a:pt x="16" y="78"/>
                    <a:pt x="16" y="78"/>
                    <a:pt x="16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8" y="88"/>
                    <a:pt x="20" y="111"/>
                    <a:pt x="22" y="127"/>
                  </a:cubicBezTo>
                  <a:cubicBezTo>
                    <a:pt x="22" y="127"/>
                    <a:pt x="22" y="127"/>
                    <a:pt x="22" y="127"/>
                  </a:cubicBezTo>
                  <a:cubicBezTo>
                    <a:pt x="20" y="111"/>
                    <a:pt x="18" y="88"/>
                    <a:pt x="16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16" y="77"/>
                  </a:move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32" y="34"/>
                  </a:moveTo>
                  <a:cubicBezTo>
                    <a:pt x="29" y="41"/>
                    <a:pt x="26" y="48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6" y="48"/>
                    <a:pt x="29" y="41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5" y="29"/>
                    <a:pt x="38" y="24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8" y="24"/>
                    <a:pt x="35" y="29"/>
                    <a:pt x="3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35"/>
            <p:cNvSpPr/>
            <p:nvPr/>
          </p:nvSpPr>
          <p:spPr bwMode="auto">
            <a:xfrm>
              <a:off x="1566" y="2245"/>
              <a:ext cx="214" cy="483"/>
            </a:xfrm>
            <a:custGeom>
              <a:avLst/>
              <a:gdLst>
                <a:gd name="T0" fmla="*/ 44 w 65"/>
                <a:gd name="T1" fmla="*/ 147 h 147"/>
                <a:gd name="T2" fmla="*/ 44 w 65"/>
                <a:gd name="T3" fmla="*/ 145 h 147"/>
                <a:gd name="T4" fmla="*/ 49 w 65"/>
                <a:gd name="T5" fmla="*/ 91 h 147"/>
                <a:gd name="T6" fmla="*/ 49 w 65"/>
                <a:gd name="T7" fmla="*/ 91 h 147"/>
                <a:gd name="T8" fmla="*/ 49 w 65"/>
                <a:gd name="T9" fmla="*/ 90 h 147"/>
                <a:gd name="T10" fmla="*/ 49 w 65"/>
                <a:gd name="T11" fmla="*/ 90 h 147"/>
                <a:gd name="T12" fmla="*/ 25 w 65"/>
                <a:gd name="T13" fmla="*/ 40 h 147"/>
                <a:gd name="T14" fmla="*/ 25 w 65"/>
                <a:gd name="T15" fmla="*/ 40 h 147"/>
                <a:gd name="T16" fmla="*/ 0 w 65"/>
                <a:gd name="T17" fmla="*/ 2 h 147"/>
                <a:gd name="T18" fmla="*/ 0 w 65"/>
                <a:gd name="T19" fmla="*/ 2 h 147"/>
                <a:gd name="T20" fmla="*/ 3 w 65"/>
                <a:gd name="T21" fmla="*/ 0 h 147"/>
                <a:gd name="T22" fmla="*/ 28 w 65"/>
                <a:gd name="T23" fmla="*/ 38 h 147"/>
                <a:gd name="T24" fmla="*/ 28 w 65"/>
                <a:gd name="T25" fmla="*/ 38 h 147"/>
                <a:gd name="T26" fmla="*/ 53 w 65"/>
                <a:gd name="T27" fmla="*/ 90 h 147"/>
                <a:gd name="T28" fmla="*/ 53 w 65"/>
                <a:gd name="T29" fmla="*/ 90 h 147"/>
                <a:gd name="T30" fmla="*/ 53 w 65"/>
                <a:gd name="T31" fmla="*/ 92 h 147"/>
                <a:gd name="T32" fmla="*/ 53 w 65"/>
                <a:gd name="T33" fmla="*/ 92 h 147"/>
                <a:gd name="T34" fmla="*/ 48 w 65"/>
                <a:gd name="T35" fmla="*/ 143 h 147"/>
                <a:gd name="T36" fmla="*/ 48 w 65"/>
                <a:gd name="T37" fmla="*/ 143 h 147"/>
                <a:gd name="T38" fmla="*/ 65 w 65"/>
                <a:gd name="T39" fmla="*/ 143 h 147"/>
                <a:gd name="T40" fmla="*/ 65 w 65"/>
                <a:gd name="T41" fmla="*/ 147 h 147"/>
                <a:gd name="T42" fmla="*/ 44 w 65"/>
                <a:gd name="T43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5" h="147">
                  <a:moveTo>
                    <a:pt x="44" y="147"/>
                  </a:moveTo>
                  <a:cubicBezTo>
                    <a:pt x="44" y="145"/>
                    <a:pt x="44" y="145"/>
                    <a:pt x="44" y="145"/>
                  </a:cubicBezTo>
                  <a:cubicBezTo>
                    <a:pt x="44" y="145"/>
                    <a:pt x="47" y="107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9" y="91"/>
                    <a:pt x="49" y="91"/>
                    <a:pt x="49" y="9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50" y="83"/>
                    <a:pt x="37" y="60"/>
                    <a:pt x="25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12" y="20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16" y="18"/>
                    <a:pt x="28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41" y="58"/>
                    <a:pt x="53" y="80"/>
                    <a:pt x="53" y="90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1"/>
                    <a:pt x="53" y="91"/>
                    <a:pt x="53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1" y="105"/>
                    <a:pt x="49" y="135"/>
                    <a:pt x="48" y="143"/>
                  </a:cubicBezTo>
                  <a:cubicBezTo>
                    <a:pt x="48" y="143"/>
                    <a:pt x="48" y="143"/>
                    <a:pt x="48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44" y="147"/>
                    <a:pt x="44" y="147"/>
                    <a:pt x="44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36"/>
            <p:cNvSpPr>
              <a:spLocks noEditPoints="1"/>
            </p:cNvSpPr>
            <p:nvPr/>
          </p:nvSpPr>
          <p:spPr bwMode="auto">
            <a:xfrm>
              <a:off x="1556" y="2235"/>
              <a:ext cx="231" cy="500"/>
            </a:xfrm>
            <a:custGeom>
              <a:avLst/>
              <a:gdLst>
                <a:gd name="T0" fmla="*/ 47 w 70"/>
                <a:gd name="T1" fmla="*/ 150 h 152"/>
                <a:gd name="T2" fmla="*/ 47 w 70"/>
                <a:gd name="T3" fmla="*/ 150 h 152"/>
                <a:gd name="T4" fmla="*/ 45 w 70"/>
                <a:gd name="T5" fmla="*/ 152 h 152"/>
                <a:gd name="T6" fmla="*/ 45 w 70"/>
                <a:gd name="T7" fmla="*/ 148 h 152"/>
                <a:gd name="T8" fmla="*/ 45 w 70"/>
                <a:gd name="T9" fmla="*/ 148 h 152"/>
                <a:gd name="T10" fmla="*/ 45 w 70"/>
                <a:gd name="T11" fmla="*/ 148 h 152"/>
                <a:gd name="T12" fmla="*/ 45 w 70"/>
                <a:gd name="T13" fmla="*/ 148 h 152"/>
                <a:gd name="T14" fmla="*/ 45 w 70"/>
                <a:gd name="T15" fmla="*/ 147 h 152"/>
                <a:gd name="T16" fmla="*/ 45 w 70"/>
                <a:gd name="T17" fmla="*/ 146 h 152"/>
                <a:gd name="T18" fmla="*/ 46 w 70"/>
                <a:gd name="T19" fmla="*/ 142 h 152"/>
                <a:gd name="T20" fmla="*/ 47 w 70"/>
                <a:gd name="T21" fmla="*/ 127 h 152"/>
                <a:gd name="T22" fmla="*/ 50 w 70"/>
                <a:gd name="T23" fmla="*/ 94 h 152"/>
                <a:gd name="T24" fmla="*/ 50 w 70"/>
                <a:gd name="T25" fmla="*/ 93 h 152"/>
                <a:gd name="T26" fmla="*/ 50 w 70"/>
                <a:gd name="T27" fmla="*/ 93 h 152"/>
                <a:gd name="T28" fmla="*/ 26 w 70"/>
                <a:gd name="T29" fmla="*/ 44 h 152"/>
                <a:gd name="T30" fmla="*/ 1 w 70"/>
                <a:gd name="T31" fmla="*/ 7 h 152"/>
                <a:gd name="T32" fmla="*/ 7 w 70"/>
                <a:gd name="T33" fmla="*/ 0 h 152"/>
                <a:gd name="T34" fmla="*/ 8 w 70"/>
                <a:gd name="T35" fmla="*/ 2 h 152"/>
                <a:gd name="T36" fmla="*/ 8 w 70"/>
                <a:gd name="T37" fmla="*/ 2 h 152"/>
                <a:gd name="T38" fmla="*/ 8 w 70"/>
                <a:gd name="T39" fmla="*/ 2 h 152"/>
                <a:gd name="T40" fmla="*/ 8 w 70"/>
                <a:gd name="T41" fmla="*/ 2 h 152"/>
                <a:gd name="T42" fmla="*/ 9 w 70"/>
                <a:gd name="T43" fmla="*/ 3 h 152"/>
                <a:gd name="T44" fmla="*/ 10 w 70"/>
                <a:gd name="T45" fmla="*/ 5 h 152"/>
                <a:gd name="T46" fmla="*/ 16 w 70"/>
                <a:gd name="T47" fmla="*/ 13 h 152"/>
                <a:gd name="T48" fmla="*/ 33 w 70"/>
                <a:gd name="T49" fmla="*/ 40 h 152"/>
                <a:gd name="T50" fmla="*/ 58 w 70"/>
                <a:gd name="T51" fmla="*/ 93 h 152"/>
                <a:gd name="T52" fmla="*/ 58 w 70"/>
                <a:gd name="T53" fmla="*/ 94 h 152"/>
                <a:gd name="T54" fmla="*/ 58 w 70"/>
                <a:gd name="T55" fmla="*/ 95 h 152"/>
                <a:gd name="T56" fmla="*/ 53 w 70"/>
                <a:gd name="T57" fmla="*/ 144 h 152"/>
                <a:gd name="T58" fmla="*/ 70 w 70"/>
                <a:gd name="T59" fmla="*/ 144 h 152"/>
                <a:gd name="T60" fmla="*/ 47 w 70"/>
                <a:gd name="T61" fmla="*/ 152 h 152"/>
                <a:gd name="T62" fmla="*/ 52 w 70"/>
                <a:gd name="T63" fmla="*/ 109 h 152"/>
                <a:gd name="T64" fmla="*/ 52 w 70"/>
                <a:gd name="T65" fmla="*/ 109 h 152"/>
                <a:gd name="T66" fmla="*/ 53 w 70"/>
                <a:gd name="T67" fmla="*/ 108 h 152"/>
                <a:gd name="T68" fmla="*/ 52 w 70"/>
                <a:gd name="T69" fmla="*/ 108 h 152"/>
                <a:gd name="T70" fmla="*/ 53 w 70"/>
                <a:gd name="T71" fmla="*/ 108 h 152"/>
                <a:gd name="T72" fmla="*/ 53 w 70"/>
                <a:gd name="T73" fmla="*/ 108 h 152"/>
                <a:gd name="T74" fmla="*/ 53 w 70"/>
                <a:gd name="T75" fmla="*/ 107 h 152"/>
                <a:gd name="T76" fmla="*/ 53 w 70"/>
                <a:gd name="T77" fmla="*/ 107 h 152"/>
                <a:gd name="T78" fmla="*/ 54 w 70"/>
                <a:gd name="T79" fmla="*/ 95 h 152"/>
                <a:gd name="T80" fmla="*/ 54 w 70"/>
                <a:gd name="T81" fmla="*/ 95 h 152"/>
                <a:gd name="T82" fmla="*/ 53 w 70"/>
                <a:gd name="T83" fmla="*/ 107 h 152"/>
                <a:gd name="T84" fmla="*/ 54 w 70"/>
                <a:gd name="T85" fmla="*/ 93 h 152"/>
                <a:gd name="T86" fmla="*/ 54 w 70"/>
                <a:gd name="T87" fmla="*/ 93 h 152"/>
                <a:gd name="T88" fmla="*/ 54 w 70"/>
                <a:gd name="T89" fmla="*/ 93 h 152"/>
                <a:gd name="T90" fmla="*/ 54 w 70"/>
                <a:gd name="T91" fmla="*/ 90 h 152"/>
                <a:gd name="T92" fmla="*/ 54 w 70"/>
                <a:gd name="T93" fmla="*/ 90 h 152"/>
                <a:gd name="T94" fmla="*/ 43 w 70"/>
                <a:gd name="T95" fmla="*/ 65 h 152"/>
                <a:gd name="T96" fmla="*/ 54 w 70"/>
                <a:gd name="T97" fmla="*/ 90 h 152"/>
                <a:gd name="T98" fmla="*/ 43 w 70"/>
                <a:gd name="T99" fmla="*/ 65 h 152"/>
                <a:gd name="T100" fmla="*/ 43 w 70"/>
                <a:gd name="T101" fmla="*/ 65 h 152"/>
                <a:gd name="T102" fmla="*/ 43 w 70"/>
                <a:gd name="T103" fmla="*/ 65 h 152"/>
                <a:gd name="T104" fmla="*/ 43 w 70"/>
                <a:gd name="T105" fmla="*/ 65 h 152"/>
                <a:gd name="T106" fmla="*/ 43 w 70"/>
                <a:gd name="T107" fmla="*/ 64 h 152"/>
                <a:gd name="T108" fmla="*/ 43 w 70"/>
                <a:gd name="T109" fmla="*/ 64 h 152"/>
                <a:gd name="T110" fmla="*/ 35 w 70"/>
                <a:gd name="T111" fmla="*/ 51 h 152"/>
                <a:gd name="T112" fmla="*/ 35 w 70"/>
                <a:gd name="T113" fmla="*/ 51 h 152"/>
                <a:gd name="T114" fmla="*/ 35 w 70"/>
                <a:gd name="T115" fmla="*/ 51 h 152"/>
                <a:gd name="T116" fmla="*/ 30 w 70"/>
                <a:gd name="T117" fmla="*/ 42 h 152"/>
                <a:gd name="T118" fmla="*/ 24 w 70"/>
                <a:gd name="T119" fmla="*/ 34 h 152"/>
                <a:gd name="T120" fmla="*/ 29 w 70"/>
                <a:gd name="T121" fmla="*/ 4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0" h="152">
                  <a:moveTo>
                    <a:pt x="47" y="152"/>
                  </a:moveTo>
                  <a:cubicBezTo>
                    <a:pt x="47" y="150"/>
                    <a:pt x="47" y="150"/>
                    <a:pt x="47" y="150"/>
                  </a:cubicBezTo>
                  <a:cubicBezTo>
                    <a:pt x="49" y="150"/>
                    <a:pt x="49" y="150"/>
                    <a:pt x="49" y="150"/>
                  </a:cubicBezTo>
                  <a:cubicBezTo>
                    <a:pt x="47" y="150"/>
                    <a:pt x="47" y="150"/>
                    <a:pt x="47" y="150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6"/>
                  </a:cubicBezTo>
                  <a:cubicBezTo>
                    <a:pt x="45" y="146"/>
                    <a:pt x="45" y="146"/>
                    <a:pt x="45" y="146"/>
                  </a:cubicBezTo>
                  <a:cubicBezTo>
                    <a:pt x="45" y="145"/>
                    <a:pt x="45" y="144"/>
                    <a:pt x="46" y="142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6" y="138"/>
                    <a:pt x="46" y="133"/>
                    <a:pt x="4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48" y="115"/>
                    <a:pt x="49" y="102"/>
                    <a:pt x="50" y="94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4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1" y="87"/>
                    <a:pt x="38" y="6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14" y="24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4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7"/>
                    <a:pt x="13" y="10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0" y="20"/>
                    <a:pt x="27" y="30"/>
                    <a:pt x="33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45" y="60"/>
                    <a:pt x="58" y="82"/>
                    <a:pt x="58" y="93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4"/>
                    <a:pt x="58" y="94"/>
                  </a:cubicBezTo>
                  <a:cubicBezTo>
                    <a:pt x="58" y="94"/>
                    <a:pt x="58" y="94"/>
                    <a:pt x="58" y="94"/>
                  </a:cubicBezTo>
                  <a:cubicBezTo>
                    <a:pt x="58" y="94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6" y="107"/>
                    <a:pt x="54" y="134"/>
                    <a:pt x="53" y="144"/>
                  </a:cubicBezTo>
                  <a:cubicBezTo>
                    <a:pt x="53" y="144"/>
                    <a:pt x="53" y="144"/>
                    <a:pt x="53" y="144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47" y="152"/>
                    <a:pt x="47" y="152"/>
                    <a:pt x="47" y="152"/>
                  </a:cubicBezTo>
                  <a:close/>
                  <a:moveTo>
                    <a:pt x="52" y="109"/>
                  </a:move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lose/>
                  <a:moveTo>
                    <a:pt x="52" y="108"/>
                  </a:moveTo>
                  <a:cubicBezTo>
                    <a:pt x="52" y="108"/>
                    <a:pt x="52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2" y="108"/>
                    <a:pt x="52" y="108"/>
                    <a:pt x="52" y="108"/>
                  </a:cubicBezTo>
                  <a:close/>
                  <a:moveTo>
                    <a:pt x="53" y="108"/>
                  </a:move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lose/>
                  <a:moveTo>
                    <a:pt x="53" y="107"/>
                  </a:move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lose/>
                  <a:moveTo>
                    <a:pt x="53" y="107"/>
                  </a:moveTo>
                  <a:cubicBezTo>
                    <a:pt x="53" y="102"/>
                    <a:pt x="54" y="98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8"/>
                    <a:pt x="53" y="102"/>
                    <a:pt x="53" y="107"/>
                  </a:cubicBezTo>
                  <a:close/>
                  <a:moveTo>
                    <a:pt x="54" y="93"/>
                  </a:move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lose/>
                  <a:moveTo>
                    <a:pt x="54" y="90"/>
                  </a:moveTo>
                  <a:cubicBezTo>
                    <a:pt x="54" y="90"/>
                    <a:pt x="54" y="90"/>
                    <a:pt x="54" y="90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54" y="90"/>
                    <a:pt x="54" y="90"/>
                    <a:pt x="54" y="90"/>
                  </a:cubicBezTo>
                  <a:close/>
                  <a:moveTo>
                    <a:pt x="54" y="90"/>
                  </a:moveTo>
                  <a:cubicBezTo>
                    <a:pt x="53" y="84"/>
                    <a:pt x="48" y="7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8" y="75"/>
                    <a:pt x="53" y="84"/>
                    <a:pt x="54" y="90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lose/>
                  <a:moveTo>
                    <a:pt x="43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lose/>
                  <a:moveTo>
                    <a:pt x="35" y="51"/>
                  </a:move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lose/>
                  <a:moveTo>
                    <a:pt x="29" y="42"/>
                  </a:moveTo>
                  <a:cubicBezTo>
                    <a:pt x="31" y="45"/>
                    <a:pt x="33" y="48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3" y="48"/>
                    <a:pt x="31" y="45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8" y="39"/>
                    <a:pt x="26" y="37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6" y="37"/>
                    <a:pt x="2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9" name="任意多边形 48"/>
          <p:cNvSpPr/>
          <p:nvPr/>
        </p:nvSpPr>
        <p:spPr>
          <a:xfrm>
            <a:off x="2855942" y="2924637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2855941" y="4638183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0"/>
          <p:cNvSpPr>
            <a:spLocks noEditPoints="1"/>
          </p:cNvSpPr>
          <p:nvPr/>
        </p:nvSpPr>
        <p:spPr bwMode="auto">
          <a:xfrm>
            <a:off x="3330066" y="2731246"/>
            <a:ext cx="413766" cy="400588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4" name="Group 173"/>
          <p:cNvGrpSpPr>
            <a:grpSpLocks noChangeAspect="1"/>
          </p:cNvGrpSpPr>
          <p:nvPr/>
        </p:nvGrpSpPr>
        <p:grpSpPr bwMode="auto">
          <a:xfrm>
            <a:off x="9685174" y="4036561"/>
            <a:ext cx="807784" cy="1089955"/>
            <a:chOff x="3106" y="2648"/>
            <a:chExt cx="438" cy="591"/>
          </a:xfrm>
          <a:solidFill>
            <a:srgbClr val="F7B63E"/>
          </a:solidFill>
        </p:grpSpPr>
        <p:sp>
          <p:nvSpPr>
            <p:cNvPr id="95" name="Freeform 174"/>
            <p:cNvSpPr/>
            <p:nvPr/>
          </p:nvSpPr>
          <p:spPr bwMode="auto">
            <a:xfrm>
              <a:off x="3258" y="2648"/>
              <a:ext cx="13" cy="35"/>
            </a:xfrm>
            <a:custGeom>
              <a:avLst/>
              <a:gdLst>
                <a:gd name="T0" fmla="*/ 3 w 3"/>
                <a:gd name="T1" fmla="*/ 4 h 8"/>
                <a:gd name="T2" fmla="*/ 3 w 3"/>
                <a:gd name="T3" fmla="*/ 3 h 8"/>
                <a:gd name="T4" fmla="*/ 0 w 3"/>
                <a:gd name="T5" fmla="*/ 4 h 8"/>
                <a:gd name="T6" fmla="*/ 0 w 3"/>
                <a:gd name="T7" fmla="*/ 6 h 8"/>
                <a:gd name="T8" fmla="*/ 3 w 3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8">
                  <a:moveTo>
                    <a:pt x="3" y="4"/>
                  </a:moveTo>
                  <a:cubicBezTo>
                    <a:pt x="3" y="4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8"/>
                    <a:pt x="3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75"/>
            <p:cNvSpPr/>
            <p:nvPr/>
          </p:nvSpPr>
          <p:spPr bwMode="auto">
            <a:xfrm>
              <a:off x="3197" y="2700"/>
              <a:ext cx="26" cy="13"/>
            </a:xfrm>
            <a:custGeom>
              <a:avLst/>
              <a:gdLst>
                <a:gd name="T0" fmla="*/ 3 w 6"/>
                <a:gd name="T1" fmla="*/ 3 h 3"/>
                <a:gd name="T2" fmla="*/ 3 w 6"/>
                <a:gd name="T3" fmla="*/ 3 h 3"/>
                <a:gd name="T4" fmla="*/ 4 w 6"/>
                <a:gd name="T5" fmla="*/ 0 h 3"/>
                <a:gd name="T6" fmla="*/ 3 w 6"/>
                <a:gd name="T7" fmla="*/ 0 h 3"/>
                <a:gd name="T8" fmla="*/ 3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76"/>
            <p:cNvSpPr/>
            <p:nvPr/>
          </p:nvSpPr>
          <p:spPr bwMode="auto">
            <a:xfrm>
              <a:off x="3175" y="2700"/>
              <a:ext cx="26" cy="26"/>
            </a:xfrm>
            <a:custGeom>
              <a:avLst/>
              <a:gdLst>
                <a:gd name="T0" fmla="*/ 4 w 6"/>
                <a:gd name="T1" fmla="*/ 4 h 6"/>
                <a:gd name="T2" fmla="*/ 4 w 6"/>
                <a:gd name="T3" fmla="*/ 4 h 6"/>
                <a:gd name="T4" fmla="*/ 3 w 6"/>
                <a:gd name="T5" fmla="*/ 2 h 6"/>
                <a:gd name="T6" fmla="*/ 2 w 6"/>
                <a:gd name="T7" fmla="*/ 2 h 6"/>
                <a:gd name="T8" fmla="*/ 4 w 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4" y="0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4"/>
                    <a:pt x="2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77"/>
            <p:cNvSpPr/>
            <p:nvPr/>
          </p:nvSpPr>
          <p:spPr bwMode="auto">
            <a:xfrm>
              <a:off x="3153" y="2739"/>
              <a:ext cx="27" cy="39"/>
            </a:xfrm>
            <a:custGeom>
              <a:avLst/>
              <a:gdLst>
                <a:gd name="T0" fmla="*/ 3 w 6"/>
                <a:gd name="T1" fmla="*/ 7 h 9"/>
                <a:gd name="T2" fmla="*/ 5 w 6"/>
                <a:gd name="T3" fmla="*/ 3 h 9"/>
                <a:gd name="T4" fmla="*/ 2 w 6"/>
                <a:gd name="T5" fmla="*/ 2 h 9"/>
                <a:gd name="T6" fmla="*/ 1 w 6"/>
                <a:gd name="T7" fmla="*/ 5 h 9"/>
                <a:gd name="T8" fmla="*/ 3 w 6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3" y="7"/>
                  </a:moveTo>
                  <a:cubicBezTo>
                    <a:pt x="4" y="6"/>
                    <a:pt x="5" y="4"/>
                    <a:pt x="5" y="3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7"/>
                    <a:pt x="2" y="9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78"/>
            <p:cNvSpPr/>
            <p:nvPr/>
          </p:nvSpPr>
          <p:spPr bwMode="auto">
            <a:xfrm>
              <a:off x="3123" y="2760"/>
              <a:ext cx="26" cy="22"/>
            </a:xfrm>
            <a:custGeom>
              <a:avLst/>
              <a:gdLst>
                <a:gd name="T0" fmla="*/ 2 w 6"/>
                <a:gd name="T1" fmla="*/ 5 h 5"/>
                <a:gd name="T2" fmla="*/ 4 w 6"/>
                <a:gd name="T3" fmla="*/ 4 h 5"/>
                <a:gd name="T4" fmla="*/ 3 w 6"/>
                <a:gd name="T5" fmla="*/ 1 h 5"/>
                <a:gd name="T6" fmla="*/ 2 w 6"/>
                <a:gd name="T7" fmla="*/ 1 h 5"/>
                <a:gd name="T8" fmla="*/ 0 w 6"/>
                <a:gd name="T9" fmla="*/ 4 h 5"/>
                <a:gd name="T10" fmla="*/ 2 w 6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4" y="4"/>
                  </a:cubicBezTo>
                  <a:cubicBezTo>
                    <a:pt x="6" y="2"/>
                    <a:pt x="5" y="0"/>
                    <a:pt x="3" y="1"/>
                  </a:cubicBezTo>
                  <a:cubicBezTo>
                    <a:pt x="3" y="1"/>
                    <a:pt x="2" y="2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79"/>
            <p:cNvSpPr>
              <a:spLocks noEditPoints="1"/>
            </p:cNvSpPr>
            <p:nvPr/>
          </p:nvSpPr>
          <p:spPr bwMode="auto">
            <a:xfrm>
              <a:off x="3149" y="2769"/>
              <a:ext cx="22" cy="21"/>
            </a:xfrm>
            <a:custGeom>
              <a:avLst/>
              <a:gdLst>
                <a:gd name="T0" fmla="*/ 2 w 5"/>
                <a:gd name="T1" fmla="*/ 5 h 5"/>
                <a:gd name="T2" fmla="*/ 3 w 5"/>
                <a:gd name="T3" fmla="*/ 2 h 5"/>
                <a:gd name="T4" fmla="*/ 0 w 5"/>
                <a:gd name="T5" fmla="*/ 3 h 5"/>
                <a:gd name="T6" fmla="*/ 2 w 5"/>
                <a:gd name="T7" fmla="*/ 5 h 5"/>
                <a:gd name="T8" fmla="*/ 3 w 5"/>
                <a:gd name="T9" fmla="*/ 2 h 5"/>
                <a:gd name="T10" fmla="*/ 3 w 5"/>
                <a:gd name="T11" fmla="*/ 2 h 5"/>
                <a:gd name="T12" fmla="*/ 3 w 5"/>
                <a:gd name="T13" fmla="*/ 2 h 5"/>
                <a:gd name="T14" fmla="*/ 3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5"/>
                  </a:moveTo>
                  <a:cubicBezTo>
                    <a:pt x="3" y="5"/>
                    <a:pt x="5" y="2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80"/>
            <p:cNvSpPr/>
            <p:nvPr/>
          </p:nvSpPr>
          <p:spPr bwMode="auto">
            <a:xfrm>
              <a:off x="3127" y="2786"/>
              <a:ext cx="22" cy="43"/>
            </a:xfrm>
            <a:custGeom>
              <a:avLst/>
              <a:gdLst>
                <a:gd name="T0" fmla="*/ 2 w 5"/>
                <a:gd name="T1" fmla="*/ 3 h 10"/>
                <a:gd name="T2" fmla="*/ 2 w 5"/>
                <a:gd name="T3" fmla="*/ 6 h 10"/>
                <a:gd name="T4" fmla="*/ 1 w 5"/>
                <a:gd name="T5" fmla="*/ 7 h 10"/>
                <a:gd name="T6" fmla="*/ 1 w 5"/>
                <a:gd name="T7" fmla="*/ 10 h 10"/>
                <a:gd name="T8" fmla="*/ 4 w 5"/>
                <a:gd name="T9" fmla="*/ 8 h 10"/>
                <a:gd name="T10" fmla="*/ 4 w 5"/>
                <a:gd name="T11" fmla="*/ 7 h 10"/>
                <a:gd name="T12" fmla="*/ 5 w 5"/>
                <a:gd name="T13" fmla="*/ 6 h 10"/>
                <a:gd name="T14" fmla="*/ 5 w 5"/>
                <a:gd name="T15" fmla="*/ 2 h 10"/>
                <a:gd name="T16" fmla="*/ 2 w 5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2" y="3"/>
                  </a:moveTo>
                  <a:cubicBezTo>
                    <a:pt x="2" y="4"/>
                    <a:pt x="2" y="5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2" y="10"/>
                    <a:pt x="3" y="9"/>
                    <a:pt x="4" y="8"/>
                  </a:cubicBezTo>
                  <a:cubicBezTo>
                    <a:pt x="4" y="8"/>
                    <a:pt x="4" y="8"/>
                    <a:pt x="4" y="7"/>
                  </a:cubicBezTo>
                  <a:cubicBezTo>
                    <a:pt x="5" y="7"/>
                    <a:pt x="5" y="6"/>
                    <a:pt x="5" y="6"/>
                  </a:cubicBezTo>
                  <a:cubicBezTo>
                    <a:pt x="5" y="4"/>
                    <a:pt x="5" y="3"/>
                    <a:pt x="5" y="2"/>
                  </a:cubicBezTo>
                  <a:cubicBezTo>
                    <a:pt x="5" y="0"/>
                    <a:pt x="2" y="1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81"/>
            <p:cNvSpPr/>
            <p:nvPr/>
          </p:nvSpPr>
          <p:spPr bwMode="auto">
            <a:xfrm>
              <a:off x="3132" y="2855"/>
              <a:ext cx="21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82"/>
            <p:cNvSpPr/>
            <p:nvPr/>
          </p:nvSpPr>
          <p:spPr bwMode="auto">
            <a:xfrm>
              <a:off x="3149" y="2885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2 h 8"/>
                <a:gd name="T4" fmla="*/ 1 w 4"/>
                <a:gd name="T5" fmla="*/ 4 h 8"/>
                <a:gd name="T6" fmla="*/ 1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3"/>
                    <a:pt x="4" y="3"/>
                    <a:pt x="4" y="2"/>
                  </a:cubicBezTo>
                  <a:cubicBezTo>
                    <a:pt x="2" y="0"/>
                    <a:pt x="0" y="3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83"/>
            <p:cNvSpPr/>
            <p:nvPr/>
          </p:nvSpPr>
          <p:spPr bwMode="auto">
            <a:xfrm>
              <a:off x="3127" y="2954"/>
              <a:ext cx="26" cy="52"/>
            </a:xfrm>
            <a:custGeom>
              <a:avLst/>
              <a:gdLst>
                <a:gd name="T0" fmla="*/ 5 w 6"/>
                <a:gd name="T1" fmla="*/ 8 h 12"/>
                <a:gd name="T2" fmla="*/ 4 w 6"/>
                <a:gd name="T3" fmla="*/ 4 h 12"/>
                <a:gd name="T4" fmla="*/ 3 w 6"/>
                <a:gd name="T5" fmla="*/ 4 h 12"/>
                <a:gd name="T6" fmla="*/ 3 w 6"/>
                <a:gd name="T7" fmla="*/ 0 h 12"/>
                <a:gd name="T8" fmla="*/ 2 w 6"/>
                <a:gd name="T9" fmla="*/ 4 h 12"/>
                <a:gd name="T10" fmla="*/ 0 w 6"/>
                <a:gd name="T11" fmla="*/ 6 h 12"/>
                <a:gd name="T12" fmla="*/ 2 w 6"/>
                <a:gd name="T13" fmla="*/ 10 h 12"/>
                <a:gd name="T14" fmla="*/ 5 w 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5" y="8"/>
                  </a:moveTo>
                  <a:cubicBezTo>
                    <a:pt x="5" y="7"/>
                    <a:pt x="4" y="6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1" y="8"/>
                    <a:pt x="1" y="9"/>
                    <a:pt x="2" y="10"/>
                  </a:cubicBezTo>
                  <a:cubicBezTo>
                    <a:pt x="2" y="12"/>
                    <a:pt x="6" y="10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84"/>
            <p:cNvSpPr>
              <a:spLocks noEditPoints="1"/>
            </p:cNvSpPr>
            <p:nvPr/>
          </p:nvSpPr>
          <p:spPr bwMode="auto">
            <a:xfrm>
              <a:off x="3158" y="3006"/>
              <a:ext cx="48" cy="43"/>
            </a:xfrm>
            <a:custGeom>
              <a:avLst/>
              <a:gdLst>
                <a:gd name="T0" fmla="*/ 8 w 11"/>
                <a:gd name="T1" fmla="*/ 8 h 10"/>
                <a:gd name="T2" fmla="*/ 10 w 11"/>
                <a:gd name="T3" fmla="*/ 5 h 10"/>
                <a:gd name="T4" fmla="*/ 9 w 11"/>
                <a:gd name="T5" fmla="*/ 4 h 10"/>
                <a:gd name="T6" fmla="*/ 10 w 11"/>
                <a:gd name="T7" fmla="*/ 3 h 10"/>
                <a:gd name="T8" fmla="*/ 10 w 11"/>
                <a:gd name="T9" fmla="*/ 2 h 10"/>
                <a:gd name="T10" fmla="*/ 7 w 11"/>
                <a:gd name="T11" fmla="*/ 3 h 10"/>
                <a:gd name="T12" fmla="*/ 7 w 11"/>
                <a:gd name="T13" fmla="*/ 4 h 10"/>
                <a:gd name="T14" fmla="*/ 7 w 11"/>
                <a:gd name="T15" fmla="*/ 5 h 10"/>
                <a:gd name="T16" fmla="*/ 5 w 11"/>
                <a:gd name="T17" fmla="*/ 5 h 10"/>
                <a:gd name="T18" fmla="*/ 4 w 11"/>
                <a:gd name="T19" fmla="*/ 3 h 10"/>
                <a:gd name="T20" fmla="*/ 4 w 11"/>
                <a:gd name="T21" fmla="*/ 3 h 10"/>
                <a:gd name="T22" fmla="*/ 3 w 11"/>
                <a:gd name="T23" fmla="*/ 7 h 10"/>
                <a:gd name="T24" fmla="*/ 4 w 11"/>
                <a:gd name="T25" fmla="*/ 7 h 10"/>
                <a:gd name="T26" fmla="*/ 5 w 11"/>
                <a:gd name="T27" fmla="*/ 6 h 10"/>
                <a:gd name="T28" fmla="*/ 5 w 11"/>
                <a:gd name="T29" fmla="*/ 8 h 10"/>
                <a:gd name="T30" fmla="*/ 6 w 11"/>
                <a:gd name="T31" fmla="*/ 9 h 10"/>
                <a:gd name="T32" fmla="*/ 8 w 11"/>
                <a:gd name="T33" fmla="*/ 8 h 10"/>
                <a:gd name="T34" fmla="*/ 9 w 11"/>
                <a:gd name="T35" fmla="*/ 5 h 10"/>
                <a:gd name="T36" fmla="*/ 9 w 11"/>
                <a:gd name="T37" fmla="*/ 5 h 10"/>
                <a:gd name="T38" fmla="*/ 9 w 11"/>
                <a:gd name="T39" fmla="*/ 5 h 10"/>
                <a:gd name="T40" fmla="*/ 9 w 11"/>
                <a:gd name="T4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10">
                  <a:moveTo>
                    <a:pt x="8" y="8"/>
                  </a:moveTo>
                  <a:cubicBezTo>
                    <a:pt x="10" y="8"/>
                    <a:pt x="11" y="6"/>
                    <a:pt x="10" y="5"/>
                  </a:cubicBezTo>
                  <a:cubicBezTo>
                    <a:pt x="10" y="5"/>
                    <a:pt x="10" y="5"/>
                    <a:pt x="9" y="4"/>
                  </a:cubicBezTo>
                  <a:cubicBezTo>
                    <a:pt x="10" y="4"/>
                    <a:pt x="10" y="4"/>
                    <a:pt x="10" y="3"/>
                  </a:cubicBezTo>
                  <a:cubicBezTo>
                    <a:pt x="10" y="3"/>
                    <a:pt x="10" y="2"/>
                    <a:pt x="10" y="2"/>
                  </a:cubicBezTo>
                  <a:cubicBezTo>
                    <a:pt x="10" y="0"/>
                    <a:pt x="7" y="1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5"/>
                    <a:pt x="7" y="5"/>
                  </a:cubicBezTo>
                  <a:cubicBezTo>
                    <a:pt x="6" y="5"/>
                    <a:pt x="6" y="5"/>
                    <a:pt x="5" y="5"/>
                  </a:cubicBezTo>
                  <a:cubicBezTo>
                    <a:pt x="6" y="4"/>
                    <a:pt x="6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3"/>
                    <a:pt x="0" y="7"/>
                    <a:pt x="3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7"/>
                    <a:pt x="4" y="7"/>
                    <a:pt x="5" y="6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6" y="10"/>
                    <a:pt x="8" y="9"/>
                    <a:pt x="8" y="8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85"/>
            <p:cNvSpPr/>
            <p:nvPr/>
          </p:nvSpPr>
          <p:spPr bwMode="auto">
            <a:xfrm>
              <a:off x="3240" y="3071"/>
              <a:ext cx="22" cy="30"/>
            </a:xfrm>
            <a:custGeom>
              <a:avLst/>
              <a:gdLst>
                <a:gd name="T0" fmla="*/ 1 w 5"/>
                <a:gd name="T1" fmla="*/ 2 h 7"/>
                <a:gd name="T2" fmla="*/ 0 w 5"/>
                <a:gd name="T3" fmla="*/ 5 h 7"/>
                <a:gd name="T4" fmla="*/ 3 w 5"/>
                <a:gd name="T5" fmla="*/ 4 h 7"/>
                <a:gd name="T6" fmla="*/ 3 w 5"/>
                <a:gd name="T7" fmla="*/ 4 h 7"/>
                <a:gd name="T8" fmla="*/ 1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1" y="2"/>
                  </a:move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6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2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86"/>
            <p:cNvSpPr/>
            <p:nvPr/>
          </p:nvSpPr>
          <p:spPr bwMode="auto">
            <a:xfrm>
              <a:off x="3210" y="3032"/>
              <a:ext cx="169" cy="203"/>
            </a:xfrm>
            <a:custGeom>
              <a:avLst/>
              <a:gdLst>
                <a:gd name="T0" fmla="*/ 36 w 39"/>
                <a:gd name="T1" fmla="*/ 13 h 47"/>
                <a:gd name="T2" fmla="*/ 37 w 39"/>
                <a:gd name="T3" fmla="*/ 13 h 47"/>
                <a:gd name="T4" fmla="*/ 38 w 39"/>
                <a:gd name="T5" fmla="*/ 9 h 47"/>
                <a:gd name="T6" fmla="*/ 37 w 39"/>
                <a:gd name="T7" fmla="*/ 8 h 47"/>
                <a:gd name="T8" fmla="*/ 36 w 39"/>
                <a:gd name="T9" fmla="*/ 6 h 47"/>
                <a:gd name="T10" fmla="*/ 37 w 39"/>
                <a:gd name="T11" fmla="*/ 4 h 47"/>
                <a:gd name="T12" fmla="*/ 35 w 39"/>
                <a:gd name="T13" fmla="*/ 2 h 47"/>
                <a:gd name="T14" fmla="*/ 32 w 39"/>
                <a:gd name="T15" fmla="*/ 5 h 47"/>
                <a:gd name="T16" fmla="*/ 33 w 39"/>
                <a:gd name="T17" fmla="*/ 9 h 47"/>
                <a:gd name="T18" fmla="*/ 33 w 39"/>
                <a:gd name="T19" fmla="*/ 10 h 47"/>
                <a:gd name="T20" fmla="*/ 32 w 39"/>
                <a:gd name="T21" fmla="*/ 13 h 47"/>
                <a:gd name="T22" fmla="*/ 31 w 39"/>
                <a:gd name="T23" fmla="*/ 12 h 47"/>
                <a:gd name="T24" fmla="*/ 28 w 39"/>
                <a:gd name="T25" fmla="*/ 12 h 47"/>
                <a:gd name="T26" fmla="*/ 27 w 39"/>
                <a:gd name="T27" fmla="*/ 8 h 47"/>
                <a:gd name="T28" fmla="*/ 23 w 39"/>
                <a:gd name="T29" fmla="*/ 10 h 47"/>
                <a:gd name="T30" fmla="*/ 21 w 39"/>
                <a:gd name="T31" fmla="*/ 13 h 47"/>
                <a:gd name="T32" fmla="*/ 21 w 39"/>
                <a:gd name="T33" fmla="*/ 13 h 47"/>
                <a:gd name="T34" fmla="*/ 21 w 39"/>
                <a:gd name="T35" fmla="*/ 11 h 47"/>
                <a:gd name="T36" fmla="*/ 18 w 39"/>
                <a:gd name="T37" fmla="*/ 7 h 47"/>
                <a:gd name="T38" fmla="*/ 15 w 39"/>
                <a:gd name="T39" fmla="*/ 9 h 47"/>
                <a:gd name="T40" fmla="*/ 15 w 39"/>
                <a:gd name="T41" fmla="*/ 10 h 47"/>
                <a:gd name="T42" fmla="*/ 14 w 39"/>
                <a:gd name="T43" fmla="*/ 11 h 47"/>
                <a:gd name="T44" fmla="*/ 14 w 39"/>
                <a:gd name="T45" fmla="*/ 7 h 47"/>
                <a:gd name="T46" fmla="*/ 13 w 39"/>
                <a:gd name="T47" fmla="*/ 5 h 47"/>
                <a:gd name="T48" fmla="*/ 17 w 39"/>
                <a:gd name="T49" fmla="*/ 3 h 47"/>
                <a:gd name="T50" fmla="*/ 13 w 39"/>
                <a:gd name="T51" fmla="*/ 4 h 47"/>
                <a:gd name="T52" fmla="*/ 9 w 39"/>
                <a:gd name="T53" fmla="*/ 7 h 47"/>
                <a:gd name="T54" fmla="*/ 11 w 39"/>
                <a:gd name="T55" fmla="*/ 9 h 47"/>
                <a:gd name="T56" fmla="*/ 12 w 39"/>
                <a:gd name="T57" fmla="*/ 12 h 47"/>
                <a:gd name="T58" fmla="*/ 14 w 39"/>
                <a:gd name="T59" fmla="*/ 16 h 47"/>
                <a:gd name="T60" fmla="*/ 13 w 39"/>
                <a:gd name="T61" fmla="*/ 32 h 47"/>
                <a:gd name="T62" fmla="*/ 6 w 39"/>
                <a:gd name="T63" fmla="*/ 45 h 47"/>
                <a:gd name="T64" fmla="*/ 9 w 39"/>
                <a:gd name="T65" fmla="*/ 43 h 47"/>
                <a:gd name="T66" fmla="*/ 16 w 39"/>
                <a:gd name="T67" fmla="*/ 40 h 47"/>
                <a:gd name="T68" fmla="*/ 20 w 39"/>
                <a:gd name="T69" fmla="*/ 44 h 47"/>
                <a:gd name="T70" fmla="*/ 22 w 39"/>
                <a:gd name="T71" fmla="*/ 36 h 47"/>
                <a:gd name="T72" fmla="*/ 20 w 39"/>
                <a:gd name="T73" fmla="*/ 27 h 47"/>
                <a:gd name="T74" fmla="*/ 23 w 39"/>
                <a:gd name="T75" fmla="*/ 15 h 47"/>
                <a:gd name="T76" fmla="*/ 23 w 39"/>
                <a:gd name="T77" fmla="*/ 14 h 47"/>
                <a:gd name="T78" fmla="*/ 28 w 39"/>
                <a:gd name="T79" fmla="*/ 14 h 47"/>
                <a:gd name="T80" fmla="*/ 30 w 39"/>
                <a:gd name="T81" fmla="*/ 16 h 47"/>
                <a:gd name="T82" fmla="*/ 33 w 39"/>
                <a:gd name="T83" fmla="*/ 14 h 47"/>
                <a:gd name="T84" fmla="*/ 34 w 39"/>
                <a:gd name="T85" fmla="*/ 16 h 47"/>
                <a:gd name="T86" fmla="*/ 37 w 39"/>
                <a:gd name="T8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" h="47">
                  <a:moveTo>
                    <a:pt x="37" y="14"/>
                  </a:moveTo>
                  <a:cubicBezTo>
                    <a:pt x="37" y="13"/>
                    <a:pt x="36" y="13"/>
                    <a:pt x="36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7" y="13"/>
                    <a:pt x="37" y="13"/>
                  </a:cubicBezTo>
                  <a:cubicBezTo>
                    <a:pt x="38" y="13"/>
                    <a:pt x="39" y="12"/>
                    <a:pt x="39" y="11"/>
                  </a:cubicBezTo>
                  <a:cubicBezTo>
                    <a:pt x="39" y="10"/>
                    <a:pt x="39" y="9"/>
                    <a:pt x="38" y="9"/>
                  </a:cubicBezTo>
                  <a:cubicBezTo>
                    <a:pt x="37" y="9"/>
                    <a:pt x="37" y="9"/>
                    <a:pt x="36" y="9"/>
                  </a:cubicBezTo>
                  <a:cubicBezTo>
                    <a:pt x="37" y="9"/>
                    <a:pt x="37" y="9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6" y="6"/>
                  </a:cubicBezTo>
                  <a:cubicBezTo>
                    <a:pt x="37" y="6"/>
                    <a:pt x="37" y="5"/>
                    <a:pt x="37" y="5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6" y="2"/>
                    <a:pt x="35" y="2"/>
                    <a:pt x="35" y="2"/>
                  </a:cubicBezTo>
                  <a:cubicBezTo>
                    <a:pt x="33" y="2"/>
                    <a:pt x="32" y="3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6"/>
                    <a:pt x="30" y="9"/>
                    <a:pt x="32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3" y="9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2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1" y="12"/>
                    <a:pt x="31" y="12"/>
                  </a:cubicBezTo>
                  <a:cubicBezTo>
                    <a:pt x="30" y="11"/>
                    <a:pt x="29" y="12"/>
                    <a:pt x="28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8" y="11"/>
                    <a:pt x="29" y="8"/>
                    <a:pt x="27" y="8"/>
                  </a:cubicBezTo>
                  <a:cubicBezTo>
                    <a:pt x="26" y="8"/>
                    <a:pt x="25" y="9"/>
                    <a:pt x="24" y="10"/>
                  </a:cubicBezTo>
                  <a:cubicBezTo>
                    <a:pt x="24" y="10"/>
                    <a:pt x="24" y="10"/>
                    <a:pt x="23" y="10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2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20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5"/>
                    <a:pt x="15" y="6"/>
                    <a:pt x="15" y="8"/>
                  </a:cubicBezTo>
                  <a:cubicBezTo>
                    <a:pt x="15" y="8"/>
                    <a:pt x="15" y="9"/>
                    <a:pt x="15" y="9"/>
                  </a:cubicBezTo>
                  <a:cubicBezTo>
                    <a:pt x="15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5" y="10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ubicBezTo>
                    <a:pt x="14" y="7"/>
                    <a:pt x="14" y="6"/>
                    <a:pt x="13" y="6"/>
                  </a:cubicBezTo>
                  <a:cubicBezTo>
                    <a:pt x="13" y="6"/>
                    <a:pt x="14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8"/>
                    <a:pt x="18" y="5"/>
                    <a:pt x="17" y="3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6" y="0"/>
                    <a:pt x="13" y="3"/>
                    <a:pt x="13" y="4"/>
                  </a:cubicBezTo>
                  <a:cubicBezTo>
                    <a:pt x="13" y="3"/>
                    <a:pt x="12" y="3"/>
                    <a:pt x="11" y="4"/>
                  </a:cubicBezTo>
                  <a:cubicBezTo>
                    <a:pt x="10" y="5"/>
                    <a:pt x="10" y="6"/>
                    <a:pt x="9" y="7"/>
                  </a:cubicBezTo>
                  <a:cubicBezTo>
                    <a:pt x="9" y="7"/>
                    <a:pt x="9" y="9"/>
                    <a:pt x="10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9"/>
                    <a:pt x="11" y="10"/>
                    <a:pt x="11" y="11"/>
                  </a:cubicBezTo>
                  <a:cubicBezTo>
                    <a:pt x="11" y="12"/>
                    <a:pt x="12" y="12"/>
                    <a:pt x="12" y="12"/>
                  </a:cubicBezTo>
                  <a:cubicBezTo>
                    <a:pt x="11" y="13"/>
                    <a:pt x="11" y="14"/>
                    <a:pt x="12" y="14"/>
                  </a:cubicBezTo>
                  <a:cubicBezTo>
                    <a:pt x="12" y="15"/>
                    <a:pt x="13" y="16"/>
                    <a:pt x="14" y="16"/>
                  </a:cubicBezTo>
                  <a:cubicBezTo>
                    <a:pt x="13" y="21"/>
                    <a:pt x="14" y="26"/>
                    <a:pt x="13" y="30"/>
                  </a:cubicBezTo>
                  <a:cubicBezTo>
                    <a:pt x="13" y="31"/>
                    <a:pt x="13" y="31"/>
                    <a:pt x="13" y="32"/>
                  </a:cubicBezTo>
                  <a:cubicBezTo>
                    <a:pt x="10" y="33"/>
                    <a:pt x="7" y="37"/>
                    <a:pt x="4" y="39"/>
                  </a:cubicBezTo>
                  <a:cubicBezTo>
                    <a:pt x="0" y="41"/>
                    <a:pt x="1" y="47"/>
                    <a:pt x="6" y="45"/>
                  </a:cubicBezTo>
                  <a:cubicBezTo>
                    <a:pt x="7" y="44"/>
                    <a:pt x="8" y="43"/>
                    <a:pt x="9" y="42"/>
                  </a:cubicBezTo>
                  <a:cubicBezTo>
                    <a:pt x="9" y="42"/>
                    <a:pt x="9" y="42"/>
                    <a:pt x="9" y="43"/>
                  </a:cubicBezTo>
                  <a:cubicBezTo>
                    <a:pt x="9" y="47"/>
                    <a:pt x="14" y="45"/>
                    <a:pt x="15" y="42"/>
                  </a:cubicBezTo>
                  <a:cubicBezTo>
                    <a:pt x="16" y="42"/>
                    <a:pt x="16" y="41"/>
                    <a:pt x="16" y="40"/>
                  </a:cubicBezTo>
                  <a:cubicBezTo>
                    <a:pt x="17" y="41"/>
                    <a:pt x="17" y="41"/>
                    <a:pt x="18" y="42"/>
                  </a:cubicBezTo>
                  <a:cubicBezTo>
                    <a:pt x="18" y="43"/>
                    <a:pt x="19" y="43"/>
                    <a:pt x="20" y="44"/>
                  </a:cubicBezTo>
                  <a:cubicBezTo>
                    <a:pt x="23" y="46"/>
                    <a:pt x="28" y="39"/>
                    <a:pt x="24" y="37"/>
                  </a:cubicBezTo>
                  <a:cubicBezTo>
                    <a:pt x="24" y="37"/>
                    <a:pt x="23" y="36"/>
                    <a:pt x="22" y="36"/>
                  </a:cubicBezTo>
                  <a:cubicBezTo>
                    <a:pt x="21" y="35"/>
                    <a:pt x="21" y="33"/>
                    <a:pt x="20" y="33"/>
                  </a:cubicBezTo>
                  <a:cubicBezTo>
                    <a:pt x="19" y="31"/>
                    <a:pt x="20" y="28"/>
                    <a:pt x="20" y="27"/>
                  </a:cubicBezTo>
                  <a:cubicBezTo>
                    <a:pt x="21" y="24"/>
                    <a:pt x="20" y="20"/>
                    <a:pt x="20" y="17"/>
                  </a:cubicBezTo>
                  <a:cubicBezTo>
                    <a:pt x="21" y="17"/>
                    <a:pt x="23" y="16"/>
                    <a:pt x="23" y="15"/>
                  </a:cubicBezTo>
                  <a:cubicBezTo>
                    <a:pt x="23" y="15"/>
                    <a:pt x="23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4" y="15"/>
                    <a:pt x="25" y="15"/>
                    <a:pt x="26" y="16"/>
                  </a:cubicBezTo>
                  <a:cubicBezTo>
                    <a:pt x="27" y="16"/>
                    <a:pt x="28" y="15"/>
                    <a:pt x="28" y="14"/>
                  </a:cubicBezTo>
                  <a:cubicBezTo>
                    <a:pt x="28" y="15"/>
                    <a:pt x="28" y="15"/>
                    <a:pt x="29" y="15"/>
                  </a:cubicBezTo>
                  <a:cubicBezTo>
                    <a:pt x="29" y="16"/>
                    <a:pt x="29" y="16"/>
                    <a:pt x="30" y="16"/>
                  </a:cubicBezTo>
                  <a:cubicBezTo>
                    <a:pt x="31" y="17"/>
                    <a:pt x="33" y="15"/>
                    <a:pt x="32" y="14"/>
                  </a:cubicBezTo>
                  <a:cubicBezTo>
                    <a:pt x="32" y="14"/>
                    <a:pt x="33" y="14"/>
                    <a:pt x="33" y="14"/>
                  </a:cubicBezTo>
                  <a:cubicBezTo>
                    <a:pt x="34" y="14"/>
                    <a:pt x="34" y="14"/>
                    <a:pt x="35" y="14"/>
                  </a:cubicBezTo>
                  <a:cubicBezTo>
                    <a:pt x="34" y="15"/>
                    <a:pt x="34" y="15"/>
                    <a:pt x="34" y="16"/>
                  </a:cubicBezTo>
                  <a:cubicBezTo>
                    <a:pt x="35" y="17"/>
                    <a:pt x="35" y="17"/>
                    <a:pt x="36" y="17"/>
                  </a:cubicBezTo>
                  <a:cubicBezTo>
                    <a:pt x="38" y="17"/>
                    <a:pt x="39" y="14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87"/>
            <p:cNvSpPr/>
            <p:nvPr/>
          </p:nvSpPr>
          <p:spPr bwMode="auto">
            <a:xfrm>
              <a:off x="3436" y="3045"/>
              <a:ext cx="30" cy="30"/>
            </a:xfrm>
            <a:custGeom>
              <a:avLst/>
              <a:gdLst>
                <a:gd name="T0" fmla="*/ 5 w 7"/>
                <a:gd name="T1" fmla="*/ 1 h 7"/>
                <a:gd name="T2" fmla="*/ 3 w 7"/>
                <a:gd name="T3" fmla="*/ 0 h 7"/>
                <a:gd name="T4" fmla="*/ 1 w 7"/>
                <a:gd name="T5" fmla="*/ 3 h 7"/>
                <a:gd name="T6" fmla="*/ 3 w 7"/>
                <a:gd name="T7" fmla="*/ 5 h 7"/>
                <a:gd name="T8" fmla="*/ 4 w 7"/>
                <a:gd name="T9" fmla="*/ 5 h 7"/>
                <a:gd name="T10" fmla="*/ 5 w 7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5" y="1"/>
                  </a:move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1" y="2"/>
                    <a:pt x="1" y="3"/>
                  </a:cubicBezTo>
                  <a:cubicBezTo>
                    <a:pt x="0" y="5"/>
                    <a:pt x="2" y="7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6" y="5"/>
                    <a:pt x="7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88"/>
            <p:cNvSpPr/>
            <p:nvPr/>
          </p:nvSpPr>
          <p:spPr bwMode="auto">
            <a:xfrm>
              <a:off x="3471" y="3036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89"/>
            <p:cNvSpPr/>
            <p:nvPr/>
          </p:nvSpPr>
          <p:spPr bwMode="auto">
            <a:xfrm>
              <a:off x="3453" y="3023"/>
              <a:ext cx="18" cy="30"/>
            </a:xfrm>
            <a:custGeom>
              <a:avLst/>
              <a:gdLst>
                <a:gd name="T0" fmla="*/ 1 w 4"/>
                <a:gd name="T1" fmla="*/ 2 h 7"/>
                <a:gd name="T2" fmla="*/ 1 w 4"/>
                <a:gd name="T3" fmla="*/ 6 h 7"/>
                <a:gd name="T4" fmla="*/ 4 w 4"/>
                <a:gd name="T5" fmla="*/ 3 h 7"/>
                <a:gd name="T6" fmla="*/ 1 w 4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0" y="3"/>
                    <a:pt x="0" y="4"/>
                    <a:pt x="1" y="6"/>
                  </a:cubicBezTo>
                  <a:cubicBezTo>
                    <a:pt x="2" y="7"/>
                    <a:pt x="4" y="5"/>
                    <a:pt x="4" y="3"/>
                  </a:cubicBezTo>
                  <a:cubicBezTo>
                    <a:pt x="4" y="1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90"/>
            <p:cNvSpPr>
              <a:spLocks noEditPoints="1"/>
            </p:cNvSpPr>
            <p:nvPr/>
          </p:nvSpPr>
          <p:spPr bwMode="auto">
            <a:xfrm>
              <a:off x="3462" y="2984"/>
              <a:ext cx="39" cy="35"/>
            </a:xfrm>
            <a:custGeom>
              <a:avLst/>
              <a:gdLst>
                <a:gd name="T0" fmla="*/ 6 w 9"/>
                <a:gd name="T1" fmla="*/ 1 h 8"/>
                <a:gd name="T2" fmla="*/ 5 w 9"/>
                <a:gd name="T3" fmla="*/ 4 h 8"/>
                <a:gd name="T4" fmla="*/ 5 w 9"/>
                <a:gd name="T5" fmla="*/ 4 h 8"/>
                <a:gd name="T6" fmla="*/ 5 w 9"/>
                <a:gd name="T7" fmla="*/ 4 h 8"/>
                <a:gd name="T8" fmla="*/ 4 w 9"/>
                <a:gd name="T9" fmla="*/ 4 h 8"/>
                <a:gd name="T10" fmla="*/ 1 w 9"/>
                <a:gd name="T11" fmla="*/ 4 h 8"/>
                <a:gd name="T12" fmla="*/ 0 w 9"/>
                <a:gd name="T13" fmla="*/ 7 h 8"/>
                <a:gd name="T14" fmla="*/ 1 w 9"/>
                <a:gd name="T15" fmla="*/ 8 h 8"/>
                <a:gd name="T16" fmla="*/ 1 w 9"/>
                <a:gd name="T17" fmla="*/ 8 h 8"/>
                <a:gd name="T18" fmla="*/ 4 w 9"/>
                <a:gd name="T19" fmla="*/ 8 h 8"/>
                <a:gd name="T20" fmla="*/ 5 w 9"/>
                <a:gd name="T21" fmla="*/ 7 h 8"/>
                <a:gd name="T22" fmla="*/ 5 w 9"/>
                <a:gd name="T23" fmla="*/ 7 h 8"/>
                <a:gd name="T24" fmla="*/ 7 w 9"/>
                <a:gd name="T25" fmla="*/ 5 h 8"/>
                <a:gd name="T26" fmla="*/ 7 w 9"/>
                <a:gd name="T27" fmla="*/ 5 h 8"/>
                <a:gd name="T28" fmla="*/ 9 w 9"/>
                <a:gd name="T29" fmla="*/ 3 h 8"/>
                <a:gd name="T30" fmla="*/ 9 w 9"/>
                <a:gd name="T31" fmla="*/ 2 h 8"/>
                <a:gd name="T32" fmla="*/ 6 w 9"/>
                <a:gd name="T33" fmla="*/ 1 h 8"/>
                <a:gd name="T34" fmla="*/ 6 w 9"/>
                <a:gd name="T35" fmla="*/ 3 h 8"/>
                <a:gd name="T36" fmla="*/ 6 w 9"/>
                <a:gd name="T37" fmla="*/ 3 h 8"/>
                <a:gd name="T38" fmla="*/ 6 w 9"/>
                <a:gd name="T39" fmla="*/ 3 h 8"/>
                <a:gd name="T40" fmla="*/ 6 w 9"/>
                <a:gd name="T4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8">
                  <a:moveTo>
                    <a:pt x="6" y="1"/>
                  </a:moveTo>
                  <a:cubicBezTo>
                    <a:pt x="6" y="2"/>
                    <a:pt x="6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2" y="2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3" y="8"/>
                    <a:pt x="4" y="8"/>
                  </a:cubicBezTo>
                  <a:cubicBezTo>
                    <a:pt x="4" y="8"/>
                    <a:pt x="5" y="8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9" y="4"/>
                    <a:pt x="9" y="3"/>
                  </a:cubicBezTo>
                  <a:cubicBezTo>
                    <a:pt x="9" y="3"/>
                    <a:pt x="9" y="2"/>
                    <a:pt x="9" y="2"/>
                  </a:cubicBezTo>
                  <a:cubicBezTo>
                    <a:pt x="9" y="1"/>
                    <a:pt x="8" y="0"/>
                    <a:pt x="6" y="1"/>
                  </a:cubicBezTo>
                  <a:close/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91"/>
            <p:cNvSpPr/>
            <p:nvPr/>
          </p:nvSpPr>
          <p:spPr bwMode="auto">
            <a:xfrm>
              <a:off x="3497" y="2972"/>
              <a:ext cx="26" cy="21"/>
            </a:xfrm>
            <a:custGeom>
              <a:avLst/>
              <a:gdLst>
                <a:gd name="T0" fmla="*/ 3 w 6"/>
                <a:gd name="T1" fmla="*/ 1 h 5"/>
                <a:gd name="T2" fmla="*/ 3 w 6"/>
                <a:gd name="T3" fmla="*/ 5 h 5"/>
                <a:gd name="T4" fmla="*/ 5 w 6"/>
                <a:gd name="T5" fmla="*/ 3 h 5"/>
                <a:gd name="T6" fmla="*/ 3 w 6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3" y="1"/>
                  </a:moveTo>
                  <a:cubicBezTo>
                    <a:pt x="1" y="1"/>
                    <a:pt x="0" y="5"/>
                    <a:pt x="3" y="5"/>
                  </a:cubicBezTo>
                  <a:cubicBezTo>
                    <a:pt x="4" y="4"/>
                    <a:pt x="5" y="4"/>
                    <a:pt x="5" y="3"/>
                  </a:cubicBezTo>
                  <a:cubicBezTo>
                    <a:pt x="6" y="1"/>
                    <a:pt x="4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92"/>
            <p:cNvSpPr/>
            <p:nvPr/>
          </p:nvSpPr>
          <p:spPr bwMode="auto">
            <a:xfrm>
              <a:off x="3518" y="2937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93"/>
            <p:cNvSpPr/>
            <p:nvPr/>
          </p:nvSpPr>
          <p:spPr bwMode="auto">
            <a:xfrm>
              <a:off x="3501" y="2877"/>
              <a:ext cx="43" cy="51"/>
            </a:xfrm>
            <a:custGeom>
              <a:avLst/>
              <a:gdLst>
                <a:gd name="T0" fmla="*/ 6 w 10"/>
                <a:gd name="T1" fmla="*/ 3 h 12"/>
                <a:gd name="T2" fmla="*/ 6 w 10"/>
                <a:gd name="T3" fmla="*/ 4 h 12"/>
                <a:gd name="T4" fmla="*/ 6 w 10"/>
                <a:gd name="T5" fmla="*/ 6 h 12"/>
                <a:gd name="T6" fmla="*/ 7 w 10"/>
                <a:gd name="T7" fmla="*/ 6 h 12"/>
                <a:gd name="T8" fmla="*/ 7 w 10"/>
                <a:gd name="T9" fmla="*/ 6 h 12"/>
                <a:gd name="T10" fmla="*/ 7 w 10"/>
                <a:gd name="T11" fmla="*/ 7 h 12"/>
                <a:gd name="T12" fmla="*/ 7 w 10"/>
                <a:gd name="T13" fmla="*/ 7 h 12"/>
                <a:gd name="T14" fmla="*/ 5 w 10"/>
                <a:gd name="T15" fmla="*/ 6 h 12"/>
                <a:gd name="T16" fmla="*/ 4 w 10"/>
                <a:gd name="T17" fmla="*/ 5 h 12"/>
                <a:gd name="T18" fmla="*/ 3 w 10"/>
                <a:gd name="T19" fmla="*/ 5 h 12"/>
                <a:gd name="T20" fmla="*/ 3 w 10"/>
                <a:gd name="T21" fmla="*/ 9 h 12"/>
                <a:gd name="T22" fmla="*/ 3 w 10"/>
                <a:gd name="T23" fmla="*/ 9 h 12"/>
                <a:gd name="T24" fmla="*/ 4 w 10"/>
                <a:gd name="T25" fmla="*/ 9 h 12"/>
                <a:gd name="T26" fmla="*/ 4 w 10"/>
                <a:gd name="T27" fmla="*/ 9 h 12"/>
                <a:gd name="T28" fmla="*/ 7 w 10"/>
                <a:gd name="T29" fmla="*/ 8 h 12"/>
                <a:gd name="T30" fmla="*/ 7 w 10"/>
                <a:gd name="T31" fmla="*/ 8 h 12"/>
                <a:gd name="T32" fmla="*/ 7 w 10"/>
                <a:gd name="T33" fmla="*/ 8 h 12"/>
                <a:gd name="T34" fmla="*/ 10 w 10"/>
                <a:gd name="T35" fmla="*/ 5 h 12"/>
                <a:gd name="T36" fmla="*/ 10 w 10"/>
                <a:gd name="T37" fmla="*/ 5 h 12"/>
                <a:gd name="T38" fmla="*/ 10 w 10"/>
                <a:gd name="T39" fmla="*/ 4 h 12"/>
                <a:gd name="T40" fmla="*/ 10 w 10"/>
                <a:gd name="T41" fmla="*/ 2 h 12"/>
                <a:gd name="T42" fmla="*/ 6 w 10"/>
                <a:gd name="T4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12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1" y="5"/>
                    <a:pt x="0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2"/>
                    <a:pt x="7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7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4"/>
                    <a:pt x="10" y="4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10" y="0"/>
                    <a:pt x="7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94"/>
            <p:cNvSpPr/>
            <p:nvPr/>
          </p:nvSpPr>
          <p:spPr bwMode="auto">
            <a:xfrm>
              <a:off x="3514" y="2924"/>
              <a:ext cx="26" cy="13"/>
            </a:xfrm>
            <a:custGeom>
              <a:avLst/>
              <a:gdLst>
                <a:gd name="T0" fmla="*/ 4 w 6"/>
                <a:gd name="T1" fmla="*/ 0 h 3"/>
                <a:gd name="T2" fmla="*/ 3 w 6"/>
                <a:gd name="T3" fmla="*/ 3 h 3"/>
                <a:gd name="T4" fmla="*/ 4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2" y="0"/>
                    <a:pt x="0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95"/>
            <p:cNvSpPr/>
            <p:nvPr/>
          </p:nvSpPr>
          <p:spPr bwMode="auto">
            <a:xfrm>
              <a:off x="3505" y="2838"/>
              <a:ext cx="18" cy="21"/>
            </a:xfrm>
            <a:custGeom>
              <a:avLst/>
              <a:gdLst>
                <a:gd name="T0" fmla="*/ 4 w 4"/>
                <a:gd name="T1" fmla="*/ 3 h 5"/>
                <a:gd name="T2" fmla="*/ 4 w 4"/>
                <a:gd name="T3" fmla="*/ 1 h 5"/>
                <a:gd name="T4" fmla="*/ 3 w 4"/>
                <a:gd name="T5" fmla="*/ 0 h 5"/>
                <a:gd name="T6" fmla="*/ 1 w 4"/>
                <a:gd name="T7" fmla="*/ 3 h 5"/>
                <a:gd name="T8" fmla="*/ 4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cubicBezTo>
                    <a:pt x="4" y="2"/>
                    <a:pt x="4" y="2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5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96"/>
            <p:cNvSpPr/>
            <p:nvPr/>
          </p:nvSpPr>
          <p:spPr bwMode="auto">
            <a:xfrm>
              <a:off x="3510" y="2851"/>
              <a:ext cx="30" cy="26"/>
            </a:xfrm>
            <a:custGeom>
              <a:avLst/>
              <a:gdLst>
                <a:gd name="T0" fmla="*/ 6 w 7"/>
                <a:gd name="T1" fmla="*/ 0 h 6"/>
                <a:gd name="T2" fmla="*/ 5 w 7"/>
                <a:gd name="T3" fmla="*/ 1 h 6"/>
                <a:gd name="T4" fmla="*/ 1 w 7"/>
                <a:gd name="T5" fmla="*/ 5 h 6"/>
                <a:gd name="T6" fmla="*/ 4 w 7"/>
                <a:gd name="T7" fmla="*/ 5 h 6"/>
                <a:gd name="T8" fmla="*/ 7 w 7"/>
                <a:gd name="T9" fmla="*/ 3 h 6"/>
                <a:gd name="T10" fmla="*/ 7 w 7"/>
                <a:gd name="T11" fmla="*/ 2 h 6"/>
                <a:gd name="T12" fmla="*/ 6 w 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3" y="1"/>
                    <a:pt x="0" y="3"/>
                    <a:pt x="1" y="5"/>
                  </a:cubicBezTo>
                  <a:cubicBezTo>
                    <a:pt x="1" y="6"/>
                    <a:pt x="3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97"/>
            <p:cNvSpPr/>
            <p:nvPr/>
          </p:nvSpPr>
          <p:spPr bwMode="auto">
            <a:xfrm>
              <a:off x="3501" y="2799"/>
              <a:ext cx="43" cy="35"/>
            </a:xfrm>
            <a:custGeom>
              <a:avLst/>
              <a:gdLst>
                <a:gd name="T0" fmla="*/ 3 w 10"/>
                <a:gd name="T1" fmla="*/ 7 h 8"/>
                <a:gd name="T2" fmla="*/ 6 w 10"/>
                <a:gd name="T3" fmla="*/ 6 h 8"/>
                <a:gd name="T4" fmla="*/ 6 w 10"/>
                <a:gd name="T5" fmla="*/ 6 h 8"/>
                <a:gd name="T6" fmla="*/ 7 w 10"/>
                <a:gd name="T7" fmla="*/ 8 h 8"/>
                <a:gd name="T8" fmla="*/ 7 w 10"/>
                <a:gd name="T9" fmla="*/ 5 h 8"/>
                <a:gd name="T10" fmla="*/ 6 w 10"/>
                <a:gd name="T11" fmla="*/ 5 h 8"/>
                <a:gd name="T12" fmla="*/ 5 w 10"/>
                <a:gd name="T13" fmla="*/ 3 h 8"/>
                <a:gd name="T14" fmla="*/ 5 w 10"/>
                <a:gd name="T15" fmla="*/ 3 h 8"/>
                <a:gd name="T16" fmla="*/ 4 w 10"/>
                <a:gd name="T17" fmla="*/ 2 h 8"/>
                <a:gd name="T18" fmla="*/ 1 w 10"/>
                <a:gd name="T19" fmla="*/ 5 h 8"/>
                <a:gd name="T20" fmla="*/ 3 w 10"/>
                <a:gd name="T2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8">
                  <a:moveTo>
                    <a:pt x="3" y="7"/>
                  </a:moveTo>
                  <a:cubicBezTo>
                    <a:pt x="4" y="8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7"/>
                    <a:pt x="5" y="8"/>
                    <a:pt x="7" y="8"/>
                  </a:cubicBezTo>
                  <a:cubicBezTo>
                    <a:pt x="9" y="8"/>
                    <a:pt x="10" y="5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7" y="4"/>
                    <a:pt x="7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0"/>
                    <a:pt x="0" y="3"/>
                    <a:pt x="1" y="5"/>
                  </a:cubicBezTo>
                  <a:cubicBezTo>
                    <a:pt x="2" y="5"/>
                    <a:pt x="2" y="6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98"/>
            <p:cNvSpPr/>
            <p:nvPr/>
          </p:nvSpPr>
          <p:spPr bwMode="auto">
            <a:xfrm>
              <a:off x="3479" y="280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3 w 5"/>
                <a:gd name="T5" fmla="*/ 0 h 4"/>
                <a:gd name="T6" fmla="*/ 2 w 5"/>
                <a:gd name="T7" fmla="*/ 4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99"/>
            <p:cNvSpPr/>
            <p:nvPr/>
          </p:nvSpPr>
          <p:spPr bwMode="auto">
            <a:xfrm>
              <a:off x="3471" y="2756"/>
              <a:ext cx="34" cy="43"/>
            </a:xfrm>
            <a:custGeom>
              <a:avLst/>
              <a:gdLst>
                <a:gd name="T0" fmla="*/ 4 w 8"/>
                <a:gd name="T1" fmla="*/ 7 h 10"/>
                <a:gd name="T2" fmla="*/ 5 w 8"/>
                <a:gd name="T3" fmla="*/ 10 h 10"/>
                <a:gd name="T4" fmla="*/ 6 w 8"/>
                <a:gd name="T5" fmla="*/ 6 h 10"/>
                <a:gd name="T6" fmla="*/ 7 w 8"/>
                <a:gd name="T7" fmla="*/ 5 h 10"/>
                <a:gd name="T8" fmla="*/ 6 w 8"/>
                <a:gd name="T9" fmla="*/ 2 h 10"/>
                <a:gd name="T10" fmla="*/ 4 w 8"/>
                <a:gd name="T11" fmla="*/ 1 h 10"/>
                <a:gd name="T12" fmla="*/ 2 w 8"/>
                <a:gd name="T13" fmla="*/ 4 h 10"/>
                <a:gd name="T14" fmla="*/ 4 w 8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0">
                  <a:moveTo>
                    <a:pt x="4" y="7"/>
                  </a:moveTo>
                  <a:cubicBezTo>
                    <a:pt x="3" y="8"/>
                    <a:pt x="3" y="10"/>
                    <a:pt x="5" y="10"/>
                  </a:cubicBezTo>
                  <a:cubicBezTo>
                    <a:pt x="6" y="10"/>
                    <a:pt x="7" y="7"/>
                    <a:pt x="6" y="6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8" y="4"/>
                    <a:pt x="7" y="2"/>
                    <a:pt x="6" y="2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3" y="5"/>
                    <a:pt x="4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200"/>
            <p:cNvSpPr/>
            <p:nvPr/>
          </p:nvSpPr>
          <p:spPr bwMode="auto">
            <a:xfrm>
              <a:off x="3458" y="2765"/>
              <a:ext cx="13" cy="25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0 w 3"/>
                <a:gd name="T5" fmla="*/ 3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201"/>
            <p:cNvSpPr/>
            <p:nvPr/>
          </p:nvSpPr>
          <p:spPr bwMode="auto">
            <a:xfrm>
              <a:off x="3445" y="2709"/>
              <a:ext cx="26" cy="25"/>
            </a:xfrm>
            <a:custGeom>
              <a:avLst/>
              <a:gdLst>
                <a:gd name="T0" fmla="*/ 3 w 6"/>
                <a:gd name="T1" fmla="*/ 6 h 6"/>
                <a:gd name="T2" fmla="*/ 4 w 6"/>
                <a:gd name="T3" fmla="*/ 6 h 6"/>
                <a:gd name="T4" fmla="*/ 6 w 6"/>
                <a:gd name="T5" fmla="*/ 3 h 6"/>
                <a:gd name="T6" fmla="*/ 6 w 6"/>
                <a:gd name="T7" fmla="*/ 2 h 6"/>
                <a:gd name="T8" fmla="*/ 3 w 6"/>
                <a:gd name="T9" fmla="*/ 3 h 6"/>
                <a:gd name="T10" fmla="*/ 3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3" y="6"/>
                  </a:moveTo>
                  <a:cubicBezTo>
                    <a:pt x="3" y="6"/>
                    <a:pt x="4" y="6"/>
                    <a:pt x="4" y="6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0"/>
                    <a:pt x="4" y="1"/>
                    <a:pt x="3" y="3"/>
                  </a:cubicBezTo>
                  <a:cubicBezTo>
                    <a:pt x="1" y="3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202"/>
            <p:cNvSpPr/>
            <p:nvPr/>
          </p:nvSpPr>
          <p:spPr bwMode="auto">
            <a:xfrm>
              <a:off x="3431" y="2730"/>
              <a:ext cx="14" cy="26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2 w 3"/>
                <a:gd name="T5" fmla="*/ 0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6"/>
                    <a:pt x="2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203"/>
            <p:cNvSpPr/>
            <p:nvPr/>
          </p:nvSpPr>
          <p:spPr bwMode="auto">
            <a:xfrm>
              <a:off x="3445" y="2739"/>
              <a:ext cx="34" cy="17"/>
            </a:xfrm>
            <a:custGeom>
              <a:avLst/>
              <a:gdLst>
                <a:gd name="T0" fmla="*/ 6 w 8"/>
                <a:gd name="T1" fmla="*/ 0 h 4"/>
                <a:gd name="T2" fmla="*/ 3 w 8"/>
                <a:gd name="T3" fmla="*/ 0 h 4"/>
                <a:gd name="T4" fmla="*/ 3 w 8"/>
                <a:gd name="T5" fmla="*/ 4 h 4"/>
                <a:gd name="T6" fmla="*/ 5 w 8"/>
                <a:gd name="T7" fmla="*/ 4 h 4"/>
                <a:gd name="T8" fmla="*/ 6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7" y="4"/>
                    <a:pt x="8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204"/>
            <p:cNvSpPr/>
            <p:nvPr/>
          </p:nvSpPr>
          <p:spPr bwMode="auto">
            <a:xfrm>
              <a:off x="3436" y="2683"/>
              <a:ext cx="26" cy="30"/>
            </a:xfrm>
            <a:custGeom>
              <a:avLst/>
              <a:gdLst>
                <a:gd name="T0" fmla="*/ 2 w 6"/>
                <a:gd name="T1" fmla="*/ 5 h 7"/>
                <a:gd name="T2" fmla="*/ 4 w 6"/>
                <a:gd name="T3" fmla="*/ 2 h 7"/>
                <a:gd name="T4" fmla="*/ 4 w 6"/>
                <a:gd name="T5" fmla="*/ 2 h 7"/>
                <a:gd name="T6" fmla="*/ 2 w 6"/>
                <a:gd name="T7" fmla="*/ 5 h 7"/>
                <a:gd name="T8" fmla="*/ 2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2" y="5"/>
                  </a:moveTo>
                  <a:cubicBezTo>
                    <a:pt x="4" y="7"/>
                    <a:pt x="6" y="4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205"/>
            <p:cNvSpPr/>
            <p:nvPr/>
          </p:nvSpPr>
          <p:spPr bwMode="auto">
            <a:xfrm>
              <a:off x="3414" y="2683"/>
              <a:ext cx="31" cy="43"/>
            </a:xfrm>
            <a:custGeom>
              <a:avLst/>
              <a:gdLst>
                <a:gd name="T0" fmla="*/ 1 w 7"/>
                <a:gd name="T1" fmla="*/ 6 h 10"/>
                <a:gd name="T2" fmla="*/ 2 w 7"/>
                <a:gd name="T3" fmla="*/ 8 h 10"/>
                <a:gd name="T4" fmla="*/ 3 w 7"/>
                <a:gd name="T5" fmla="*/ 8 h 10"/>
                <a:gd name="T6" fmla="*/ 6 w 7"/>
                <a:gd name="T7" fmla="*/ 5 h 10"/>
                <a:gd name="T8" fmla="*/ 4 w 7"/>
                <a:gd name="T9" fmla="*/ 4 h 10"/>
                <a:gd name="T10" fmla="*/ 3 w 7"/>
                <a:gd name="T11" fmla="*/ 4 h 10"/>
                <a:gd name="T12" fmla="*/ 3 w 7"/>
                <a:gd name="T13" fmla="*/ 4 h 10"/>
                <a:gd name="T14" fmla="*/ 3 w 7"/>
                <a:gd name="T15" fmla="*/ 1 h 10"/>
                <a:gd name="T16" fmla="*/ 0 w 7"/>
                <a:gd name="T17" fmla="*/ 4 h 10"/>
                <a:gd name="T18" fmla="*/ 1 w 7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0">
                  <a:moveTo>
                    <a:pt x="1" y="6"/>
                  </a:moveTo>
                  <a:cubicBezTo>
                    <a:pt x="1" y="6"/>
                    <a:pt x="1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5" y="10"/>
                    <a:pt x="7" y="7"/>
                    <a:pt x="6" y="5"/>
                  </a:cubicBezTo>
                  <a:cubicBezTo>
                    <a:pt x="5" y="5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5" y="0"/>
                    <a:pt x="3" y="1"/>
                  </a:cubicBezTo>
                  <a:cubicBezTo>
                    <a:pt x="1" y="1"/>
                    <a:pt x="1" y="2"/>
                    <a:pt x="0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206"/>
            <p:cNvSpPr/>
            <p:nvPr/>
          </p:nvSpPr>
          <p:spPr bwMode="auto">
            <a:xfrm>
              <a:off x="3397" y="2691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3 h 8"/>
                <a:gd name="T4" fmla="*/ 0 w 4"/>
                <a:gd name="T5" fmla="*/ 4 h 8"/>
                <a:gd name="T6" fmla="*/ 0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4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207"/>
            <p:cNvSpPr/>
            <p:nvPr/>
          </p:nvSpPr>
          <p:spPr bwMode="auto">
            <a:xfrm>
              <a:off x="3397" y="2665"/>
              <a:ext cx="21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208"/>
            <p:cNvSpPr/>
            <p:nvPr/>
          </p:nvSpPr>
          <p:spPr bwMode="auto">
            <a:xfrm>
              <a:off x="3362" y="266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5 w 6"/>
                <a:gd name="T3" fmla="*/ 4 h 4"/>
                <a:gd name="T4" fmla="*/ 6 w 6"/>
                <a:gd name="T5" fmla="*/ 1 h 4"/>
                <a:gd name="T6" fmla="*/ 4 w 6"/>
                <a:gd name="T7" fmla="*/ 0 h 4"/>
                <a:gd name="T8" fmla="*/ 3 w 6"/>
                <a:gd name="T9" fmla="*/ 1 h 4"/>
                <a:gd name="T10" fmla="*/ 2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3" y="4"/>
                    <a:pt x="4" y="4"/>
                    <a:pt x="5" y="4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1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209"/>
            <p:cNvSpPr/>
            <p:nvPr/>
          </p:nvSpPr>
          <p:spPr bwMode="auto">
            <a:xfrm>
              <a:off x="3332" y="2661"/>
              <a:ext cx="21" cy="30"/>
            </a:xfrm>
            <a:custGeom>
              <a:avLst/>
              <a:gdLst>
                <a:gd name="T0" fmla="*/ 1 w 5"/>
                <a:gd name="T1" fmla="*/ 6 h 7"/>
                <a:gd name="T2" fmla="*/ 4 w 5"/>
                <a:gd name="T3" fmla="*/ 5 h 7"/>
                <a:gd name="T4" fmla="*/ 5 w 5"/>
                <a:gd name="T5" fmla="*/ 2 h 7"/>
                <a:gd name="T6" fmla="*/ 1 w 5"/>
                <a:gd name="T7" fmla="*/ 3 h 7"/>
                <a:gd name="T8" fmla="*/ 1 w 5"/>
                <a:gd name="T9" fmla="*/ 4 h 7"/>
                <a:gd name="T10" fmla="*/ 1 w 5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2" y="7"/>
                    <a:pt x="3" y="6"/>
                    <a:pt x="4" y="5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0"/>
                    <a:pt x="2" y="0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210"/>
            <p:cNvSpPr/>
            <p:nvPr/>
          </p:nvSpPr>
          <p:spPr bwMode="auto">
            <a:xfrm>
              <a:off x="3314" y="2674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211"/>
            <p:cNvSpPr/>
            <p:nvPr/>
          </p:nvSpPr>
          <p:spPr bwMode="auto">
            <a:xfrm>
              <a:off x="3306" y="2648"/>
              <a:ext cx="21" cy="30"/>
            </a:xfrm>
            <a:custGeom>
              <a:avLst/>
              <a:gdLst>
                <a:gd name="T0" fmla="*/ 4 w 5"/>
                <a:gd name="T1" fmla="*/ 4 h 7"/>
                <a:gd name="T2" fmla="*/ 3 w 5"/>
                <a:gd name="T3" fmla="*/ 4 h 7"/>
                <a:gd name="T4" fmla="*/ 1 w 5"/>
                <a:gd name="T5" fmla="*/ 2 h 7"/>
                <a:gd name="T6" fmla="*/ 0 w 5"/>
                <a:gd name="T7" fmla="*/ 5 h 7"/>
                <a:gd name="T8" fmla="*/ 4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5" y="2"/>
                    <a:pt x="3" y="0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5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212"/>
            <p:cNvSpPr/>
            <p:nvPr/>
          </p:nvSpPr>
          <p:spPr bwMode="auto">
            <a:xfrm>
              <a:off x="3284" y="2670"/>
              <a:ext cx="26" cy="30"/>
            </a:xfrm>
            <a:custGeom>
              <a:avLst/>
              <a:gdLst>
                <a:gd name="T0" fmla="*/ 4 w 6"/>
                <a:gd name="T1" fmla="*/ 5 h 7"/>
                <a:gd name="T2" fmla="*/ 5 w 6"/>
                <a:gd name="T3" fmla="*/ 3 h 7"/>
                <a:gd name="T4" fmla="*/ 2 w 6"/>
                <a:gd name="T5" fmla="*/ 2 h 7"/>
                <a:gd name="T6" fmla="*/ 1 w 6"/>
                <a:gd name="T7" fmla="*/ 4 h 7"/>
                <a:gd name="T8" fmla="*/ 4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5"/>
                  </a:moveTo>
                  <a:cubicBezTo>
                    <a:pt x="4" y="4"/>
                    <a:pt x="4" y="4"/>
                    <a:pt x="5" y="3"/>
                  </a:cubicBezTo>
                  <a:cubicBezTo>
                    <a:pt x="6" y="1"/>
                    <a:pt x="2" y="0"/>
                    <a:pt x="2" y="2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7"/>
                    <a:pt x="3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213"/>
            <p:cNvSpPr/>
            <p:nvPr/>
          </p:nvSpPr>
          <p:spPr bwMode="auto">
            <a:xfrm>
              <a:off x="3262" y="2687"/>
              <a:ext cx="22" cy="26"/>
            </a:xfrm>
            <a:custGeom>
              <a:avLst/>
              <a:gdLst>
                <a:gd name="T0" fmla="*/ 2 w 5"/>
                <a:gd name="T1" fmla="*/ 1 h 6"/>
                <a:gd name="T2" fmla="*/ 2 w 5"/>
                <a:gd name="T3" fmla="*/ 5 h 6"/>
                <a:gd name="T4" fmla="*/ 3 w 5"/>
                <a:gd name="T5" fmla="*/ 5 h 6"/>
                <a:gd name="T6" fmla="*/ 3 w 5"/>
                <a:gd name="T7" fmla="*/ 1 h 6"/>
                <a:gd name="T8" fmla="*/ 2 w 5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1"/>
                  </a:moveTo>
                  <a:cubicBezTo>
                    <a:pt x="0" y="2"/>
                    <a:pt x="0" y="6"/>
                    <a:pt x="2" y="5"/>
                  </a:cubicBezTo>
                  <a:cubicBezTo>
                    <a:pt x="2" y="5"/>
                    <a:pt x="4" y="4"/>
                    <a:pt x="3" y="5"/>
                  </a:cubicBezTo>
                  <a:cubicBezTo>
                    <a:pt x="5" y="4"/>
                    <a:pt x="5" y="0"/>
                    <a:pt x="3" y="1"/>
                  </a:cubicBezTo>
                  <a:cubicBezTo>
                    <a:pt x="3" y="1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214"/>
            <p:cNvSpPr/>
            <p:nvPr/>
          </p:nvSpPr>
          <p:spPr bwMode="auto">
            <a:xfrm>
              <a:off x="3371" y="2704"/>
              <a:ext cx="30" cy="17"/>
            </a:xfrm>
            <a:custGeom>
              <a:avLst/>
              <a:gdLst>
                <a:gd name="T0" fmla="*/ 3 w 7"/>
                <a:gd name="T1" fmla="*/ 4 h 4"/>
                <a:gd name="T2" fmla="*/ 4 w 7"/>
                <a:gd name="T3" fmla="*/ 4 h 4"/>
                <a:gd name="T4" fmla="*/ 5 w 7"/>
                <a:gd name="T5" fmla="*/ 0 h 4"/>
                <a:gd name="T6" fmla="*/ 3 w 7"/>
                <a:gd name="T7" fmla="*/ 0 h 4"/>
                <a:gd name="T8" fmla="*/ 3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3" y="4"/>
                    <a:pt x="4" y="4"/>
                    <a:pt x="4" y="4"/>
                  </a:cubicBezTo>
                  <a:cubicBezTo>
                    <a:pt x="6" y="4"/>
                    <a:pt x="7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215"/>
            <p:cNvSpPr>
              <a:spLocks noEditPoints="1"/>
            </p:cNvSpPr>
            <p:nvPr/>
          </p:nvSpPr>
          <p:spPr bwMode="auto">
            <a:xfrm>
              <a:off x="3162" y="2851"/>
              <a:ext cx="161" cy="168"/>
            </a:xfrm>
            <a:custGeom>
              <a:avLst/>
              <a:gdLst>
                <a:gd name="T0" fmla="*/ 5 w 37"/>
                <a:gd name="T1" fmla="*/ 9 h 39"/>
                <a:gd name="T2" fmla="*/ 2 w 37"/>
                <a:gd name="T3" fmla="*/ 20 h 39"/>
                <a:gd name="T4" fmla="*/ 2 w 37"/>
                <a:gd name="T5" fmla="*/ 37 h 39"/>
                <a:gd name="T6" fmla="*/ 7 w 37"/>
                <a:gd name="T7" fmla="*/ 38 h 39"/>
                <a:gd name="T8" fmla="*/ 18 w 37"/>
                <a:gd name="T9" fmla="*/ 33 h 39"/>
                <a:gd name="T10" fmla="*/ 31 w 37"/>
                <a:gd name="T11" fmla="*/ 24 h 39"/>
                <a:gd name="T12" fmla="*/ 24 w 37"/>
                <a:gd name="T13" fmla="*/ 4 h 39"/>
                <a:gd name="T14" fmla="*/ 5 w 37"/>
                <a:gd name="T15" fmla="*/ 9 h 39"/>
                <a:gd name="T16" fmla="*/ 22 w 37"/>
                <a:gd name="T17" fmla="*/ 24 h 39"/>
                <a:gd name="T18" fmla="*/ 9 w 37"/>
                <a:gd name="T19" fmla="*/ 31 h 39"/>
                <a:gd name="T20" fmla="*/ 10 w 37"/>
                <a:gd name="T21" fmla="*/ 17 h 39"/>
                <a:gd name="T22" fmla="*/ 19 w 37"/>
                <a:gd name="T23" fmla="*/ 10 h 39"/>
                <a:gd name="T24" fmla="*/ 22 w 37"/>
                <a:gd name="T25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39">
                  <a:moveTo>
                    <a:pt x="5" y="9"/>
                  </a:moveTo>
                  <a:cubicBezTo>
                    <a:pt x="3" y="12"/>
                    <a:pt x="3" y="16"/>
                    <a:pt x="2" y="20"/>
                  </a:cubicBezTo>
                  <a:cubicBezTo>
                    <a:pt x="2" y="26"/>
                    <a:pt x="0" y="31"/>
                    <a:pt x="2" y="37"/>
                  </a:cubicBezTo>
                  <a:cubicBezTo>
                    <a:pt x="2" y="39"/>
                    <a:pt x="5" y="39"/>
                    <a:pt x="7" y="38"/>
                  </a:cubicBezTo>
                  <a:cubicBezTo>
                    <a:pt x="11" y="37"/>
                    <a:pt x="14" y="35"/>
                    <a:pt x="18" y="33"/>
                  </a:cubicBezTo>
                  <a:cubicBezTo>
                    <a:pt x="22" y="31"/>
                    <a:pt x="28" y="28"/>
                    <a:pt x="31" y="24"/>
                  </a:cubicBezTo>
                  <a:cubicBezTo>
                    <a:pt x="37" y="16"/>
                    <a:pt x="31" y="8"/>
                    <a:pt x="24" y="4"/>
                  </a:cubicBezTo>
                  <a:cubicBezTo>
                    <a:pt x="17" y="0"/>
                    <a:pt x="9" y="3"/>
                    <a:pt x="5" y="9"/>
                  </a:cubicBezTo>
                  <a:close/>
                  <a:moveTo>
                    <a:pt x="22" y="24"/>
                  </a:moveTo>
                  <a:cubicBezTo>
                    <a:pt x="18" y="27"/>
                    <a:pt x="13" y="30"/>
                    <a:pt x="9" y="31"/>
                  </a:cubicBezTo>
                  <a:cubicBezTo>
                    <a:pt x="8" y="26"/>
                    <a:pt x="10" y="21"/>
                    <a:pt x="10" y="17"/>
                  </a:cubicBezTo>
                  <a:cubicBezTo>
                    <a:pt x="10" y="11"/>
                    <a:pt x="13" y="6"/>
                    <a:pt x="19" y="10"/>
                  </a:cubicBezTo>
                  <a:cubicBezTo>
                    <a:pt x="25" y="14"/>
                    <a:pt x="29" y="19"/>
                    <a:pt x="2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216"/>
            <p:cNvSpPr>
              <a:spLocks noEditPoints="1"/>
            </p:cNvSpPr>
            <p:nvPr/>
          </p:nvSpPr>
          <p:spPr bwMode="auto">
            <a:xfrm>
              <a:off x="3358" y="3053"/>
              <a:ext cx="95" cy="186"/>
            </a:xfrm>
            <a:custGeom>
              <a:avLst/>
              <a:gdLst>
                <a:gd name="T0" fmla="*/ 15 w 22"/>
                <a:gd name="T1" fmla="*/ 28 h 43"/>
                <a:gd name="T2" fmla="*/ 15 w 22"/>
                <a:gd name="T3" fmla="*/ 22 h 43"/>
                <a:gd name="T4" fmla="*/ 15 w 22"/>
                <a:gd name="T5" fmla="*/ 6 h 43"/>
                <a:gd name="T6" fmla="*/ 15 w 22"/>
                <a:gd name="T7" fmla="*/ 6 h 43"/>
                <a:gd name="T8" fmla="*/ 17 w 22"/>
                <a:gd name="T9" fmla="*/ 5 h 43"/>
                <a:gd name="T10" fmla="*/ 15 w 22"/>
                <a:gd name="T11" fmla="*/ 2 h 43"/>
                <a:gd name="T12" fmla="*/ 14 w 22"/>
                <a:gd name="T13" fmla="*/ 3 h 43"/>
                <a:gd name="T14" fmla="*/ 13 w 22"/>
                <a:gd name="T15" fmla="*/ 4 h 43"/>
                <a:gd name="T16" fmla="*/ 11 w 22"/>
                <a:gd name="T17" fmla="*/ 4 h 43"/>
                <a:gd name="T18" fmla="*/ 10 w 22"/>
                <a:gd name="T19" fmla="*/ 3 h 43"/>
                <a:gd name="T20" fmla="*/ 9 w 22"/>
                <a:gd name="T21" fmla="*/ 3 h 43"/>
                <a:gd name="T22" fmla="*/ 8 w 22"/>
                <a:gd name="T23" fmla="*/ 3 h 43"/>
                <a:gd name="T24" fmla="*/ 6 w 22"/>
                <a:gd name="T25" fmla="*/ 6 h 43"/>
                <a:gd name="T26" fmla="*/ 6 w 22"/>
                <a:gd name="T27" fmla="*/ 6 h 43"/>
                <a:gd name="T28" fmla="*/ 8 w 22"/>
                <a:gd name="T29" fmla="*/ 8 h 43"/>
                <a:gd name="T30" fmla="*/ 8 w 22"/>
                <a:gd name="T31" fmla="*/ 11 h 43"/>
                <a:gd name="T32" fmla="*/ 8 w 22"/>
                <a:gd name="T33" fmla="*/ 28 h 43"/>
                <a:gd name="T34" fmla="*/ 8 w 22"/>
                <a:gd name="T35" fmla="*/ 28 h 43"/>
                <a:gd name="T36" fmla="*/ 4 w 22"/>
                <a:gd name="T37" fmla="*/ 32 h 43"/>
                <a:gd name="T38" fmla="*/ 5 w 22"/>
                <a:gd name="T39" fmla="*/ 39 h 43"/>
                <a:gd name="T40" fmla="*/ 7 w 22"/>
                <a:gd name="T41" fmla="*/ 38 h 43"/>
                <a:gd name="T42" fmla="*/ 7 w 22"/>
                <a:gd name="T43" fmla="*/ 38 h 43"/>
                <a:gd name="T44" fmla="*/ 13 w 22"/>
                <a:gd name="T45" fmla="*/ 38 h 43"/>
                <a:gd name="T46" fmla="*/ 14 w 22"/>
                <a:gd name="T47" fmla="*/ 39 h 43"/>
                <a:gd name="T48" fmla="*/ 20 w 22"/>
                <a:gd name="T49" fmla="*/ 34 h 43"/>
                <a:gd name="T50" fmla="*/ 15 w 22"/>
                <a:gd name="T51" fmla="*/ 28 h 43"/>
                <a:gd name="T52" fmla="*/ 12 w 22"/>
                <a:gd name="T53" fmla="*/ 11 h 43"/>
                <a:gd name="T54" fmla="*/ 12 w 22"/>
                <a:gd name="T55" fmla="*/ 11 h 43"/>
                <a:gd name="T56" fmla="*/ 12 w 22"/>
                <a:gd name="T57" fmla="*/ 10 h 43"/>
                <a:gd name="T58" fmla="*/ 12 w 22"/>
                <a:gd name="T5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43">
                  <a:moveTo>
                    <a:pt x="15" y="28"/>
                  </a:moveTo>
                  <a:cubicBezTo>
                    <a:pt x="14" y="26"/>
                    <a:pt x="14" y="24"/>
                    <a:pt x="15" y="22"/>
                  </a:cubicBezTo>
                  <a:cubicBezTo>
                    <a:pt x="15" y="17"/>
                    <a:pt x="15" y="12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7" y="5"/>
                  </a:cubicBezTo>
                  <a:cubicBezTo>
                    <a:pt x="18" y="3"/>
                    <a:pt x="17" y="0"/>
                    <a:pt x="15" y="2"/>
                  </a:cubicBezTo>
                  <a:cubicBezTo>
                    <a:pt x="15" y="2"/>
                    <a:pt x="14" y="3"/>
                    <a:pt x="14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3"/>
                    <a:pt x="11" y="3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3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7" y="7"/>
                    <a:pt x="8" y="8"/>
                  </a:cubicBezTo>
                  <a:cubicBezTo>
                    <a:pt x="7" y="10"/>
                    <a:pt x="8" y="10"/>
                    <a:pt x="8" y="11"/>
                  </a:cubicBezTo>
                  <a:cubicBezTo>
                    <a:pt x="9" y="17"/>
                    <a:pt x="8" y="22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6" y="32"/>
                    <a:pt x="4" y="32"/>
                  </a:cubicBezTo>
                  <a:cubicBezTo>
                    <a:pt x="1" y="34"/>
                    <a:pt x="0" y="41"/>
                    <a:pt x="5" y="39"/>
                  </a:cubicBezTo>
                  <a:cubicBezTo>
                    <a:pt x="6" y="39"/>
                    <a:pt x="6" y="38"/>
                    <a:pt x="7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42"/>
                    <a:pt x="11" y="40"/>
                    <a:pt x="13" y="38"/>
                  </a:cubicBezTo>
                  <a:cubicBezTo>
                    <a:pt x="13" y="38"/>
                    <a:pt x="14" y="39"/>
                    <a:pt x="14" y="39"/>
                  </a:cubicBezTo>
                  <a:cubicBezTo>
                    <a:pt x="17" y="43"/>
                    <a:pt x="22" y="37"/>
                    <a:pt x="20" y="34"/>
                  </a:cubicBezTo>
                  <a:cubicBezTo>
                    <a:pt x="18" y="32"/>
                    <a:pt x="17" y="29"/>
                    <a:pt x="15" y="28"/>
                  </a:cubicBez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217"/>
            <p:cNvSpPr/>
            <p:nvPr/>
          </p:nvSpPr>
          <p:spPr bwMode="auto">
            <a:xfrm>
              <a:off x="3188" y="2717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218"/>
            <p:cNvSpPr/>
            <p:nvPr/>
          </p:nvSpPr>
          <p:spPr bwMode="auto">
            <a:xfrm>
              <a:off x="3223" y="2678"/>
              <a:ext cx="30" cy="35"/>
            </a:xfrm>
            <a:custGeom>
              <a:avLst/>
              <a:gdLst>
                <a:gd name="T0" fmla="*/ 2 w 7"/>
                <a:gd name="T1" fmla="*/ 8 h 8"/>
                <a:gd name="T2" fmla="*/ 2 w 7"/>
                <a:gd name="T3" fmla="*/ 8 h 8"/>
                <a:gd name="T4" fmla="*/ 4 w 7"/>
                <a:gd name="T5" fmla="*/ 5 h 8"/>
                <a:gd name="T6" fmla="*/ 7 w 7"/>
                <a:gd name="T7" fmla="*/ 3 h 8"/>
                <a:gd name="T8" fmla="*/ 7 w 7"/>
                <a:gd name="T9" fmla="*/ 2 h 8"/>
                <a:gd name="T10" fmla="*/ 4 w 7"/>
                <a:gd name="T11" fmla="*/ 3 h 8"/>
                <a:gd name="T12" fmla="*/ 4 w 7"/>
                <a:gd name="T13" fmla="*/ 4 h 8"/>
                <a:gd name="T14" fmla="*/ 4 w 7"/>
                <a:gd name="T15" fmla="*/ 4 h 8"/>
                <a:gd name="T16" fmla="*/ 3 w 7"/>
                <a:gd name="T17" fmla="*/ 4 h 8"/>
                <a:gd name="T18" fmla="*/ 3 w 7"/>
                <a:gd name="T19" fmla="*/ 4 h 8"/>
                <a:gd name="T20" fmla="*/ 2 w 7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4" y="1"/>
                    <a:pt x="4" y="3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219"/>
            <p:cNvSpPr/>
            <p:nvPr/>
          </p:nvSpPr>
          <p:spPr bwMode="auto">
            <a:xfrm>
              <a:off x="3166" y="2808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220"/>
            <p:cNvSpPr/>
            <p:nvPr/>
          </p:nvSpPr>
          <p:spPr bwMode="auto">
            <a:xfrm>
              <a:off x="3188" y="2747"/>
              <a:ext cx="13" cy="31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5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221"/>
            <p:cNvSpPr/>
            <p:nvPr/>
          </p:nvSpPr>
          <p:spPr bwMode="auto">
            <a:xfrm>
              <a:off x="3162" y="2859"/>
              <a:ext cx="26" cy="13"/>
            </a:xfrm>
            <a:custGeom>
              <a:avLst/>
              <a:gdLst>
                <a:gd name="T0" fmla="*/ 2 w 6"/>
                <a:gd name="T1" fmla="*/ 3 h 3"/>
                <a:gd name="T2" fmla="*/ 3 w 6"/>
                <a:gd name="T3" fmla="*/ 3 h 3"/>
                <a:gd name="T4" fmla="*/ 3 w 6"/>
                <a:gd name="T5" fmla="*/ 0 h 3"/>
                <a:gd name="T6" fmla="*/ 3 w 6"/>
                <a:gd name="T7" fmla="*/ 0 h 3"/>
                <a:gd name="T8" fmla="*/ 2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4" y="3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222"/>
            <p:cNvSpPr/>
            <p:nvPr/>
          </p:nvSpPr>
          <p:spPr bwMode="auto">
            <a:xfrm>
              <a:off x="3145" y="282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3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223"/>
            <p:cNvSpPr/>
            <p:nvPr/>
          </p:nvSpPr>
          <p:spPr bwMode="auto">
            <a:xfrm>
              <a:off x="3171" y="2756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224"/>
            <p:cNvSpPr/>
            <p:nvPr/>
          </p:nvSpPr>
          <p:spPr bwMode="auto">
            <a:xfrm>
              <a:off x="3162" y="2950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225"/>
            <p:cNvSpPr/>
            <p:nvPr/>
          </p:nvSpPr>
          <p:spPr bwMode="auto">
            <a:xfrm>
              <a:off x="3123" y="2881"/>
              <a:ext cx="22" cy="13"/>
            </a:xfrm>
            <a:custGeom>
              <a:avLst/>
              <a:gdLst>
                <a:gd name="T0" fmla="*/ 2 w 5"/>
                <a:gd name="T1" fmla="*/ 3 h 3"/>
                <a:gd name="T2" fmla="*/ 3 w 5"/>
                <a:gd name="T3" fmla="*/ 0 h 3"/>
                <a:gd name="T4" fmla="*/ 2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226"/>
            <p:cNvSpPr/>
            <p:nvPr/>
          </p:nvSpPr>
          <p:spPr bwMode="auto">
            <a:xfrm>
              <a:off x="3119" y="2915"/>
              <a:ext cx="30" cy="39"/>
            </a:xfrm>
            <a:custGeom>
              <a:avLst/>
              <a:gdLst>
                <a:gd name="T0" fmla="*/ 3 w 7"/>
                <a:gd name="T1" fmla="*/ 6 h 9"/>
                <a:gd name="T2" fmla="*/ 3 w 7"/>
                <a:gd name="T3" fmla="*/ 6 h 9"/>
                <a:gd name="T4" fmla="*/ 6 w 7"/>
                <a:gd name="T5" fmla="*/ 5 h 9"/>
                <a:gd name="T6" fmla="*/ 7 w 7"/>
                <a:gd name="T7" fmla="*/ 2 h 9"/>
                <a:gd name="T8" fmla="*/ 5 w 7"/>
                <a:gd name="T9" fmla="*/ 0 h 9"/>
                <a:gd name="T10" fmla="*/ 3 w 7"/>
                <a:gd name="T11" fmla="*/ 2 h 9"/>
                <a:gd name="T12" fmla="*/ 3 w 7"/>
                <a:gd name="T13" fmla="*/ 2 h 9"/>
                <a:gd name="T14" fmla="*/ 3 w 7"/>
                <a:gd name="T15" fmla="*/ 2 h 9"/>
                <a:gd name="T16" fmla="*/ 2 w 7"/>
                <a:gd name="T17" fmla="*/ 6 h 9"/>
                <a:gd name="T18" fmla="*/ 2 w 7"/>
                <a:gd name="T19" fmla="*/ 6 h 9"/>
                <a:gd name="T20" fmla="*/ 3 w 7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3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9"/>
                    <a:pt x="6" y="7"/>
                    <a:pt x="6" y="5"/>
                  </a:cubicBezTo>
                  <a:cubicBezTo>
                    <a:pt x="6" y="4"/>
                    <a:pt x="6" y="3"/>
                    <a:pt x="7" y="2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227"/>
            <p:cNvSpPr/>
            <p:nvPr/>
          </p:nvSpPr>
          <p:spPr bwMode="auto">
            <a:xfrm>
              <a:off x="3123" y="2829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228"/>
            <p:cNvSpPr/>
            <p:nvPr/>
          </p:nvSpPr>
          <p:spPr bwMode="auto">
            <a:xfrm>
              <a:off x="3114" y="2864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229"/>
            <p:cNvSpPr/>
            <p:nvPr/>
          </p:nvSpPr>
          <p:spPr bwMode="auto">
            <a:xfrm>
              <a:off x="3223" y="271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4 w 6"/>
                <a:gd name="T3" fmla="*/ 0 h 4"/>
                <a:gd name="T4" fmla="*/ 3 w 6"/>
                <a:gd name="T5" fmla="*/ 0 h 4"/>
                <a:gd name="T6" fmla="*/ 2 w 6"/>
                <a:gd name="T7" fmla="*/ 4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230"/>
            <p:cNvSpPr/>
            <p:nvPr/>
          </p:nvSpPr>
          <p:spPr bwMode="auto">
            <a:xfrm>
              <a:off x="3210" y="2739"/>
              <a:ext cx="17" cy="26"/>
            </a:xfrm>
            <a:custGeom>
              <a:avLst/>
              <a:gdLst>
                <a:gd name="T0" fmla="*/ 0 w 4"/>
                <a:gd name="T1" fmla="*/ 3 h 6"/>
                <a:gd name="T2" fmla="*/ 0 w 4"/>
                <a:gd name="T3" fmla="*/ 4 h 6"/>
                <a:gd name="T4" fmla="*/ 4 w 4"/>
                <a:gd name="T5" fmla="*/ 3 h 6"/>
                <a:gd name="T6" fmla="*/ 4 w 4"/>
                <a:gd name="T7" fmla="*/ 2 h 6"/>
                <a:gd name="T8" fmla="*/ 0 w 4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4" y="4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231"/>
            <p:cNvSpPr/>
            <p:nvPr/>
          </p:nvSpPr>
          <p:spPr bwMode="auto">
            <a:xfrm>
              <a:off x="3206" y="3079"/>
              <a:ext cx="21" cy="13"/>
            </a:xfrm>
            <a:custGeom>
              <a:avLst/>
              <a:gdLst>
                <a:gd name="T0" fmla="*/ 3 w 5"/>
                <a:gd name="T1" fmla="*/ 0 h 3"/>
                <a:gd name="T2" fmla="*/ 2 w 5"/>
                <a:gd name="T3" fmla="*/ 3 h 3"/>
                <a:gd name="T4" fmla="*/ 3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1" y="0"/>
                    <a:pt x="0" y="3"/>
                    <a:pt x="2" y="3"/>
                  </a:cubicBezTo>
                  <a:cubicBezTo>
                    <a:pt x="4" y="3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232"/>
            <p:cNvSpPr/>
            <p:nvPr/>
          </p:nvSpPr>
          <p:spPr bwMode="auto">
            <a:xfrm>
              <a:off x="3175" y="3062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233"/>
            <p:cNvSpPr/>
            <p:nvPr/>
          </p:nvSpPr>
          <p:spPr bwMode="auto">
            <a:xfrm>
              <a:off x="3193" y="3036"/>
              <a:ext cx="47" cy="43"/>
            </a:xfrm>
            <a:custGeom>
              <a:avLst/>
              <a:gdLst>
                <a:gd name="T0" fmla="*/ 5 w 11"/>
                <a:gd name="T1" fmla="*/ 9 h 10"/>
                <a:gd name="T2" fmla="*/ 6 w 11"/>
                <a:gd name="T3" fmla="*/ 8 h 10"/>
                <a:gd name="T4" fmla="*/ 7 w 11"/>
                <a:gd name="T5" fmla="*/ 7 h 10"/>
                <a:gd name="T6" fmla="*/ 7 w 11"/>
                <a:gd name="T7" fmla="*/ 7 h 10"/>
                <a:gd name="T8" fmla="*/ 10 w 11"/>
                <a:gd name="T9" fmla="*/ 5 h 10"/>
                <a:gd name="T10" fmla="*/ 9 w 11"/>
                <a:gd name="T11" fmla="*/ 4 h 10"/>
                <a:gd name="T12" fmla="*/ 7 w 11"/>
                <a:gd name="T13" fmla="*/ 4 h 10"/>
                <a:gd name="T14" fmla="*/ 6 w 11"/>
                <a:gd name="T15" fmla="*/ 2 h 10"/>
                <a:gd name="T16" fmla="*/ 3 w 11"/>
                <a:gd name="T17" fmla="*/ 1 h 10"/>
                <a:gd name="T18" fmla="*/ 1 w 11"/>
                <a:gd name="T19" fmla="*/ 5 h 10"/>
                <a:gd name="T20" fmla="*/ 4 w 11"/>
                <a:gd name="T21" fmla="*/ 6 h 10"/>
                <a:gd name="T22" fmla="*/ 4 w 11"/>
                <a:gd name="T23" fmla="*/ 6 h 10"/>
                <a:gd name="T24" fmla="*/ 5 w 11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5" y="9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10"/>
                    <a:pt x="11" y="7"/>
                    <a:pt x="10" y="5"/>
                  </a:cubicBezTo>
                  <a:cubicBezTo>
                    <a:pt x="10" y="5"/>
                    <a:pt x="10" y="4"/>
                    <a:pt x="9" y="4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7" y="3"/>
                    <a:pt x="7" y="3"/>
                    <a:pt x="6" y="2"/>
                  </a:cubicBezTo>
                  <a:cubicBezTo>
                    <a:pt x="5" y="2"/>
                    <a:pt x="4" y="2"/>
                    <a:pt x="3" y="1"/>
                  </a:cubicBezTo>
                  <a:cubicBezTo>
                    <a:pt x="2" y="0"/>
                    <a:pt x="0" y="4"/>
                    <a:pt x="1" y="5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8"/>
                    <a:pt x="4" y="10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234"/>
            <p:cNvSpPr/>
            <p:nvPr/>
          </p:nvSpPr>
          <p:spPr bwMode="auto">
            <a:xfrm>
              <a:off x="3140" y="3010"/>
              <a:ext cx="22" cy="18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235"/>
            <p:cNvSpPr/>
            <p:nvPr/>
          </p:nvSpPr>
          <p:spPr bwMode="auto">
            <a:xfrm>
              <a:off x="3106" y="2890"/>
              <a:ext cx="21" cy="17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236"/>
            <p:cNvSpPr/>
            <p:nvPr/>
          </p:nvSpPr>
          <p:spPr bwMode="auto">
            <a:xfrm>
              <a:off x="3106" y="2959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237"/>
            <p:cNvSpPr/>
            <p:nvPr/>
          </p:nvSpPr>
          <p:spPr bwMode="auto">
            <a:xfrm>
              <a:off x="3140" y="293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0 h 4"/>
                <a:gd name="T4" fmla="*/ 3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238"/>
            <p:cNvSpPr/>
            <p:nvPr/>
          </p:nvSpPr>
          <p:spPr bwMode="auto">
            <a:xfrm>
              <a:off x="3284" y="3036"/>
              <a:ext cx="48" cy="35"/>
            </a:xfrm>
            <a:custGeom>
              <a:avLst/>
              <a:gdLst>
                <a:gd name="T0" fmla="*/ 10 w 11"/>
                <a:gd name="T1" fmla="*/ 5 h 8"/>
                <a:gd name="T2" fmla="*/ 10 w 11"/>
                <a:gd name="T3" fmla="*/ 4 h 8"/>
                <a:gd name="T4" fmla="*/ 9 w 11"/>
                <a:gd name="T5" fmla="*/ 2 h 8"/>
                <a:gd name="T6" fmla="*/ 7 w 11"/>
                <a:gd name="T7" fmla="*/ 2 h 8"/>
                <a:gd name="T8" fmla="*/ 6 w 11"/>
                <a:gd name="T9" fmla="*/ 2 h 8"/>
                <a:gd name="T10" fmla="*/ 5 w 11"/>
                <a:gd name="T11" fmla="*/ 3 h 8"/>
                <a:gd name="T12" fmla="*/ 4 w 11"/>
                <a:gd name="T13" fmla="*/ 2 h 8"/>
                <a:gd name="T14" fmla="*/ 4 w 11"/>
                <a:gd name="T15" fmla="*/ 2 h 8"/>
                <a:gd name="T16" fmla="*/ 2 w 11"/>
                <a:gd name="T17" fmla="*/ 5 h 8"/>
                <a:gd name="T18" fmla="*/ 2 w 11"/>
                <a:gd name="T19" fmla="*/ 6 h 8"/>
                <a:gd name="T20" fmla="*/ 4 w 11"/>
                <a:gd name="T21" fmla="*/ 5 h 8"/>
                <a:gd name="T22" fmla="*/ 5 w 11"/>
                <a:gd name="T23" fmla="*/ 6 h 8"/>
                <a:gd name="T24" fmla="*/ 6 w 11"/>
                <a:gd name="T25" fmla="*/ 6 h 8"/>
                <a:gd name="T26" fmla="*/ 7 w 11"/>
                <a:gd name="T27" fmla="*/ 6 h 8"/>
                <a:gd name="T28" fmla="*/ 7 w 11"/>
                <a:gd name="T29" fmla="*/ 6 h 8"/>
                <a:gd name="T30" fmla="*/ 10 w 11"/>
                <a:gd name="T3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5"/>
                  </a:moveTo>
                  <a:cubicBezTo>
                    <a:pt x="10" y="5"/>
                    <a:pt x="10" y="4"/>
                    <a:pt x="10" y="4"/>
                  </a:cubicBezTo>
                  <a:cubicBezTo>
                    <a:pt x="11" y="3"/>
                    <a:pt x="11" y="2"/>
                    <a:pt x="9" y="2"/>
                  </a:cubicBezTo>
                  <a:cubicBezTo>
                    <a:pt x="9" y="2"/>
                    <a:pt x="8" y="2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5" y="6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8"/>
                    <a:pt x="10" y="7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239"/>
            <p:cNvSpPr/>
            <p:nvPr/>
          </p:nvSpPr>
          <p:spPr bwMode="auto">
            <a:xfrm>
              <a:off x="3375" y="3045"/>
              <a:ext cx="22" cy="26"/>
            </a:xfrm>
            <a:custGeom>
              <a:avLst/>
              <a:gdLst>
                <a:gd name="T0" fmla="*/ 2 w 5"/>
                <a:gd name="T1" fmla="*/ 2 h 6"/>
                <a:gd name="T2" fmla="*/ 1 w 5"/>
                <a:gd name="T3" fmla="*/ 2 h 6"/>
                <a:gd name="T4" fmla="*/ 3 w 5"/>
                <a:gd name="T5" fmla="*/ 5 h 6"/>
                <a:gd name="T6" fmla="*/ 3 w 5"/>
                <a:gd name="T7" fmla="*/ 4 h 6"/>
                <a:gd name="T8" fmla="*/ 2 w 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4"/>
                    <a:pt x="1" y="6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4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240"/>
            <p:cNvSpPr/>
            <p:nvPr/>
          </p:nvSpPr>
          <p:spPr bwMode="auto">
            <a:xfrm>
              <a:off x="3262" y="3010"/>
              <a:ext cx="17" cy="35"/>
            </a:xfrm>
            <a:custGeom>
              <a:avLst/>
              <a:gdLst>
                <a:gd name="T0" fmla="*/ 1 w 4"/>
                <a:gd name="T1" fmla="*/ 3 h 8"/>
                <a:gd name="T2" fmla="*/ 1 w 4"/>
                <a:gd name="T3" fmla="*/ 4 h 8"/>
                <a:gd name="T4" fmla="*/ 0 w 4"/>
                <a:gd name="T5" fmla="*/ 5 h 8"/>
                <a:gd name="T6" fmla="*/ 0 w 4"/>
                <a:gd name="T7" fmla="*/ 5 h 8"/>
                <a:gd name="T8" fmla="*/ 0 w 4"/>
                <a:gd name="T9" fmla="*/ 6 h 8"/>
                <a:gd name="T10" fmla="*/ 4 w 4"/>
                <a:gd name="T11" fmla="*/ 5 h 8"/>
                <a:gd name="T12" fmla="*/ 4 w 4"/>
                <a:gd name="T13" fmla="*/ 4 h 8"/>
                <a:gd name="T14" fmla="*/ 4 w 4"/>
                <a:gd name="T15" fmla="*/ 4 h 8"/>
                <a:gd name="T16" fmla="*/ 4 w 4"/>
                <a:gd name="T17" fmla="*/ 3 h 8"/>
                <a:gd name="T18" fmla="*/ 4 w 4"/>
                <a:gd name="T19" fmla="*/ 2 h 8"/>
                <a:gd name="T20" fmla="*/ 1 w 4"/>
                <a:gd name="T2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8">
                  <a:moveTo>
                    <a:pt x="1" y="3"/>
                  </a:move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8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1" y="1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241"/>
            <p:cNvSpPr/>
            <p:nvPr/>
          </p:nvSpPr>
          <p:spPr bwMode="auto">
            <a:xfrm>
              <a:off x="3214" y="3006"/>
              <a:ext cx="48" cy="35"/>
            </a:xfrm>
            <a:custGeom>
              <a:avLst/>
              <a:gdLst>
                <a:gd name="T0" fmla="*/ 10 w 11"/>
                <a:gd name="T1" fmla="*/ 7 h 8"/>
                <a:gd name="T2" fmla="*/ 10 w 11"/>
                <a:gd name="T3" fmla="*/ 5 h 8"/>
                <a:gd name="T4" fmla="*/ 8 w 11"/>
                <a:gd name="T5" fmla="*/ 4 h 8"/>
                <a:gd name="T6" fmla="*/ 8 w 11"/>
                <a:gd name="T7" fmla="*/ 2 h 8"/>
                <a:gd name="T8" fmla="*/ 6 w 11"/>
                <a:gd name="T9" fmla="*/ 0 h 8"/>
                <a:gd name="T10" fmla="*/ 5 w 11"/>
                <a:gd name="T11" fmla="*/ 4 h 8"/>
                <a:gd name="T12" fmla="*/ 5 w 11"/>
                <a:gd name="T13" fmla="*/ 4 h 8"/>
                <a:gd name="T14" fmla="*/ 3 w 11"/>
                <a:gd name="T15" fmla="*/ 4 h 8"/>
                <a:gd name="T16" fmla="*/ 3 w 11"/>
                <a:gd name="T17" fmla="*/ 7 h 8"/>
                <a:gd name="T18" fmla="*/ 3 w 11"/>
                <a:gd name="T19" fmla="*/ 7 h 8"/>
                <a:gd name="T20" fmla="*/ 5 w 11"/>
                <a:gd name="T21" fmla="*/ 7 h 8"/>
                <a:gd name="T22" fmla="*/ 6 w 11"/>
                <a:gd name="T23" fmla="*/ 7 h 8"/>
                <a:gd name="T24" fmla="*/ 6 w 11"/>
                <a:gd name="T25" fmla="*/ 7 h 8"/>
                <a:gd name="T26" fmla="*/ 7 w 11"/>
                <a:gd name="T27" fmla="*/ 8 h 8"/>
                <a:gd name="T28" fmla="*/ 8 w 11"/>
                <a:gd name="T29" fmla="*/ 8 h 8"/>
                <a:gd name="T30" fmla="*/ 10 w 11"/>
                <a:gd name="T3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7"/>
                  </a:moveTo>
                  <a:cubicBezTo>
                    <a:pt x="11" y="6"/>
                    <a:pt x="11" y="5"/>
                    <a:pt x="10" y="5"/>
                  </a:cubicBezTo>
                  <a:cubicBezTo>
                    <a:pt x="9" y="5"/>
                    <a:pt x="9" y="4"/>
                    <a:pt x="8" y="4"/>
                  </a:cubicBezTo>
                  <a:cubicBezTo>
                    <a:pt x="8" y="3"/>
                    <a:pt x="9" y="2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0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4" y="8"/>
                    <a:pt x="5" y="7"/>
                  </a:cubicBezTo>
                  <a:cubicBezTo>
                    <a:pt x="5" y="7"/>
                    <a:pt x="6" y="8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8"/>
                    <a:pt x="8" y="8"/>
                    <a:pt x="8" y="8"/>
                  </a:cubicBezTo>
                  <a:cubicBezTo>
                    <a:pt x="9" y="8"/>
                    <a:pt x="10" y="8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42"/>
            <p:cNvSpPr/>
            <p:nvPr/>
          </p:nvSpPr>
          <p:spPr bwMode="auto">
            <a:xfrm>
              <a:off x="3232" y="2980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3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43"/>
            <p:cNvSpPr/>
            <p:nvPr/>
          </p:nvSpPr>
          <p:spPr bwMode="auto">
            <a:xfrm>
              <a:off x="3175" y="2984"/>
              <a:ext cx="48" cy="35"/>
            </a:xfrm>
            <a:custGeom>
              <a:avLst/>
              <a:gdLst>
                <a:gd name="T0" fmla="*/ 6 w 11"/>
                <a:gd name="T1" fmla="*/ 6 h 8"/>
                <a:gd name="T2" fmla="*/ 7 w 11"/>
                <a:gd name="T3" fmla="*/ 6 h 8"/>
                <a:gd name="T4" fmla="*/ 9 w 11"/>
                <a:gd name="T5" fmla="*/ 3 h 8"/>
                <a:gd name="T6" fmla="*/ 7 w 11"/>
                <a:gd name="T7" fmla="*/ 2 h 8"/>
                <a:gd name="T8" fmla="*/ 6 w 11"/>
                <a:gd name="T9" fmla="*/ 3 h 8"/>
                <a:gd name="T10" fmla="*/ 6 w 11"/>
                <a:gd name="T11" fmla="*/ 2 h 8"/>
                <a:gd name="T12" fmla="*/ 6 w 11"/>
                <a:gd name="T13" fmla="*/ 2 h 8"/>
                <a:gd name="T14" fmla="*/ 5 w 11"/>
                <a:gd name="T15" fmla="*/ 1 h 8"/>
                <a:gd name="T16" fmla="*/ 3 w 11"/>
                <a:gd name="T17" fmla="*/ 0 h 8"/>
                <a:gd name="T18" fmla="*/ 1 w 11"/>
                <a:gd name="T19" fmla="*/ 1 h 8"/>
                <a:gd name="T20" fmla="*/ 2 w 11"/>
                <a:gd name="T21" fmla="*/ 4 h 8"/>
                <a:gd name="T22" fmla="*/ 3 w 11"/>
                <a:gd name="T23" fmla="*/ 5 h 8"/>
                <a:gd name="T24" fmla="*/ 3 w 11"/>
                <a:gd name="T25" fmla="*/ 5 h 8"/>
                <a:gd name="T26" fmla="*/ 4 w 11"/>
                <a:gd name="T27" fmla="*/ 5 h 8"/>
                <a:gd name="T28" fmla="*/ 4 w 11"/>
                <a:gd name="T29" fmla="*/ 5 h 8"/>
                <a:gd name="T30" fmla="*/ 5 w 11"/>
                <a:gd name="T31" fmla="*/ 5 h 8"/>
                <a:gd name="T32" fmla="*/ 5 w 11"/>
                <a:gd name="T33" fmla="*/ 4 h 8"/>
                <a:gd name="T34" fmla="*/ 6 w 11"/>
                <a:gd name="T3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8">
                  <a:moveTo>
                    <a:pt x="6" y="6"/>
                  </a:moveTo>
                  <a:cubicBezTo>
                    <a:pt x="6" y="6"/>
                    <a:pt x="7" y="6"/>
                    <a:pt x="7" y="6"/>
                  </a:cubicBezTo>
                  <a:cubicBezTo>
                    <a:pt x="9" y="8"/>
                    <a:pt x="11" y="4"/>
                    <a:pt x="9" y="3"/>
                  </a:cubicBezTo>
                  <a:cubicBezTo>
                    <a:pt x="8" y="3"/>
                    <a:pt x="8" y="3"/>
                    <a:pt x="7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3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5"/>
                    <a:pt x="2" y="4"/>
                  </a:cubicBezTo>
                  <a:cubicBezTo>
                    <a:pt x="2" y="4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5"/>
                    <a:pt x="5" y="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244"/>
            <p:cNvSpPr/>
            <p:nvPr/>
          </p:nvSpPr>
          <p:spPr bwMode="auto">
            <a:xfrm>
              <a:off x="3297" y="302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245"/>
            <p:cNvSpPr/>
            <p:nvPr/>
          </p:nvSpPr>
          <p:spPr bwMode="auto">
            <a:xfrm>
              <a:off x="3418" y="3019"/>
              <a:ext cx="27" cy="30"/>
            </a:xfrm>
            <a:custGeom>
              <a:avLst/>
              <a:gdLst>
                <a:gd name="T0" fmla="*/ 4 w 6"/>
                <a:gd name="T1" fmla="*/ 0 h 7"/>
                <a:gd name="T2" fmla="*/ 3 w 6"/>
                <a:gd name="T3" fmla="*/ 0 h 7"/>
                <a:gd name="T4" fmla="*/ 3 w 6"/>
                <a:gd name="T5" fmla="*/ 3 h 7"/>
                <a:gd name="T6" fmla="*/ 3 w 6"/>
                <a:gd name="T7" fmla="*/ 3 h 7"/>
                <a:gd name="T8" fmla="*/ 3 w 6"/>
                <a:gd name="T9" fmla="*/ 7 h 7"/>
                <a:gd name="T10" fmla="*/ 4 w 6"/>
                <a:gd name="T11" fmla="*/ 3 h 7"/>
                <a:gd name="T12" fmla="*/ 4 w 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7"/>
                    <a:pt x="3" y="7"/>
                  </a:cubicBezTo>
                  <a:cubicBezTo>
                    <a:pt x="5" y="7"/>
                    <a:pt x="6" y="3"/>
                    <a:pt x="4" y="3"/>
                  </a:cubicBezTo>
                  <a:cubicBezTo>
                    <a:pt x="5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246"/>
            <p:cNvSpPr/>
            <p:nvPr/>
          </p:nvSpPr>
          <p:spPr bwMode="auto">
            <a:xfrm>
              <a:off x="3436" y="2976"/>
              <a:ext cx="39" cy="34"/>
            </a:xfrm>
            <a:custGeom>
              <a:avLst/>
              <a:gdLst>
                <a:gd name="T0" fmla="*/ 5 w 9"/>
                <a:gd name="T1" fmla="*/ 6 h 8"/>
                <a:gd name="T2" fmla="*/ 6 w 9"/>
                <a:gd name="T3" fmla="*/ 2 h 8"/>
                <a:gd name="T4" fmla="*/ 4 w 9"/>
                <a:gd name="T5" fmla="*/ 5 h 8"/>
                <a:gd name="T6" fmla="*/ 3 w 9"/>
                <a:gd name="T7" fmla="*/ 4 h 8"/>
                <a:gd name="T8" fmla="*/ 3 w 9"/>
                <a:gd name="T9" fmla="*/ 5 h 8"/>
                <a:gd name="T10" fmla="*/ 3 w 9"/>
                <a:gd name="T11" fmla="*/ 4 h 8"/>
                <a:gd name="T12" fmla="*/ 4 w 9"/>
                <a:gd name="T13" fmla="*/ 0 h 8"/>
                <a:gd name="T14" fmla="*/ 0 w 9"/>
                <a:gd name="T15" fmla="*/ 4 h 8"/>
                <a:gd name="T16" fmla="*/ 2 w 9"/>
                <a:gd name="T17" fmla="*/ 5 h 8"/>
                <a:gd name="T18" fmla="*/ 3 w 9"/>
                <a:gd name="T19" fmla="*/ 8 h 8"/>
                <a:gd name="T20" fmla="*/ 5 w 9"/>
                <a:gd name="T21" fmla="*/ 5 h 8"/>
                <a:gd name="T22" fmla="*/ 5 w 9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5" y="6"/>
                  </a:moveTo>
                  <a:cubicBezTo>
                    <a:pt x="7" y="6"/>
                    <a:pt x="9" y="2"/>
                    <a:pt x="6" y="2"/>
                  </a:cubicBezTo>
                  <a:cubicBezTo>
                    <a:pt x="5" y="2"/>
                    <a:pt x="4" y="4"/>
                    <a:pt x="4" y="5"/>
                  </a:cubicBezTo>
                  <a:cubicBezTo>
                    <a:pt x="4" y="5"/>
                    <a:pt x="4" y="4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1" y="6"/>
                    <a:pt x="1" y="8"/>
                    <a:pt x="3" y="8"/>
                  </a:cubicBezTo>
                  <a:cubicBezTo>
                    <a:pt x="4" y="8"/>
                    <a:pt x="5" y="6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247"/>
            <p:cNvSpPr/>
            <p:nvPr/>
          </p:nvSpPr>
          <p:spPr bwMode="auto">
            <a:xfrm>
              <a:off x="3475" y="2950"/>
              <a:ext cx="48" cy="30"/>
            </a:xfrm>
            <a:custGeom>
              <a:avLst/>
              <a:gdLst>
                <a:gd name="T0" fmla="*/ 3 w 11"/>
                <a:gd name="T1" fmla="*/ 7 h 7"/>
                <a:gd name="T2" fmla="*/ 5 w 11"/>
                <a:gd name="T3" fmla="*/ 5 h 7"/>
                <a:gd name="T4" fmla="*/ 5 w 11"/>
                <a:gd name="T5" fmla="*/ 5 h 7"/>
                <a:gd name="T6" fmla="*/ 7 w 11"/>
                <a:gd name="T7" fmla="*/ 5 h 7"/>
                <a:gd name="T8" fmla="*/ 9 w 11"/>
                <a:gd name="T9" fmla="*/ 2 h 7"/>
                <a:gd name="T10" fmla="*/ 8 w 11"/>
                <a:gd name="T11" fmla="*/ 2 h 7"/>
                <a:gd name="T12" fmla="*/ 7 w 11"/>
                <a:gd name="T13" fmla="*/ 0 h 7"/>
                <a:gd name="T14" fmla="*/ 4 w 11"/>
                <a:gd name="T15" fmla="*/ 3 h 7"/>
                <a:gd name="T16" fmla="*/ 4 w 11"/>
                <a:gd name="T17" fmla="*/ 3 h 7"/>
                <a:gd name="T18" fmla="*/ 3 w 11"/>
                <a:gd name="T19" fmla="*/ 3 h 7"/>
                <a:gd name="T20" fmla="*/ 3 w 11"/>
                <a:gd name="T2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4" y="7"/>
                    <a:pt x="5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9" y="6"/>
                    <a:pt x="11" y="2"/>
                    <a:pt x="9" y="2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5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2" y="3"/>
                    <a:pt x="0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248"/>
            <p:cNvSpPr/>
            <p:nvPr/>
          </p:nvSpPr>
          <p:spPr bwMode="auto">
            <a:xfrm>
              <a:off x="3180" y="2963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249"/>
            <p:cNvSpPr>
              <a:spLocks noEditPoints="1"/>
            </p:cNvSpPr>
            <p:nvPr/>
          </p:nvSpPr>
          <p:spPr bwMode="auto">
            <a:xfrm>
              <a:off x="3153" y="2972"/>
              <a:ext cx="22" cy="34"/>
            </a:xfrm>
            <a:custGeom>
              <a:avLst/>
              <a:gdLst>
                <a:gd name="T0" fmla="*/ 3 w 5"/>
                <a:gd name="T1" fmla="*/ 4 h 8"/>
                <a:gd name="T2" fmla="*/ 3 w 5"/>
                <a:gd name="T3" fmla="*/ 2 h 8"/>
                <a:gd name="T4" fmla="*/ 0 w 5"/>
                <a:gd name="T5" fmla="*/ 4 h 8"/>
                <a:gd name="T6" fmla="*/ 1 w 5"/>
                <a:gd name="T7" fmla="*/ 5 h 8"/>
                <a:gd name="T8" fmla="*/ 2 w 5"/>
                <a:gd name="T9" fmla="*/ 8 h 8"/>
                <a:gd name="T10" fmla="*/ 2 w 5"/>
                <a:gd name="T11" fmla="*/ 8 h 8"/>
                <a:gd name="T12" fmla="*/ 3 w 5"/>
                <a:gd name="T13" fmla="*/ 4 h 8"/>
                <a:gd name="T14" fmla="*/ 3 w 5"/>
                <a:gd name="T15" fmla="*/ 2 h 8"/>
                <a:gd name="T16" fmla="*/ 3 w 5"/>
                <a:gd name="T17" fmla="*/ 2 h 8"/>
                <a:gd name="T18" fmla="*/ 2 w 5"/>
                <a:gd name="T19" fmla="*/ 2 h 8"/>
                <a:gd name="T20" fmla="*/ 3 w 5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3" y="4"/>
                  </a:moveTo>
                  <a:cubicBezTo>
                    <a:pt x="4" y="3"/>
                    <a:pt x="4" y="2"/>
                    <a:pt x="3" y="2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0" y="6"/>
                    <a:pt x="0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5"/>
                    <a:pt x="3" y="4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50"/>
            <p:cNvSpPr/>
            <p:nvPr/>
          </p:nvSpPr>
          <p:spPr bwMode="auto">
            <a:xfrm>
              <a:off x="3384" y="3032"/>
              <a:ext cx="21" cy="17"/>
            </a:xfrm>
            <a:custGeom>
              <a:avLst/>
              <a:gdLst>
                <a:gd name="T0" fmla="*/ 3 w 5"/>
                <a:gd name="T1" fmla="*/ 3 h 4"/>
                <a:gd name="T2" fmla="*/ 3 w 5"/>
                <a:gd name="T3" fmla="*/ 0 h 4"/>
                <a:gd name="T4" fmla="*/ 0 w 5"/>
                <a:gd name="T5" fmla="*/ 3 h 4"/>
                <a:gd name="T6" fmla="*/ 2 w 5"/>
                <a:gd name="T7" fmla="*/ 4 h 4"/>
                <a:gd name="T8" fmla="*/ 3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4" y="2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51"/>
            <p:cNvSpPr>
              <a:spLocks noEditPoints="1"/>
            </p:cNvSpPr>
            <p:nvPr/>
          </p:nvSpPr>
          <p:spPr bwMode="auto">
            <a:xfrm>
              <a:off x="3401" y="3015"/>
              <a:ext cx="26" cy="47"/>
            </a:xfrm>
            <a:custGeom>
              <a:avLst/>
              <a:gdLst>
                <a:gd name="T0" fmla="*/ 5 w 6"/>
                <a:gd name="T1" fmla="*/ 2 h 11"/>
                <a:gd name="T2" fmla="*/ 4 w 6"/>
                <a:gd name="T3" fmla="*/ 0 h 11"/>
                <a:gd name="T4" fmla="*/ 2 w 6"/>
                <a:gd name="T5" fmla="*/ 3 h 11"/>
                <a:gd name="T6" fmla="*/ 3 w 6"/>
                <a:gd name="T7" fmla="*/ 4 h 11"/>
                <a:gd name="T8" fmla="*/ 2 w 6"/>
                <a:gd name="T9" fmla="*/ 5 h 11"/>
                <a:gd name="T10" fmla="*/ 2 w 6"/>
                <a:gd name="T11" fmla="*/ 8 h 11"/>
                <a:gd name="T12" fmla="*/ 2 w 6"/>
                <a:gd name="T13" fmla="*/ 11 h 11"/>
                <a:gd name="T14" fmla="*/ 4 w 6"/>
                <a:gd name="T15" fmla="*/ 8 h 11"/>
                <a:gd name="T16" fmla="*/ 5 w 6"/>
                <a:gd name="T17" fmla="*/ 5 h 11"/>
                <a:gd name="T18" fmla="*/ 4 w 6"/>
                <a:gd name="T19" fmla="*/ 4 h 11"/>
                <a:gd name="T20" fmla="*/ 5 w 6"/>
                <a:gd name="T21" fmla="*/ 2 h 11"/>
                <a:gd name="T22" fmla="*/ 3 w 6"/>
                <a:gd name="T23" fmla="*/ 3 h 11"/>
                <a:gd name="T24" fmla="*/ 3 w 6"/>
                <a:gd name="T25" fmla="*/ 3 h 11"/>
                <a:gd name="T26" fmla="*/ 3 w 6"/>
                <a:gd name="T27" fmla="*/ 4 h 11"/>
                <a:gd name="T28" fmla="*/ 3 w 6"/>
                <a:gd name="T2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1">
                  <a:moveTo>
                    <a:pt x="5" y="2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1" y="3"/>
                    <a:pt x="2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2" y="4"/>
                    <a:pt x="2" y="5"/>
                  </a:cubicBezTo>
                  <a:cubicBezTo>
                    <a:pt x="1" y="6"/>
                    <a:pt x="0" y="8"/>
                    <a:pt x="2" y="8"/>
                  </a:cubicBezTo>
                  <a:cubicBezTo>
                    <a:pt x="1" y="9"/>
                    <a:pt x="1" y="11"/>
                    <a:pt x="2" y="11"/>
                  </a:cubicBezTo>
                  <a:cubicBezTo>
                    <a:pt x="4" y="11"/>
                    <a:pt x="5" y="9"/>
                    <a:pt x="4" y="8"/>
                  </a:cubicBezTo>
                  <a:cubicBezTo>
                    <a:pt x="5" y="7"/>
                    <a:pt x="6" y="6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5" y="3"/>
                    <a:pt x="5" y="2"/>
                    <a:pt x="5" y="2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60116" y="1025595"/>
            <a:ext cx="3200930" cy="986350"/>
            <a:chOff x="9798519" y="1230028"/>
            <a:chExt cx="2290917" cy="705934"/>
          </a:xfrm>
        </p:grpSpPr>
        <p:sp>
          <p:nvSpPr>
            <p:cNvPr id="210" name="任意多边形 209"/>
            <p:cNvSpPr/>
            <p:nvPr/>
          </p:nvSpPr>
          <p:spPr>
            <a:xfrm flipH="1">
              <a:off x="9798519" y="1230028"/>
              <a:ext cx="1574048" cy="686646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noFill/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10887505" y="1383658"/>
              <a:ext cx="1201931" cy="552304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2" name="文本框 161"/>
          <p:cNvSpPr txBox="1"/>
          <p:nvPr/>
        </p:nvSpPr>
        <p:spPr>
          <a:xfrm>
            <a:off x="3029311" y="3224894"/>
            <a:ext cx="618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sz="72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r>
              <a:rPr lang="zh-CN" altLang="en-US" sz="7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zh-CN" altLang="en-US" sz="72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椭圆 163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739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1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 rot="1192981">
            <a:off x="400243" y="127158"/>
            <a:ext cx="909196" cy="921005"/>
            <a:chOff x="2118580" y="4342651"/>
            <a:chExt cx="672245" cy="680977"/>
          </a:xfrm>
        </p:grpSpPr>
        <p:grpSp>
          <p:nvGrpSpPr>
            <p:cNvPr id="53" name="组合 52"/>
            <p:cNvGrpSpPr/>
            <p:nvPr/>
          </p:nvGrpSpPr>
          <p:grpSpPr>
            <a:xfrm>
              <a:off x="2124539" y="4342651"/>
              <a:ext cx="641611" cy="680977"/>
              <a:chOff x="2124539" y="4342651"/>
              <a:chExt cx="641611" cy="680977"/>
            </a:xfrm>
          </p:grpSpPr>
          <p:sp>
            <p:nvSpPr>
              <p:cNvPr id="71" name="任意多边形 70"/>
              <p:cNvSpPr/>
              <p:nvPr/>
            </p:nvSpPr>
            <p:spPr>
              <a:xfrm>
                <a:off x="2124539" y="4342651"/>
                <a:ext cx="641611" cy="680977"/>
              </a:xfrm>
              <a:custGeom>
                <a:avLst/>
                <a:gdLst>
                  <a:gd name="connsiteX0" fmla="*/ 63 w 140138"/>
                  <a:gd name="connsiteY0" fmla="*/ 65738 h 154344"/>
                  <a:gd name="connsiteX1" fmla="*/ 62928 w 140138"/>
                  <a:gd name="connsiteY1" fmla="*/ 16 h 154344"/>
                  <a:gd name="connsiteX2" fmla="*/ 140080 w 140138"/>
                  <a:gd name="connsiteY2" fmla="*/ 71453 h 154344"/>
                  <a:gd name="connsiteX3" fmla="*/ 74358 w 140138"/>
                  <a:gd name="connsiteY3" fmla="*/ 154321 h 154344"/>
                  <a:gd name="connsiteX4" fmla="*/ 63 w 140138"/>
                  <a:gd name="connsiteY4" fmla="*/ 65738 h 154344"/>
                  <a:gd name="connsiteX0-1" fmla="*/ 63 w 140227"/>
                  <a:gd name="connsiteY0-2" fmla="*/ 65738 h 154534"/>
                  <a:gd name="connsiteX1-3" fmla="*/ 62928 w 140227"/>
                  <a:gd name="connsiteY1-4" fmla="*/ 16 h 154534"/>
                  <a:gd name="connsiteX2-5" fmla="*/ 140080 w 140227"/>
                  <a:gd name="connsiteY2-6" fmla="*/ 71453 h 154534"/>
                  <a:gd name="connsiteX3-7" fmla="*/ 74358 w 140227"/>
                  <a:gd name="connsiteY3-8" fmla="*/ 154321 h 154534"/>
                  <a:gd name="connsiteX4-9" fmla="*/ 63 w 140227"/>
                  <a:gd name="connsiteY4-10" fmla="*/ 65738 h 154534"/>
                  <a:gd name="connsiteX0-11" fmla="*/ 63 w 140227"/>
                  <a:gd name="connsiteY0-12" fmla="*/ 65738 h 154534"/>
                  <a:gd name="connsiteX1-13" fmla="*/ 62928 w 140227"/>
                  <a:gd name="connsiteY1-14" fmla="*/ 16 h 154534"/>
                  <a:gd name="connsiteX2-15" fmla="*/ 140080 w 140227"/>
                  <a:gd name="connsiteY2-16" fmla="*/ 71453 h 154534"/>
                  <a:gd name="connsiteX3-17" fmla="*/ 74358 w 140227"/>
                  <a:gd name="connsiteY3-18" fmla="*/ 154321 h 154534"/>
                  <a:gd name="connsiteX4-19" fmla="*/ 63 w 140227"/>
                  <a:gd name="connsiteY4-20" fmla="*/ 65738 h 154534"/>
                  <a:gd name="connsiteX0-21" fmla="*/ 178 w 140342"/>
                  <a:gd name="connsiteY0-22" fmla="*/ 65738 h 154534"/>
                  <a:gd name="connsiteX1-23" fmla="*/ 63043 w 140342"/>
                  <a:gd name="connsiteY1-24" fmla="*/ 16 h 154534"/>
                  <a:gd name="connsiteX2-25" fmla="*/ 140195 w 140342"/>
                  <a:gd name="connsiteY2-26" fmla="*/ 71453 h 154534"/>
                  <a:gd name="connsiteX3-27" fmla="*/ 74473 w 140342"/>
                  <a:gd name="connsiteY3-28" fmla="*/ 154321 h 154534"/>
                  <a:gd name="connsiteX4-29" fmla="*/ 178 w 140342"/>
                  <a:gd name="connsiteY4-30" fmla="*/ 65738 h 154534"/>
                  <a:gd name="connsiteX0-31" fmla="*/ 178 w 140342"/>
                  <a:gd name="connsiteY0-32" fmla="*/ 65740 h 154536"/>
                  <a:gd name="connsiteX1-33" fmla="*/ 63043 w 140342"/>
                  <a:gd name="connsiteY1-34" fmla="*/ 18 h 154536"/>
                  <a:gd name="connsiteX2-35" fmla="*/ 140195 w 140342"/>
                  <a:gd name="connsiteY2-36" fmla="*/ 71455 h 154536"/>
                  <a:gd name="connsiteX3-37" fmla="*/ 74473 w 140342"/>
                  <a:gd name="connsiteY3-38" fmla="*/ 154323 h 154536"/>
                  <a:gd name="connsiteX4-39" fmla="*/ 178 w 140342"/>
                  <a:gd name="connsiteY4-40" fmla="*/ 65740 h 154536"/>
                  <a:gd name="connsiteX0-41" fmla="*/ 9 w 140173"/>
                  <a:gd name="connsiteY0-42" fmla="*/ 71451 h 160247"/>
                  <a:gd name="connsiteX1-43" fmla="*/ 71446 w 140173"/>
                  <a:gd name="connsiteY1-44" fmla="*/ 14 h 160247"/>
                  <a:gd name="connsiteX2-45" fmla="*/ 140026 w 140173"/>
                  <a:gd name="connsiteY2-46" fmla="*/ 77166 h 160247"/>
                  <a:gd name="connsiteX3-47" fmla="*/ 74304 w 140173"/>
                  <a:gd name="connsiteY3-48" fmla="*/ 160034 h 160247"/>
                  <a:gd name="connsiteX4-49" fmla="*/ 9 w 140173"/>
                  <a:gd name="connsiteY4-50" fmla="*/ 71451 h 160247"/>
                  <a:gd name="connsiteX0-51" fmla="*/ 9 w 140173"/>
                  <a:gd name="connsiteY0-52" fmla="*/ 71451 h 148862"/>
                  <a:gd name="connsiteX1-53" fmla="*/ 71446 w 140173"/>
                  <a:gd name="connsiteY1-54" fmla="*/ 14 h 148862"/>
                  <a:gd name="connsiteX2-55" fmla="*/ 140026 w 140173"/>
                  <a:gd name="connsiteY2-56" fmla="*/ 77166 h 148862"/>
                  <a:gd name="connsiteX3-57" fmla="*/ 74304 w 140173"/>
                  <a:gd name="connsiteY3-58" fmla="*/ 148604 h 148862"/>
                  <a:gd name="connsiteX4-59" fmla="*/ 9 w 140173"/>
                  <a:gd name="connsiteY4-60" fmla="*/ 71451 h 148862"/>
                  <a:gd name="connsiteX0-61" fmla="*/ 9 w 141024"/>
                  <a:gd name="connsiteY0-62" fmla="*/ 71451 h 148862"/>
                  <a:gd name="connsiteX1-63" fmla="*/ 71446 w 141024"/>
                  <a:gd name="connsiteY1-64" fmla="*/ 14 h 148862"/>
                  <a:gd name="connsiteX2-65" fmla="*/ 140026 w 141024"/>
                  <a:gd name="connsiteY2-66" fmla="*/ 77166 h 148862"/>
                  <a:gd name="connsiteX3-67" fmla="*/ 74304 w 141024"/>
                  <a:gd name="connsiteY3-68" fmla="*/ 148604 h 148862"/>
                  <a:gd name="connsiteX4-69" fmla="*/ 9 w 141024"/>
                  <a:gd name="connsiteY4-70" fmla="*/ 71451 h 148862"/>
                  <a:gd name="connsiteX0-71" fmla="*/ 9 w 140173"/>
                  <a:gd name="connsiteY0-72" fmla="*/ 71451 h 148862"/>
                  <a:gd name="connsiteX1-73" fmla="*/ 71446 w 140173"/>
                  <a:gd name="connsiteY1-74" fmla="*/ 14 h 148862"/>
                  <a:gd name="connsiteX2-75" fmla="*/ 140026 w 140173"/>
                  <a:gd name="connsiteY2-76" fmla="*/ 77166 h 148862"/>
                  <a:gd name="connsiteX3-77" fmla="*/ 74304 w 140173"/>
                  <a:gd name="connsiteY3-78" fmla="*/ 148604 h 148862"/>
                  <a:gd name="connsiteX4-79" fmla="*/ 9 w 140173"/>
                  <a:gd name="connsiteY4-80" fmla="*/ 71451 h 148862"/>
                  <a:gd name="connsiteX0-81" fmla="*/ 9 w 140257"/>
                  <a:gd name="connsiteY0-82" fmla="*/ 71451 h 148862"/>
                  <a:gd name="connsiteX1-83" fmla="*/ 71446 w 140257"/>
                  <a:gd name="connsiteY1-84" fmla="*/ 14 h 148862"/>
                  <a:gd name="connsiteX2-85" fmla="*/ 140026 w 140257"/>
                  <a:gd name="connsiteY2-86" fmla="*/ 77166 h 148862"/>
                  <a:gd name="connsiteX3-87" fmla="*/ 74304 w 140257"/>
                  <a:gd name="connsiteY3-88" fmla="*/ 148604 h 148862"/>
                  <a:gd name="connsiteX4-89" fmla="*/ 9 w 140257"/>
                  <a:gd name="connsiteY4-90" fmla="*/ 71451 h 1488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0257" h="148862">
                    <a:moveTo>
                      <a:pt x="9" y="71451"/>
                    </a:moveTo>
                    <a:cubicBezTo>
                      <a:pt x="-467" y="46686"/>
                      <a:pt x="19535" y="-938"/>
                      <a:pt x="71446" y="14"/>
                    </a:cubicBezTo>
                    <a:cubicBezTo>
                      <a:pt x="123357" y="966"/>
                      <a:pt x="142638" y="44242"/>
                      <a:pt x="140026" y="77166"/>
                    </a:cubicBezTo>
                    <a:cubicBezTo>
                      <a:pt x="141931" y="102883"/>
                      <a:pt x="125739" y="152890"/>
                      <a:pt x="74304" y="148604"/>
                    </a:cubicBezTo>
                    <a:cubicBezTo>
                      <a:pt x="22869" y="144318"/>
                      <a:pt x="485" y="96216"/>
                      <a:pt x="9" y="71451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任意多边形 71"/>
              <p:cNvSpPr/>
              <p:nvPr/>
            </p:nvSpPr>
            <p:spPr>
              <a:xfrm>
                <a:off x="2176934" y="4495047"/>
                <a:ext cx="227805" cy="371040"/>
              </a:xfrm>
              <a:custGeom>
                <a:avLst/>
                <a:gdLst>
                  <a:gd name="connsiteX0" fmla="*/ 131483 w 768692"/>
                  <a:gd name="connsiteY0" fmla="*/ 0 h 962212"/>
                  <a:gd name="connsiteX1" fmla="*/ 394448 w 768692"/>
                  <a:gd name="connsiteY1" fmla="*/ 197223 h 962212"/>
                  <a:gd name="connsiteX2" fmla="*/ 621553 w 768692"/>
                  <a:gd name="connsiteY2" fmla="*/ 137459 h 962212"/>
                  <a:gd name="connsiteX3" fmla="*/ 764989 w 768692"/>
                  <a:gd name="connsiteY3" fmla="*/ 472141 h 962212"/>
                  <a:gd name="connsiteX4" fmla="*/ 472142 w 768692"/>
                  <a:gd name="connsiteY4" fmla="*/ 531906 h 962212"/>
                  <a:gd name="connsiteX5" fmla="*/ 591671 w 768692"/>
                  <a:gd name="connsiteY5" fmla="*/ 770965 h 962212"/>
                  <a:gd name="connsiteX6" fmla="*/ 442259 w 768692"/>
                  <a:gd name="connsiteY6" fmla="*/ 806823 h 962212"/>
                  <a:gd name="connsiteX7" fmla="*/ 352612 w 768692"/>
                  <a:gd name="connsiteY7" fmla="*/ 693271 h 962212"/>
                  <a:gd name="connsiteX8" fmla="*/ 197224 w 768692"/>
                  <a:gd name="connsiteY8" fmla="*/ 878541 h 962212"/>
                  <a:gd name="connsiteX9" fmla="*/ 0 w 768692"/>
                  <a:gd name="connsiteY9" fmla="*/ 962212 h 962212"/>
                  <a:gd name="connsiteX0-1" fmla="*/ 61103 w 698312"/>
                  <a:gd name="connsiteY0-2" fmla="*/ 0 h 1082820"/>
                  <a:gd name="connsiteX1-3" fmla="*/ 324068 w 698312"/>
                  <a:gd name="connsiteY1-4" fmla="*/ 197223 h 1082820"/>
                  <a:gd name="connsiteX2-5" fmla="*/ 551173 w 698312"/>
                  <a:gd name="connsiteY2-6" fmla="*/ 137459 h 1082820"/>
                  <a:gd name="connsiteX3-7" fmla="*/ 694609 w 698312"/>
                  <a:gd name="connsiteY3-8" fmla="*/ 472141 h 1082820"/>
                  <a:gd name="connsiteX4-9" fmla="*/ 401762 w 698312"/>
                  <a:gd name="connsiteY4-10" fmla="*/ 531906 h 1082820"/>
                  <a:gd name="connsiteX5-11" fmla="*/ 521291 w 698312"/>
                  <a:gd name="connsiteY5-12" fmla="*/ 770965 h 1082820"/>
                  <a:gd name="connsiteX6-13" fmla="*/ 371879 w 698312"/>
                  <a:gd name="connsiteY6-14" fmla="*/ 806823 h 1082820"/>
                  <a:gd name="connsiteX7-15" fmla="*/ 282232 w 698312"/>
                  <a:gd name="connsiteY7-16" fmla="*/ 693271 h 1082820"/>
                  <a:gd name="connsiteX8-17" fmla="*/ 126844 w 698312"/>
                  <a:gd name="connsiteY8-18" fmla="*/ 878541 h 1082820"/>
                  <a:gd name="connsiteX9-19" fmla="*/ 0 w 698312"/>
                  <a:gd name="connsiteY9-20" fmla="*/ 1082820 h 1082820"/>
                  <a:gd name="connsiteX0-21" fmla="*/ 61103 w 698312"/>
                  <a:gd name="connsiteY0-22" fmla="*/ 0 h 1082820"/>
                  <a:gd name="connsiteX1-23" fmla="*/ 324068 w 698312"/>
                  <a:gd name="connsiteY1-24" fmla="*/ 197223 h 1082820"/>
                  <a:gd name="connsiteX2-25" fmla="*/ 551173 w 698312"/>
                  <a:gd name="connsiteY2-26" fmla="*/ 137459 h 1082820"/>
                  <a:gd name="connsiteX3-27" fmla="*/ 694609 w 698312"/>
                  <a:gd name="connsiteY3-28" fmla="*/ 472141 h 1082820"/>
                  <a:gd name="connsiteX4-29" fmla="*/ 401762 w 698312"/>
                  <a:gd name="connsiteY4-30" fmla="*/ 531906 h 1082820"/>
                  <a:gd name="connsiteX5-31" fmla="*/ 521291 w 698312"/>
                  <a:gd name="connsiteY5-32" fmla="*/ 770965 h 1082820"/>
                  <a:gd name="connsiteX6-33" fmla="*/ 371879 w 698312"/>
                  <a:gd name="connsiteY6-34" fmla="*/ 806823 h 1082820"/>
                  <a:gd name="connsiteX7-35" fmla="*/ 282232 w 698312"/>
                  <a:gd name="connsiteY7-36" fmla="*/ 693271 h 1082820"/>
                  <a:gd name="connsiteX8-37" fmla="*/ 176111 w 698312"/>
                  <a:gd name="connsiteY8-38" fmla="*/ 905342 h 1082820"/>
                  <a:gd name="connsiteX9-39" fmla="*/ 0 w 698312"/>
                  <a:gd name="connsiteY9-40" fmla="*/ 1082820 h 108282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698312" h="1082820">
                    <a:moveTo>
                      <a:pt x="61103" y="0"/>
                    </a:moveTo>
                    <a:cubicBezTo>
                      <a:pt x="151746" y="87156"/>
                      <a:pt x="242390" y="174313"/>
                      <a:pt x="324068" y="197223"/>
                    </a:cubicBezTo>
                    <a:cubicBezTo>
                      <a:pt x="405746" y="220133"/>
                      <a:pt x="489416" y="91639"/>
                      <a:pt x="551173" y="137459"/>
                    </a:cubicBezTo>
                    <a:cubicBezTo>
                      <a:pt x="612930" y="183279"/>
                      <a:pt x="719511" y="406400"/>
                      <a:pt x="694609" y="472141"/>
                    </a:cubicBezTo>
                    <a:cubicBezTo>
                      <a:pt x="669707" y="537882"/>
                      <a:pt x="430648" y="482102"/>
                      <a:pt x="401762" y="531906"/>
                    </a:cubicBezTo>
                    <a:cubicBezTo>
                      <a:pt x="372876" y="581710"/>
                      <a:pt x="526272" y="725146"/>
                      <a:pt x="521291" y="770965"/>
                    </a:cubicBezTo>
                    <a:cubicBezTo>
                      <a:pt x="516311" y="816785"/>
                      <a:pt x="411722" y="819772"/>
                      <a:pt x="371879" y="806823"/>
                    </a:cubicBezTo>
                    <a:cubicBezTo>
                      <a:pt x="332036" y="793874"/>
                      <a:pt x="314860" y="676851"/>
                      <a:pt x="282232" y="693271"/>
                    </a:cubicBezTo>
                    <a:cubicBezTo>
                      <a:pt x="249604" y="709691"/>
                      <a:pt x="223150" y="840417"/>
                      <a:pt x="176111" y="905342"/>
                    </a:cubicBezTo>
                    <a:cubicBezTo>
                      <a:pt x="129072" y="970267"/>
                      <a:pt x="69227" y="1063396"/>
                      <a:pt x="0" y="1082820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 72"/>
              <p:cNvSpPr/>
              <p:nvPr/>
            </p:nvSpPr>
            <p:spPr>
              <a:xfrm>
                <a:off x="2353279" y="4809159"/>
                <a:ext cx="49757" cy="61548"/>
              </a:xfrm>
              <a:custGeom>
                <a:avLst/>
                <a:gdLst>
                  <a:gd name="connsiteX0" fmla="*/ 6763 w 126447"/>
                  <a:gd name="connsiteY0" fmla="*/ 18499 h 191822"/>
                  <a:gd name="connsiteX1" fmla="*/ 126292 w 126447"/>
                  <a:gd name="connsiteY1" fmla="*/ 24476 h 191822"/>
                  <a:gd name="connsiteX2" fmla="*/ 30669 w 126447"/>
                  <a:gd name="connsiteY2" fmla="*/ 191817 h 191822"/>
                  <a:gd name="connsiteX3" fmla="*/ 6763 w 126447"/>
                  <a:gd name="connsiteY3" fmla="*/ 18499 h 191822"/>
                  <a:gd name="connsiteX0-1" fmla="*/ 394 w 120595"/>
                  <a:gd name="connsiteY0-2" fmla="*/ 16500 h 159942"/>
                  <a:gd name="connsiteX1-3" fmla="*/ 119923 w 120595"/>
                  <a:gd name="connsiteY1-4" fmla="*/ 22477 h 159942"/>
                  <a:gd name="connsiteX2-5" fmla="*/ 84065 w 120595"/>
                  <a:gd name="connsiteY2-6" fmla="*/ 159936 h 159942"/>
                  <a:gd name="connsiteX3-7" fmla="*/ 394 w 120595"/>
                  <a:gd name="connsiteY3-8" fmla="*/ 16500 h 159942"/>
                  <a:gd name="connsiteX0-9" fmla="*/ 939 w 129518"/>
                  <a:gd name="connsiteY0-10" fmla="*/ 16500 h 160211"/>
                  <a:gd name="connsiteX1-11" fmla="*/ 120468 w 129518"/>
                  <a:gd name="connsiteY1-12" fmla="*/ 22477 h 160211"/>
                  <a:gd name="connsiteX2-13" fmla="*/ 84610 w 129518"/>
                  <a:gd name="connsiteY2-14" fmla="*/ 159936 h 160211"/>
                  <a:gd name="connsiteX3-15" fmla="*/ 939 w 129518"/>
                  <a:gd name="connsiteY3-16" fmla="*/ 16500 h 16021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9518" h="160211">
                    <a:moveTo>
                      <a:pt x="939" y="16500"/>
                    </a:moveTo>
                    <a:cubicBezTo>
                      <a:pt x="6915" y="-6410"/>
                      <a:pt x="116484" y="-6409"/>
                      <a:pt x="120468" y="22477"/>
                    </a:cubicBezTo>
                    <a:cubicBezTo>
                      <a:pt x="124452" y="51363"/>
                      <a:pt x="152344" y="152964"/>
                      <a:pt x="84610" y="159936"/>
                    </a:cubicBezTo>
                    <a:cubicBezTo>
                      <a:pt x="16876" y="166908"/>
                      <a:pt x="-5037" y="39410"/>
                      <a:pt x="939" y="16500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 73"/>
              <p:cNvSpPr/>
              <p:nvPr/>
            </p:nvSpPr>
            <p:spPr>
              <a:xfrm>
                <a:off x="2500518" y="4409062"/>
                <a:ext cx="255640" cy="461540"/>
              </a:xfrm>
              <a:custGeom>
                <a:avLst/>
                <a:gdLst>
                  <a:gd name="connsiteX0" fmla="*/ 420402 w 665437"/>
                  <a:gd name="connsiteY0" fmla="*/ 0 h 1201399"/>
                  <a:gd name="connsiteX1" fmla="*/ 181343 w 665437"/>
                  <a:gd name="connsiteY1" fmla="*/ 161365 h 1201399"/>
                  <a:gd name="connsiteX2" fmla="*/ 37908 w 665437"/>
                  <a:gd name="connsiteY2" fmla="*/ 173318 h 1201399"/>
                  <a:gd name="connsiteX3" fmla="*/ 2049 w 665437"/>
                  <a:gd name="connsiteY3" fmla="*/ 239059 h 1201399"/>
                  <a:gd name="connsiteX4" fmla="*/ 37908 w 665437"/>
                  <a:gd name="connsiteY4" fmla="*/ 579718 h 1201399"/>
                  <a:gd name="connsiteX5" fmla="*/ 306849 w 665437"/>
                  <a:gd name="connsiteY5" fmla="*/ 753036 h 1201399"/>
                  <a:gd name="connsiteX6" fmla="*/ 282943 w 665437"/>
                  <a:gd name="connsiteY6" fmla="*/ 926353 h 1201399"/>
                  <a:gd name="connsiteX7" fmla="*/ 336731 w 665437"/>
                  <a:gd name="connsiteY7" fmla="*/ 1093695 h 1201399"/>
                  <a:gd name="connsiteX8" fmla="*/ 306849 w 665437"/>
                  <a:gd name="connsiteY8" fmla="*/ 1201271 h 1201399"/>
                  <a:gd name="connsiteX9" fmla="*/ 408449 w 665437"/>
                  <a:gd name="connsiteY9" fmla="*/ 1111624 h 1201399"/>
                  <a:gd name="connsiteX10" fmla="*/ 444308 w 665437"/>
                  <a:gd name="connsiteY10" fmla="*/ 944283 h 1201399"/>
                  <a:gd name="connsiteX11" fmla="*/ 516025 w 665437"/>
                  <a:gd name="connsiteY11" fmla="*/ 818777 h 1201399"/>
                  <a:gd name="connsiteX12" fmla="*/ 665437 w 665437"/>
                  <a:gd name="connsiteY12" fmla="*/ 753036 h 120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65437" h="1201399">
                    <a:moveTo>
                      <a:pt x="420402" y="0"/>
                    </a:moveTo>
                    <a:cubicBezTo>
                      <a:pt x="332747" y="66239"/>
                      <a:pt x="245092" y="132479"/>
                      <a:pt x="181343" y="161365"/>
                    </a:cubicBezTo>
                    <a:cubicBezTo>
                      <a:pt x="117594" y="190251"/>
                      <a:pt x="67790" y="160369"/>
                      <a:pt x="37908" y="173318"/>
                    </a:cubicBezTo>
                    <a:cubicBezTo>
                      <a:pt x="8026" y="186267"/>
                      <a:pt x="2049" y="171326"/>
                      <a:pt x="2049" y="239059"/>
                    </a:cubicBezTo>
                    <a:cubicBezTo>
                      <a:pt x="2049" y="306792"/>
                      <a:pt x="-12892" y="494055"/>
                      <a:pt x="37908" y="579718"/>
                    </a:cubicBezTo>
                    <a:cubicBezTo>
                      <a:pt x="88708" y="665381"/>
                      <a:pt x="266010" y="695264"/>
                      <a:pt x="306849" y="753036"/>
                    </a:cubicBezTo>
                    <a:cubicBezTo>
                      <a:pt x="347688" y="810808"/>
                      <a:pt x="277963" y="869577"/>
                      <a:pt x="282943" y="926353"/>
                    </a:cubicBezTo>
                    <a:cubicBezTo>
                      <a:pt x="287923" y="983129"/>
                      <a:pt x="332747" y="1047875"/>
                      <a:pt x="336731" y="1093695"/>
                    </a:cubicBezTo>
                    <a:cubicBezTo>
                      <a:pt x="340715" y="1139515"/>
                      <a:pt x="294896" y="1198283"/>
                      <a:pt x="306849" y="1201271"/>
                    </a:cubicBezTo>
                    <a:cubicBezTo>
                      <a:pt x="318802" y="1204259"/>
                      <a:pt x="385539" y="1154455"/>
                      <a:pt x="408449" y="1111624"/>
                    </a:cubicBezTo>
                    <a:cubicBezTo>
                      <a:pt x="431359" y="1068793"/>
                      <a:pt x="426379" y="993091"/>
                      <a:pt x="444308" y="944283"/>
                    </a:cubicBezTo>
                    <a:cubicBezTo>
                      <a:pt x="462237" y="895475"/>
                      <a:pt x="479170" y="850651"/>
                      <a:pt x="516025" y="818777"/>
                    </a:cubicBezTo>
                    <a:cubicBezTo>
                      <a:pt x="552880" y="786903"/>
                      <a:pt x="609158" y="769969"/>
                      <a:pt x="665437" y="753036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74"/>
              <p:cNvSpPr/>
              <p:nvPr/>
            </p:nvSpPr>
            <p:spPr>
              <a:xfrm>
                <a:off x="2693191" y="4801426"/>
                <a:ext cx="48215" cy="91839"/>
              </a:xfrm>
              <a:custGeom>
                <a:avLst/>
                <a:gdLst>
                  <a:gd name="connsiteX0" fmla="*/ 125506 w 125506"/>
                  <a:gd name="connsiteY0" fmla="*/ 0 h 239059"/>
                  <a:gd name="connsiteX1" fmla="*/ 59765 w 125506"/>
                  <a:gd name="connsiteY1" fmla="*/ 23906 h 239059"/>
                  <a:gd name="connsiteX2" fmla="*/ 0 w 125506"/>
                  <a:gd name="connsiteY2" fmla="*/ 143435 h 239059"/>
                  <a:gd name="connsiteX3" fmla="*/ 59765 w 125506"/>
                  <a:gd name="connsiteY3" fmla="*/ 239059 h 239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506" h="239059">
                    <a:moveTo>
                      <a:pt x="125506" y="0"/>
                    </a:moveTo>
                    <a:cubicBezTo>
                      <a:pt x="103094" y="0"/>
                      <a:pt x="80683" y="0"/>
                      <a:pt x="59765" y="23906"/>
                    </a:cubicBezTo>
                    <a:cubicBezTo>
                      <a:pt x="38847" y="47812"/>
                      <a:pt x="0" y="107576"/>
                      <a:pt x="0" y="143435"/>
                    </a:cubicBezTo>
                    <a:cubicBezTo>
                      <a:pt x="0" y="179294"/>
                      <a:pt x="29882" y="209176"/>
                      <a:pt x="59765" y="239059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任意多边形 53"/>
            <p:cNvSpPr/>
            <p:nvPr/>
          </p:nvSpPr>
          <p:spPr>
            <a:xfrm rot="20279529">
              <a:off x="2598988" y="4623569"/>
              <a:ext cx="174702" cy="8321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 54"/>
            <p:cNvSpPr/>
            <p:nvPr/>
          </p:nvSpPr>
          <p:spPr>
            <a:xfrm rot="20279529">
              <a:off x="2479596" y="4480372"/>
              <a:ext cx="223342" cy="1187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 rot="20279529">
              <a:off x="2127434" y="4559064"/>
              <a:ext cx="113703" cy="55204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任意多边形 56"/>
            <p:cNvSpPr/>
            <p:nvPr/>
          </p:nvSpPr>
          <p:spPr>
            <a:xfrm rot="20279529">
              <a:off x="2594342" y="4571927"/>
              <a:ext cx="163589" cy="9647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 57"/>
            <p:cNvSpPr/>
            <p:nvPr/>
          </p:nvSpPr>
          <p:spPr>
            <a:xfrm rot="20279529">
              <a:off x="2135496" y="4638952"/>
              <a:ext cx="269481" cy="1483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 58"/>
            <p:cNvSpPr/>
            <p:nvPr/>
          </p:nvSpPr>
          <p:spPr>
            <a:xfrm rot="20279529">
              <a:off x="2551872" y="4532481"/>
              <a:ext cx="202631" cy="103393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 59"/>
            <p:cNvSpPr/>
            <p:nvPr/>
          </p:nvSpPr>
          <p:spPr>
            <a:xfrm rot="20279529">
              <a:off x="2524326" y="4506288"/>
              <a:ext cx="197416" cy="9652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 60"/>
            <p:cNvSpPr/>
            <p:nvPr/>
          </p:nvSpPr>
          <p:spPr>
            <a:xfrm rot="20279529">
              <a:off x="2501282" y="4464098"/>
              <a:ext cx="153497" cy="7992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 61"/>
            <p:cNvSpPr/>
            <p:nvPr/>
          </p:nvSpPr>
          <p:spPr>
            <a:xfrm rot="20279529">
              <a:off x="2328701" y="4625707"/>
              <a:ext cx="74052" cy="2824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 62"/>
            <p:cNvSpPr/>
            <p:nvPr/>
          </p:nvSpPr>
          <p:spPr>
            <a:xfrm rot="20279529">
              <a:off x="2130538" y="4603506"/>
              <a:ext cx="189693" cy="9750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任意多边形 63"/>
            <p:cNvSpPr/>
            <p:nvPr/>
          </p:nvSpPr>
          <p:spPr>
            <a:xfrm rot="20279529">
              <a:off x="2599025" y="4660637"/>
              <a:ext cx="191800" cy="9235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任意多边形 64"/>
            <p:cNvSpPr/>
            <p:nvPr/>
          </p:nvSpPr>
          <p:spPr>
            <a:xfrm rot="20279529">
              <a:off x="2611278" y="4795372"/>
              <a:ext cx="62292" cy="380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 rot="20279529">
              <a:off x="2492800" y="4489548"/>
              <a:ext cx="71293" cy="5029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 rot="20279529">
              <a:off x="2118580" y="4584223"/>
              <a:ext cx="149665" cy="78198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 rot="20279529">
              <a:off x="2127493" y="4608630"/>
              <a:ext cx="255388" cy="13914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 68"/>
            <p:cNvSpPr/>
            <p:nvPr/>
          </p:nvSpPr>
          <p:spPr>
            <a:xfrm rot="20279529">
              <a:off x="2284592" y="4709098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 69"/>
            <p:cNvSpPr/>
            <p:nvPr/>
          </p:nvSpPr>
          <p:spPr>
            <a:xfrm rot="20279529">
              <a:off x="2302799" y="4734812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1659242" y="122261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用户管理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742786" y="2589336"/>
            <a:ext cx="3132104" cy="1946616"/>
            <a:chOff x="742786" y="2589336"/>
            <a:chExt cx="3132104" cy="1946616"/>
          </a:xfrm>
        </p:grpSpPr>
        <p:sp>
          <p:nvSpPr>
            <p:cNvPr id="32" name="文本框 31"/>
            <p:cNvSpPr txBox="1"/>
            <p:nvPr/>
          </p:nvSpPr>
          <p:spPr>
            <a:xfrm>
              <a:off x="1846382" y="2981208"/>
              <a:ext cx="202850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F7B63E"/>
                  </a:solidFill>
                  <a:latin typeface="Arial Black" panose="020B0A04020102020204" pitchFamily="34" charset="0"/>
                  <a:ea typeface="迷你简卡通" pitchFamily="65" charset="-122"/>
                  <a:cs typeface="Aharoni" panose="02010803020104030203" pitchFamily="2" charset="-79"/>
                </a:rPr>
                <a:t>01</a:t>
              </a:r>
              <a:endParaRPr lang="zh-CN" altLang="en-US" sz="6600" dirty="0">
                <a:solidFill>
                  <a:srgbClr val="F7B63E"/>
                </a:solidFill>
                <a:latin typeface="Arial Black" panose="020B0A04020102020204" pitchFamily="34" charset="0"/>
                <a:ea typeface="迷你简卡通" pitchFamily="65" charset="-122"/>
                <a:cs typeface="Aharoni" panose="02010803020104030203" pitchFamily="2" charset="-79"/>
              </a:endParaRPr>
            </a:p>
          </p:txBody>
        </p:sp>
        <p:sp>
          <p:nvSpPr>
            <p:cNvPr id="33" name="Freeform 49"/>
            <p:cNvSpPr>
              <a:spLocks noEditPoints="1"/>
            </p:cNvSpPr>
            <p:nvPr/>
          </p:nvSpPr>
          <p:spPr bwMode="auto">
            <a:xfrm>
              <a:off x="742786" y="2589336"/>
              <a:ext cx="2852970" cy="1946616"/>
            </a:xfrm>
            <a:custGeom>
              <a:avLst/>
              <a:gdLst>
                <a:gd name="T0" fmla="*/ 336 w 1420"/>
                <a:gd name="T1" fmla="*/ 215 h 1076"/>
                <a:gd name="T2" fmla="*/ 247 w 1420"/>
                <a:gd name="T3" fmla="*/ 269 h 1076"/>
                <a:gd name="T4" fmla="*/ 339 w 1420"/>
                <a:gd name="T5" fmla="*/ 658 h 1076"/>
                <a:gd name="T6" fmla="*/ 4 w 1420"/>
                <a:gd name="T7" fmla="*/ 999 h 1076"/>
                <a:gd name="T8" fmla="*/ 71 w 1420"/>
                <a:gd name="T9" fmla="*/ 1045 h 1076"/>
                <a:gd name="T10" fmla="*/ 430 w 1420"/>
                <a:gd name="T11" fmla="*/ 846 h 1076"/>
                <a:gd name="T12" fmla="*/ 621 w 1420"/>
                <a:gd name="T13" fmla="*/ 1030 h 1076"/>
                <a:gd name="T14" fmla="*/ 1168 w 1420"/>
                <a:gd name="T15" fmla="*/ 1058 h 1076"/>
                <a:gd name="T16" fmla="*/ 1418 w 1420"/>
                <a:gd name="T17" fmla="*/ 477 h 1076"/>
                <a:gd name="T18" fmla="*/ 285 w 1420"/>
                <a:gd name="T19" fmla="*/ 309 h 1076"/>
                <a:gd name="T20" fmla="*/ 235 w 1420"/>
                <a:gd name="T21" fmla="*/ 317 h 1076"/>
                <a:gd name="T22" fmla="*/ 255 w 1420"/>
                <a:gd name="T23" fmla="*/ 410 h 1076"/>
                <a:gd name="T24" fmla="*/ 262 w 1420"/>
                <a:gd name="T25" fmla="*/ 418 h 1076"/>
                <a:gd name="T26" fmla="*/ 272 w 1420"/>
                <a:gd name="T27" fmla="*/ 467 h 1076"/>
                <a:gd name="T28" fmla="*/ 333 w 1420"/>
                <a:gd name="T29" fmla="*/ 444 h 1076"/>
                <a:gd name="T30" fmla="*/ 289 w 1420"/>
                <a:gd name="T31" fmla="*/ 439 h 1076"/>
                <a:gd name="T32" fmla="*/ 331 w 1420"/>
                <a:gd name="T33" fmla="*/ 457 h 1076"/>
                <a:gd name="T34" fmla="*/ 355 w 1420"/>
                <a:gd name="T35" fmla="*/ 550 h 1076"/>
                <a:gd name="T36" fmla="*/ 329 w 1420"/>
                <a:gd name="T37" fmla="*/ 494 h 1076"/>
                <a:gd name="T38" fmla="*/ 320 w 1420"/>
                <a:gd name="T39" fmla="*/ 546 h 1076"/>
                <a:gd name="T40" fmla="*/ 350 w 1420"/>
                <a:gd name="T41" fmla="*/ 611 h 1076"/>
                <a:gd name="T42" fmla="*/ 350 w 1420"/>
                <a:gd name="T43" fmla="*/ 644 h 1076"/>
                <a:gd name="T44" fmla="*/ 379 w 1420"/>
                <a:gd name="T45" fmla="*/ 723 h 1076"/>
                <a:gd name="T46" fmla="*/ 411 w 1420"/>
                <a:gd name="T47" fmla="*/ 629 h 1076"/>
                <a:gd name="T48" fmla="*/ 365 w 1420"/>
                <a:gd name="T49" fmla="*/ 679 h 1076"/>
                <a:gd name="T50" fmla="*/ 373 w 1420"/>
                <a:gd name="T51" fmla="*/ 700 h 1076"/>
                <a:gd name="T52" fmla="*/ 368 w 1420"/>
                <a:gd name="T53" fmla="*/ 718 h 1076"/>
                <a:gd name="T54" fmla="*/ 193 w 1420"/>
                <a:gd name="T55" fmla="*/ 809 h 1076"/>
                <a:gd name="T56" fmla="*/ 252 w 1420"/>
                <a:gd name="T57" fmla="*/ 778 h 1076"/>
                <a:gd name="T58" fmla="*/ 193 w 1420"/>
                <a:gd name="T59" fmla="*/ 774 h 1076"/>
                <a:gd name="T60" fmla="*/ 71 w 1420"/>
                <a:gd name="T61" fmla="*/ 874 h 1076"/>
                <a:gd name="T62" fmla="*/ 13 w 1420"/>
                <a:gd name="T63" fmla="*/ 1006 h 1076"/>
                <a:gd name="T64" fmla="*/ 28 w 1420"/>
                <a:gd name="T65" fmla="*/ 983 h 1076"/>
                <a:gd name="T66" fmla="*/ 153 w 1420"/>
                <a:gd name="T67" fmla="*/ 845 h 1076"/>
                <a:gd name="T68" fmla="*/ 471 w 1420"/>
                <a:gd name="T69" fmla="*/ 813 h 1076"/>
                <a:gd name="T70" fmla="*/ 456 w 1420"/>
                <a:gd name="T71" fmla="*/ 811 h 1076"/>
                <a:gd name="T72" fmla="*/ 457 w 1420"/>
                <a:gd name="T73" fmla="*/ 872 h 1076"/>
                <a:gd name="T74" fmla="*/ 551 w 1420"/>
                <a:gd name="T75" fmla="*/ 992 h 1076"/>
                <a:gd name="T76" fmla="*/ 565 w 1420"/>
                <a:gd name="T77" fmla="*/ 958 h 1076"/>
                <a:gd name="T78" fmla="*/ 532 w 1420"/>
                <a:gd name="T79" fmla="*/ 919 h 1076"/>
                <a:gd name="T80" fmla="*/ 496 w 1420"/>
                <a:gd name="T81" fmla="*/ 877 h 1076"/>
                <a:gd name="T82" fmla="*/ 501 w 1420"/>
                <a:gd name="T83" fmla="*/ 960 h 1076"/>
                <a:gd name="T84" fmla="*/ 542 w 1420"/>
                <a:gd name="T85" fmla="*/ 1007 h 1076"/>
                <a:gd name="T86" fmla="*/ 584 w 1420"/>
                <a:gd name="T87" fmla="*/ 1007 h 1076"/>
                <a:gd name="T88" fmla="*/ 634 w 1420"/>
                <a:gd name="T89" fmla="*/ 1007 h 1076"/>
                <a:gd name="T90" fmla="*/ 709 w 1420"/>
                <a:gd name="T91" fmla="*/ 987 h 1076"/>
                <a:gd name="T92" fmla="*/ 752 w 1420"/>
                <a:gd name="T93" fmla="*/ 1009 h 1076"/>
                <a:gd name="T94" fmla="*/ 825 w 1420"/>
                <a:gd name="T95" fmla="*/ 1005 h 1076"/>
                <a:gd name="T96" fmla="*/ 863 w 1420"/>
                <a:gd name="T97" fmla="*/ 1012 h 1076"/>
                <a:gd name="T98" fmla="*/ 967 w 1420"/>
                <a:gd name="T99" fmla="*/ 999 h 1076"/>
                <a:gd name="T100" fmla="*/ 967 w 1420"/>
                <a:gd name="T101" fmla="*/ 1028 h 1076"/>
                <a:gd name="T102" fmla="*/ 1003 w 1420"/>
                <a:gd name="T103" fmla="*/ 1012 h 1076"/>
                <a:gd name="T104" fmla="*/ 1047 w 1420"/>
                <a:gd name="T105" fmla="*/ 1018 h 1076"/>
                <a:gd name="T106" fmla="*/ 1088 w 1420"/>
                <a:gd name="T107" fmla="*/ 1034 h 1076"/>
                <a:gd name="T108" fmla="*/ 1128 w 1420"/>
                <a:gd name="T109" fmla="*/ 1042 h 1076"/>
                <a:gd name="T110" fmla="*/ 1193 w 1420"/>
                <a:gd name="T111" fmla="*/ 1042 h 1076"/>
                <a:gd name="T112" fmla="*/ 1309 w 1420"/>
                <a:gd name="T113" fmla="*/ 956 h 1076"/>
                <a:gd name="T114" fmla="*/ 598 w 1420"/>
                <a:gd name="T115" fmla="*/ 959 h 1076"/>
                <a:gd name="T116" fmla="*/ 189 w 1420"/>
                <a:gd name="T117" fmla="*/ 913 h 1076"/>
                <a:gd name="T118" fmla="*/ 355 w 1420"/>
                <a:gd name="T119" fmla="*/ 750 h 1076"/>
                <a:gd name="T120" fmla="*/ 297 w 1420"/>
                <a:gd name="T121" fmla="*/ 279 h 1076"/>
                <a:gd name="T122" fmla="*/ 928 w 1420"/>
                <a:gd name="T123" fmla="*/ 46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20" h="1076">
                  <a:moveTo>
                    <a:pt x="1160" y="164"/>
                  </a:moveTo>
                  <a:lnTo>
                    <a:pt x="1160" y="164"/>
                  </a:lnTo>
                  <a:lnTo>
                    <a:pt x="1097" y="127"/>
                  </a:lnTo>
                  <a:lnTo>
                    <a:pt x="1033" y="88"/>
                  </a:lnTo>
                  <a:lnTo>
                    <a:pt x="1002" y="69"/>
                  </a:lnTo>
                  <a:lnTo>
                    <a:pt x="969" y="51"/>
                  </a:lnTo>
                  <a:lnTo>
                    <a:pt x="937" y="35"/>
                  </a:lnTo>
                  <a:lnTo>
                    <a:pt x="903" y="20"/>
                  </a:lnTo>
                  <a:lnTo>
                    <a:pt x="903" y="20"/>
                  </a:lnTo>
                  <a:lnTo>
                    <a:pt x="885" y="13"/>
                  </a:lnTo>
                  <a:lnTo>
                    <a:pt x="868" y="8"/>
                  </a:lnTo>
                  <a:lnTo>
                    <a:pt x="850" y="4"/>
                  </a:lnTo>
                  <a:lnTo>
                    <a:pt x="833" y="2"/>
                  </a:lnTo>
                  <a:lnTo>
                    <a:pt x="817" y="0"/>
                  </a:lnTo>
                  <a:lnTo>
                    <a:pt x="801" y="0"/>
                  </a:lnTo>
                  <a:lnTo>
                    <a:pt x="784" y="2"/>
                  </a:lnTo>
                  <a:lnTo>
                    <a:pt x="768" y="4"/>
                  </a:lnTo>
                  <a:lnTo>
                    <a:pt x="752" y="8"/>
                  </a:lnTo>
                  <a:lnTo>
                    <a:pt x="737" y="13"/>
                  </a:lnTo>
                  <a:lnTo>
                    <a:pt x="720" y="17"/>
                  </a:lnTo>
                  <a:lnTo>
                    <a:pt x="704" y="25"/>
                  </a:lnTo>
                  <a:lnTo>
                    <a:pt x="673" y="40"/>
                  </a:lnTo>
                  <a:lnTo>
                    <a:pt x="642" y="58"/>
                  </a:lnTo>
                  <a:lnTo>
                    <a:pt x="642" y="58"/>
                  </a:lnTo>
                  <a:lnTo>
                    <a:pt x="571" y="100"/>
                  </a:lnTo>
                  <a:lnTo>
                    <a:pt x="500" y="143"/>
                  </a:lnTo>
                  <a:lnTo>
                    <a:pt x="463" y="163"/>
                  </a:lnTo>
                  <a:lnTo>
                    <a:pt x="427" y="181"/>
                  </a:lnTo>
                  <a:lnTo>
                    <a:pt x="390" y="199"/>
                  </a:lnTo>
                  <a:lnTo>
                    <a:pt x="352" y="215"/>
                  </a:lnTo>
                  <a:lnTo>
                    <a:pt x="352" y="215"/>
                  </a:lnTo>
                  <a:lnTo>
                    <a:pt x="349" y="214"/>
                  </a:lnTo>
                  <a:lnTo>
                    <a:pt x="349" y="214"/>
                  </a:lnTo>
                  <a:lnTo>
                    <a:pt x="336" y="215"/>
                  </a:lnTo>
                  <a:lnTo>
                    <a:pt x="325" y="217"/>
                  </a:lnTo>
                  <a:lnTo>
                    <a:pt x="314" y="222"/>
                  </a:lnTo>
                  <a:lnTo>
                    <a:pt x="306" y="228"/>
                  </a:lnTo>
                  <a:lnTo>
                    <a:pt x="299" y="235"/>
                  </a:lnTo>
                  <a:lnTo>
                    <a:pt x="293" y="245"/>
                  </a:lnTo>
                  <a:lnTo>
                    <a:pt x="289" y="256"/>
                  </a:lnTo>
                  <a:lnTo>
                    <a:pt x="288" y="268"/>
                  </a:lnTo>
                  <a:lnTo>
                    <a:pt x="288" y="268"/>
                  </a:lnTo>
                  <a:lnTo>
                    <a:pt x="287" y="265"/>
                  </a:lnTo>
                  <a:lnTo>
                    <a:pt x="284" y="264"/>
                  </a:lnTo>
                  <a:lnTo>
                    <a:pt x="282" y="265"/>
                  </a:lnTo>
                  <a:lnTo>
                    <a:pt x="279" y="267"/>
                  </a:lnTo>
                  <a:lnTo>
                    <a:pt x="274" y="271"/>
                  </a:lnTo>
                  <a:lnTo>
                    <a:pt x="271" y="276"/>
                  </a:lnTo>
                  <a:lnTo>
                    <a:pt x="271" y="276"/>
                  </a:lnTo>
                  <a:lnTo>
                    <a:pt x="277" y="267"/>
                  </a:lnTo>
                  <a:lnTo>
                    <a:pt x="284" y="253"/>
                  </a:lnTo>
                  <a:lnTo>
                    <a:pt x="287" y="247"/>
                  </a:lnTo>
                  <a:lnTo>
                    <a:pt x="288" y="244"/>
                  </a:lnTo>
                  <a:lnTo>
                    <a:pt x="287" y="244"/>
                  </a:lnTo>
                  <a:lnTo>
                    <a:pt x="285" y="244"/>
                  </a:lnTo>
                  <a:lnTo>
                    <a:pt x="281" y="246"/>
                  </a:lnTo>
                  <a:lnTo>
                    <a:pt x="281" y="246"/>
                  </a:lnTo>
                  <a:lnTo>
                    <a:pt x="281" y="246"/>
                  </a:lnTo>
                  <a:lnTo>
                    <a:pt x="281" y="246"/>
                  </a:lnTo>
                  <a:lnTo>
                    <a:pt x="282" y="243"/>
                  </a:lnTo>
                  <a:lnTo>
                    <a:pt x="281" y="241"/>
                  </a:lnTo>
                  <a:lnTo>
                    <a:pt x="281" y="241"/>
                  </a:lnTo>
                  <a:lnTo>
                    <a:pt x="277" y="241"/>
                  </a:lnTo>
                  <a:lnTo>
                    <a:pt x="272" y="244"/>
                  </a:lnTo>
                  <a:lnTo>
                    <a:pt x="262" y="250"/>
                  </a:lnTo>
                  <a:lnTo>
                    <a:pt x="256" y="256"/>
                  </a:lnTo>
                  <a:lnTo>
                    <a:pt x="256" y="256"/>
                  </a:lnTo>
                  <a:lnTo>
                    <a:pt x="247" y="269"/>
                  </a:lnTo>
                  <a:lnTo>
                    <a:pt x="238" y="282"/>
                  </a:lnTo>
                  <a:lnTo>
                    <a:pt x="232" y="297"/>
                  </a:lnTo>
                  <a:lnTo>
                    <a:pt x="228" y="311"/>
                  </a:lnTo>
                  <a:lnTo>
                    <a:pt x="225" y="327"/>
                  </a:lnTo>
                  <a:lnTo>
                    <a:pt x="225" y="341"/>
                  </a:lnTo>
                  <a:lnTo>
                    <a:pt x="228" y="358"/>
                  </a:lnTo>
                  <a:lnTo>
                    <a:pt x="231" y="375"/>
                  </a:lnTo>
                  <a:lnTo>
                    <a:pt x="231" y="375"/>
                  </a:lnTo>
                  <a:lnTo>
                    <a:pt x="231" y="379"/>
                  </a:lnTo>
                  <a:lnTo>
                    <a:pt x="231" y="380"/>
                  </a:lnTo>
                  <a:lnTo>
                    <a:pt x="232" y="382"/>
                  </a:lnTo>
                  <a:lnTo>
                    <a:pt x="232" y="382"/>
                  </a:lnTo>
                  <a:lnTo>
                    <a:pt x="243" y="415"/>
                  </a:lnTo>
                  <a:lnTo>
                    <a:pt x="254" y="448"/>
                  </a:lnTo>
                  <a:lnTo>
                    <a:pt x="267" y="481"/>
                  </a:lnTo>
                  <a:lnTo>
                    <a:pt x="281" y="512"/>
                  </a:lnTo>
                  <a:lnTo>
                    <a:pt x="281" y="512"/>
                  </a:lnTo>
                  <a:lnTo>
                    <a:pt x="278" y="518"/>
                  </a:lnTo>
                  <a:lnTo>
                    <a:pt x="278" y="526"/>
                  </a:lnTo>
                  <a:lnTo>
                    <a:pt x="278" y="528"/>
                  </a:lnTo>
                  <a:lnTo>
                    <a:pt x="281" y="529"/>
                  </a:lnTo>
                  <a:lnTo>
                    <a:pt x="283" y="530"/>
                  </a:lnTo>
                  <a:lnTo>
                    <a:pt x="287" y="529"/>
                  </a:lnTo>
                  <a:lnTo>
                    <a:pt x="287" y="529"/>
                  </a:lnTo>
                  <a:lnTo>
                    <a:pt x="300" y="559"/>
                  </a:lnTo>
                  <a:lnTo>
                    <a:pt x="312" y="591"/>
                  </a:lnTo>
                  <a:lnTo>
                    <a:pt x="324" y="621"/>
                  </a:lnTo>
                  <a:lnTo>
                    <a:pt x="337" y="651"/>
                  </a:lnTo>
                  <a:lnTo>
                    <a:pt x="337" y="651"/>
                  </a:lnTo>
                  <a:lnTo>
                    <a:pt x="336" y="653"/>
                  </a:lnTo>
                  <a:lnTo>
                    <a:pt x="337" y="656"/>
                  </a:lnTo>
                  <a:lnTo>
                    <a:pt x="338" y="657"/>
                  </a:lnTo>
                  <a:lnTo>
                    <a:pt x="339" y="658"/>
                  </a:lnTo>
                  <a:lnTo>
                    <a:pt x="339" y="658"/>
                  </a:lnTo>
                  <a:lnTo>
                    <a:pt x="344" y="666"/>
                  </a:lnTo>
                  <a:lnTo>
                    <a:pt x="344" y="666"/>
                  </a:lnTo>
                  <a:lnTo>
                    <a:pt x="339" y="677"/>
                  </a:lnTo>
                  <a:lnTo>
                    <a:pt x="339" y="677"/>
                  </a:lnTo>
                  <a:lnTo>
                    <a:pt x="330" y="688"/>
                  </a:lnTo>
                  <a:lnTo>
                    <a:pt x="320" y="697"/>
                  </a:lnTo>
                  <a:lnTo>
                    <a:pt x="309" y="705"/>
                  </a:lnTo>
                  <a:lnTo>
                    <a:pt x="299" y="713"/>
                  </a:lnTo>
                  <a:lnTo>
                    <a:pt x="273" y="727"/>
                  </a:lnTo>
                  <a:lnTo>
                    <a:pt x="248" y="739"/>
                  </a:lnTo>
                  <a:lnTo>
                    <a:pt x="196" y="763"/>
                  </a:lnTo>
                  <a:lnTo>
                    <a:pt x="172" y="776"/>
                  </a:lnTo>
                  <a:lnTo>
                    <a:pt x="160" y="783"/>
                  </a:lnTo>
                  <a:lnTo>
                    <a:pt x="149" y="792"/>
                  </a:lnTo>
                  <a:lnTo>
                    <a:pt x="149" y="792"/>
                  </a:lnTo>
                  <a:lnTo>
                    <a:pt x="129" y="806"/>
                  </a:lnTo>
                  <a:lnTo>
                    <a:pt x="107" y="823"/>
                  </a:lnTo>
                  <a:lnTo>
                    <a:pt x="87" y="841"/>
                  </a:lnTo>
                  <a:lnTo>
                    <a:pt x="67" y="860"/>
                  </a:lnTo>
                  <a:lnTo>
                    <a:pt x="49" y="881"/>
                  </a:lnTo>
                  <a:lnTo>
                    <a:pt x="41" y="892"/>
                  </a:lnTo>
                  <a:lnTo>
                    <a:pt x="33" y="903"/>
                  </a:lnTo>
                  <a:lnTo>
                    <a:pt x="27" y="913"/>
                  </a:lnTo>
                  <a:lnTo>
                    <a:pt x="20" y="925"/>
                  </a:lnTo>
                  <a:lnTo>
                    <a:pt x="14" y="937"/>
                  </a:lnTo>
                  <a:lnTo>
                    <a:pt x="11" y="949"/>
                  </a:lnTo>
                  <a:lnTo>
                    <a:pt x="11" y="949"/>
                  </a:lnTo>
                  <a:lnTo>
                    <a:pt x="8" y="952"/>
                  </a:lnTo>
                  <a:lnTo>
                    <a:pt x="7" y="954"/>
                  </a:lnTo>
                  <a:lnTo>
                    <a:pt x="6" y="957"/>
                  </a:lnTo>
                  <a:lnTo>
                    <a:pt x="8" y="959"/>
                  </a:lnTo>
                  <a:lnTo>
                    <a:pt x="8" y="959"/>
                  </a:lnTo>
                  <a:lnTo>
                    <a:pt x="6" y="976"/>
                  </a:lnTo>
                  <a:lnTo>
                    <a:pt x="4" y="999"/>
                  </a:lnTo>
                  <a:lnTo>
                    <a:pt x="4" y="999"/>
                  </a:lnTo>
                  <a:lnTo>
                    <a:pt x="2" y="1002"/>
                  </a:lnTo>
                  <a:lnTo>
                    <a:pt x="0" y="1006"/>
                  </a:lnTo>
                  <a:lnTo>
                    <a:pt x="0" y="1010"/>
                  </a:lnTo>
                  <a:lnTo>
                    <a:pt x="1" y="1011"/>
                  </a:lnTo>
                  <a:lnTo>
                    <a:pt x="4" y="1012"/>
                  </a:lnTo>
                  <a:lnTo>
                    <a:pt x="4" y="1012"/>
                  </a:lnTo>
                  <a:lnTo>
                    <a:pt x="4" y="1024"/>
                  </a:lnTo>
                  <a:lnTo>
                    <a:pt x="5" y="1037"/>
                  </a:lnTo>
                  <a:lnTo>
                    <a:pt x="5" y="1037"/>
                  </a:lnTo>
                  <a:lnTo>
                    <a:pt x="5" y="1040"/>
                  </a:lnTo>
                  <a:lnTo>
                    <a:pt x="5" y="1040"/>
                  </a:lnTo>
                  <a:lnTo>
                    <a:pt x="7" y="1051"/>
                  </a:lnTo>
                  <a:lnTo>
                    <a:pt x="11" y="1063"/>
                  </a:lnTo>
                  <a:lnTo>
                    <a:pt x="13" y="1068"/>
                  </a:lnTo>
                  <a:lnTo>
                    <a:pt x="17" y="1072"/>
                  </a:lnTo>
                  <a:lnTo>
                    <a:pt x="22" y="1075"/>
                  </a:lnTo>
                  <a:lnTo>
                    <a:pt x="28" y="1076"/>
                  </a:lnTo>
                  <a:lnTo>
                    <a:pt x="28" y="1076"/>
                  </a:lnTo>
                  <a:lnTo>
                    <a:pt x="30" y="1076"/>
                  </a:lnTo>
                  <a:lnTo>
                    <a:pt x="33" y="1075"/>
                  </a:lnTo>
                  <a:lnTo>
                    <a:pt x="34" y="1074"/>
                  </a:lnTo>
                  <a:lnTo>
                    <a:pt x="34" y="1072"/>
                  </a:lnTo>
                  <a:lnTo>
                    <a:pt x="31" y="1069"/>
                  </a:lnTo>
                  <a:lnTo>
                    <a:pt x="27" y="1066"/>
                  </a:lnTo>
                  <a:lnTo>
                    <a:pt x="27" y="1066"/>
                  </a:lnTo>
                  <a:lnTo>
                    <a:pt x="35" y="1065"/>
                  </a:lnTo>
                  <a:lnTo>
                    <a:pt x="46" y="1063"/>
                  </a:lnTo>
                  <a:lnTo>
                    <a:pt x="52" y="1060"/>
                  </a:lnTo>
                  <a:lnTo>
                    <a:pt x="55" y="1058"/>
                  </a:lnTo>
                  <a:lnTo>
                    <a:pt x="59" y="1055"/>
                  </a:lnTo>
                  <a:lnTo>
                    <a:pt x="60" y="1052"/>
                  </a:lnTo>
                  <a:lnTo>
                    <a:pt x="60" y="1052"/>
                  </a:lnTo>
                  <a:lnTo>
                    <a:pt x="71" y="1045"/>
                  </a:lnTo>
                  <a:lnTo>
                    <a:pt x="81" y="1036"/>
                  </a:lnTo>
                  <a:lnTo>
                    <a:pt x="101" y="1019"/>
                  </a:lnTo>
                  <a:lnTo>
                    <a:pt x="119" y="1001"/>
                  </a:lnTo>
                  <a:lnTo>
                    <a:pt x="137" y="982"/>
                  </a:lnTo>
                  <a:lnTo>
                    <a:pt x="155" y="962"/>
                  </a:lnTo>
                  <a:lnTo>
                    <a:pt x="173" y="943"/>
                  </a:lnTo>
                  <a:lnTo>
                    <a:pt x="193" y="925"/>
                  </a:lnTo>
                  <a:lnTo>
                    <a:pt x="203" y="918"/>
                  </a:lnTo>
                  <a:lnTo>
                    <a:pt x="214" y="910"/>
                  </a:lnTo>
                  <a:lnTo>
                    <a:pt x="214" y="910"/>
                  </a:lnTo>
                  <a:lnTo>
                    <a:pt x="241" y="893"/>
                  </a:lnTo>
                  <a:lnTo>
                    <a:pt x="268" y="877"/>
                  </a:lnTo>
                  <a:lnTo>
                    <a:pt x="297" y="863"/>
                  </a:lnTo>
                  <a:lnTo>
                    <a:pt x="326" y="850"/>
                  </a:lnTo>
                  <a:lnTo>
                    <a:pt x="385" y="823"/>
                  </a:lnTo>
                  <a:lnTo>
                    <a:pt x="443" y="797"/>
                  </a:lnTo>
                  <a:lnTo>
                    <a:pt x="443" y="797"/>
                  </a:lnTo>
                  <a:lnTo>
                    <a:pt x="437" y="803"/>
                  </a:lnTo>
                  <a:lnTo>
                    <a:pt x="432" y="807"/>
                  </a:lnTo>
                  <a:lnTo>
                    <a:pt x="429" y="811"/>
                  </a:lnTo>
                  <a:lnTo>
                    <a:pt x="427" y="815"/>
                  </a:lnTo>
                  <a:lnTo>
                    <a:pt x="429" y="816"/>
                  </a:lnTo>
                  <a:lnTo>
                    <a:pt x="432" y="816"/>
                  </a:lnTo>
                  <a:lnTo>
                    <a:pt x="437" y="813"/>
                  </a:lnTo>
                  <a:lnTo>
                    <a:pt x="445" y="809"/>
                  </a:lnTo>
                  <a:lnTo>
                    <a:pt x="445" y="809"/>
                  </a:lnTo>
                  <a:lnTo>
                    <a:pt x="432" y="827"/>
                  </a:lnTo>
                  <a:lnTo>
                    <a:pt x="432" y="827"/>
                  </a:lnTo>
                  <a:lnTo>
                    <a:pt x="429" y="825"/>
                  </a:lnTo>
                  <a:lnTo>
                    <a:pt x="427" y="827"/>
                  </a:lnTo>
                  <a:lnTo>
                    <a:pt x="427" y="827"/>
                  </a:lnTo>
                  <a:lnTo>
                    <a:pt x="426" y="830"/>
                  </a:lnTo>
                  <a:lnTo>
                    <a:pt x="427" y="835"/>
                  </a:lnTo>
                  <a:lnTo>
                    <a:pt x="430" y="846"/>
                  </a:lnTo>
                  <a:lnTo>
                    <a:pt x="432" y="851"/>
                  </a:lnTo>
                  <a:lnTo>
                    <a:pt x="432" y="851"/>
                  </a:lnTo>
                  <a:lnTo>
                    <a:pt x="431" y="857"/>
                  </a:lnTo>
                  <a:lnTo>
                    <a:pt x="431" y="860"/>
                  </a:lnTo>
                  <a:lnTo>
                    <a:pt x="431" y="863"/>
                  </a:lnTo>
                  <a:lnTo>
                    <a:pt x="433" y="863"/>
                  </a:lnTo>
                  <a:lnTo>
                    <a:pt x="436" y="863"/>
                  </a:lnTo>
                  <a:lnTo>
                    <a:pt x="438" y="863"/>
                  </a:lnTo>
                  <a:lnTo>
                    <a:pt x="438" y="863"/>
                  </a:lnTo>
                  <a:lnTo>
                    <a:pt x="467" y="906"/>
                  </a:lnTo>
                  <a:lnTo>
                    <a:pt x="479" y="928"/>
                  </a:lnTo>
                  <a:lnTo>
                    <a:pt x="484" y="940"/>
                  </a:lnTo>
                  <a:lnTo>
                    <a:pt x="489" y="952"/>
                  </a:lnTo>
                  <a:lnTo>
                    <a:pt x="489" y="952"/>
                  </a:lnTo>
                  <a:lnTo>
                    <a:pt x="486" y="956"/>
                  </a:lnTo>
                  <a:lnTo>
                    <a:pt x="485" y="960"/>
                  </a:lnTo>
                  <a:lnTo>
                    <a:pt x="486" y="963"/>
                  </a:lnTo>
                  <a:lnTo>
                    <a:pt x="486" y="964"/>
                  </a:lnTo>
                  <a:lnTo>
                    <a:pt x="489" y="964"/>
                  </a:lnTo>
                  <a:lnTo>
                    <a:pt x="491" y="963"/>
                  </a:lnTo>
                  <a:lnTo>
                    <a:pt x="491" y="963"/>
                  </a:lnTo>
                  <a:lnTo>
                    <a:pt x="496" y="974"/>
                  </a:lnTo>
                  <a:lnTo>
                    <a:pt x="501" y="984"/>
                  </a:lnTo>
                  <a:lnTo>
                    <a:pt x="506" y="993"/>
                  </a:lnTo>
                  <a:lnTo>
                    <a:pt x="512" y="1000"/>
                  </a:lnTo>
                  <a:lnTo>
                    <a:pt x="519" y="1007"/>
                  </a:lnTo>
                  <a:lnTo>
                    <a:pt x="526" y="1013"/>
                  </a:lnTo>
                  <a:lnTo>
                    <a:pt x="533" y="1018"/>
                  </a:lnTo>
                  <a:lnTo>
                    <a:pt x="542" y="1022"/>
                  </a:lnTo>
                  <a:lnTo>
                    <a:pt x="550" y="1025"/>
                  </a:lnTo>
                  <a:lnTo>
                    <a:pt x="559" y="1028"/>
                  </a:lnTo>
                  <a:lnTo>
                    <a:pt x="578" y="1030"/>
                  </a:lnTo>
                  <a:lnTo>
                    <a:pt x="598" y="1031"/>
                  </a:lnTo>
                  <a:lnTo>
                    <a:pt x="621" y="1030"/>
                  </a:lnTo>
                  <a:lnTo>
                    <a:pt x="621" y="1030"/>
                  </a:lnTo>
                  <a:lnTo>
                    <a:pt x="672" y="1027"/>
                  </a:lnTo>
                  <a:lnTo>
                    <a:pt x="722" y="1024"/>
                  </a:lnTo>
                  <a:lnTo>
                    <a:pt x="773" y="1022"/>
                  </a:lnTo>
                  <a:lnTo>
                    <a:pt x="798" y="1023"/>
                  </a:lnTo>
                  <a:lnTo>
                    <a:pt x="825" y="1024"/>
                  </a:lnTo>
                  <a:lnTo>
                    <a:pt x="825" y="1024"/>
                  </a:lnTo>
                  <a:lnTo>
                    <a:pt x="826" y="1024"/>
                  </a:lnTo>
                  <a:lnTo>
                    <a:pt x="828" y="1024"/>
                  </a:lnTo>
                  <a:lnTo>
                    <a:pt x="828" y="1024"/>
                  </a:lnTo>
                  <a:lnTo>
                    <a:pt x="880" y="1029"/>
                  </a:lnTo>
                  <a:lnTo>
                    <a:pt x="880" y="1029"/>
                  </a:lnTo>
                  <a:lnTo>
                    <a:pt x="882" y="1030"/>
                  </a:lnTo>
                  <a:lnTo>
                    <a:pt x="885" y="1030"/>
                  </a:lnTo>
                  <a:lnTo>
                    <a:pt x="890" y="1029"/>
                  </a:lnTo>
                  <a:lnTo>
                    <a:pt x="890" y="1029"/>
                  </a:lnTo>
                  <a:lnTo>
                    <a:pt x="939" y="1035"/>
                  </a:lnTo>
                  <a:lnTo>
                    <a:pt x="939" y="1035"/>
                  </a:lnTo>
                  <a:lnTo>
                    <a:pt x="951" y="1037"/>
                  </a:lnTo>
                  <a:lnTo>
                    <a:pt x="967" y="1040"/>
                  </a:lnTo>
                  <a:lnTo>
                    <a:pt x="981" y="1042"/>
                  </a:lnTo>
                  <a:lnTo>
                    <a:pt x="987" y="1042"/>
                  </a:lnTo>
                  <a:lnTo>
                    <a:pt x="993" y="1041"/>
                  </a:lnTo>
                  <a:lnTo>
                    <a:pt x="993" y="1041"/>
                  </a:lnTo>
                  <a:lnTo>
                    <a:pt x="1110" y="1053"/>
                  </a:lnTo>
                  <a:lnTo>
                    <a:pt x="1110" y="1053"/>
                  </a:lnTo>
                  <a:lnTo>
                    <a:pt x="1114" y="1054"/>
                  </a:lnTo>
                  <a:lnTo>
                    <a:pt x="1117" y="1054"/>
                  </a:lnTo>
                  <a:lnTo>
                    <a:pt x="1117" y="1054"/>
                  </a:lnTo>
                  <a:lnTo>
                    <a:pt x="1135" y="1055"/>
                  </a:lnTo>
                  <a:lnTo>
                    <a:pt x="1154" y="1055"/>
                  </a:lnTo>
                  <a:lnTo>
                    <a:pt x="1154" y="1055"/>
                  </a:lnTo>
                  <a:lnTo>
                    <a:pt x="1160" y="1058"/>
                  </a:lnTo>
                  <a:lnTo>
                    <a:pt x="1168" y="1058"/>
                  </a:lnTo>
                  <a:lnTo>
                    <a:pt x="1177" y="1057"/>
                  </a:lnTo>
                  <a:lnTo>
                    <a:pt x="1187" y="1054"/>
                  </a:lnTo>
                  <a:lnTo>
                    <a:pt x="1210" y="1046"/>
                  </a:lnTo>
                  <a:lnTo>
                    <a:pt x="1234" y="1035"/>
                  </a:lnTo>
                  <a:lnTo>
                    <a:pt x="1256" y="1023"/>
                  </a:lnTo>
                  <a:lnTo>
                    <a:pt x="1274" y="1012"/>
                  </a:lnTo>
                  <a:lnTo>
                    <a:pt x="1286" y="1002"/>
                  </a:lnTo>
                  <a:lnTo>
                    <a:pt x="1288" y="1000"/>
                  </a:lnTo>
                  <a:lnTo>
                    <a:pt x="1288" y="998"/>
                  </a:lnTo>
                  <a:lnTo>
                    <a:pt x="1288" y="998"/>
                  </a:lnTo>
                  <a:lnTo>
                    <a:pt x="1296" y="992"/>
                  </a:lnTo>
                  <a:lnTo>
                    <a:pt x="1304" y="984"/>
                  </a:lnTo>
                  <a:lnTo>
                    <a:pt x="1310" y="977"/>
                  </a:lnTo>
                  <a:lnTo>
                    <a:pt x="1316" y="969"/>
                  </a:lnTo>
                  <a:lnTo>
                    <a:pt x="1322" y="962"/>
                  </a:lnTo>
                  <a:lnTo>
                    <a:pt x="1325" y="953"/>
                  </a:lnTo>
                  <a:lnTo>
                    <a:pt x="1334" y="935"/>
                  </a:lnTo>
                  <a:lnTo>
                    <a:pt x="1339" y="916"/>
                  </a:lnTo>
                  <a:lnTo>
                    <a:pt x="1342" y="896"/>
                  </a:lnTo>
                  <a:lnTo>
                    <a:pt x="1345" y="877"/>
                  </a:lnTo>
                  <a:lnTo>
                    <a:pt x="1347" y="857"/>
                  </a:lnTo>
                  <a:lnTo>
                    <a:pt x="1347" y="857"/>
                  </a:lnTo>
                  <a:lnTo>
                    <a:pt x="1352" y="810"/>
                  </a:lnTo>
                  <a:lnTo>
                    <a:pt x="1357" y="763"/>
                  </a:lnTo>
                  <a:lnTo>
                    <a:pt x="1363" y="716"/>
                  </a:lnTo>
                  <a:lnTo>
                    <a:pt x="1370" y="669"/>
                  </a:lnTo>
                  <a:lnTo>
                    <a:pt x="1370" y="669"/>
                  </a:lnTo>
                  <a:lnTo>
                    <a:pt x="1375" y="651"/>
                  </a:lnTo>
                  <a:lnTo>
                    <a:pt x="1380" y="630"/>
                  </a:lnTo>
                  <a:lnTo>
                    <a:pt x="1392" y="588"/>
                  </a:lnTo>
                  <a:lnTo>
                    <a:pt x="1404" y="545"/>
                  </a:lnTo>
                  <a:lnTo>
                    <a:pt x="1410" y="522"/>
                  </a:lnTo>
                  <a:lnTo>
                    <a:pt x="1414" y="500"/>
                  </a:lnTo>
                  <a:lnTo>
                    <a:pt x="1418" y="477"/>
                  </a:lnTo>
                  <a:lnTo>
                    <a:pt x="1419" y="456"/>
                  </a:lnTo>
                  <a:lnTo>
                    <a:pt x="1420" y="434"/>
                  </a:lnTo>
                  <a:lnTo>
                    <a:pt x="1419" y="412"/>
                  </a:lnTo>
                  <a:lnTo>
                    <a:pt x="1416" y="392"/>
                  </a:lnTo>
                  <a:lnTo>
                    <a:pt x="1412" y="382"/>
                  </a:lnTo>
                  <a:lnTo>
                    <a:pt x="1408" y="373"/>
                  </a:lnTo>
                  <a:lnTo>
                    <a:pt x="1405" y="363"/>
                  </a:lnTo>
                  <a:lnTo>
                    <a:pt x="1400" y="353"/>
                  </a:lnTo>
                  <a:lnTo>
                    <a:pt x="1394" y="345"/>
                  </a:lnTo>
                  <a:lnTo>
                    <a:pt x="1387" y="336"/>
                  </a:lnTo>
                  <a:lnTo>
                    <a:pt x="1387" y="336"/>
                  </a:lnTo>
                  <a:lnTo>
                    <a:pt x="1376" y="322"/>
                  </a:lnTo>
                  <a:lnTo>
                    <a:pt x="1364" y="310"/>
                  </a:lnTo>
                  <a:lnTo>
                    <a:pt x="1337" y="285"/>
                  </a:lnTo>
                  <a:lnTo>
                    <a:pt x="1310" y="262"/>
                  </a:lnTo>
                  <a:lnTo>
                    <a:pt x="1282" y="240"/>
                  </a:lnTo>
                  <a:lnTo>
                    <a:pt x="1252" y="220"/>
                  </a:lnTo>
                  <a:lnTo>
                    <a:pt x="1222" y="200"/>
                  </a:lnTo>
                  <a:lnTo>
                    <a:pt x="1160" y="164"/>
                  </a:lnTo>
                  <a:lnTo>
                    <a:pt x="1160" y="164"/>
                  </a:lnTo>
                  <a:close/>
                  <a:moveTo>
                    <a:pt x="291" y="317"/>
                  </a:moveTo>
                  <a:lnTo>
                    <a:pt x="291" y="317"/>
                  </a:lnTo>
                  <a:lnTo>
                    <a:pt x="290" y="317"/>
                  </a:lnTo>
                  <a:lnTo>
                    <a:pt x="288" y="318"/>
                  </a:lnTo>
                  <a:lnTo>
                    <a:pt x="282" y="322"/>
                  </a:lnTo>
                  <a:lnTo>
                    <a:pt x="268" y="338"/>
                  </a:lnTo>
                  <a:lnTo>
                    <a:pt x="254" y="356"/>
                  </a:lnTo>
                  <a:lnTo>
                    <a:pt x="244" y="365"/>
                  </a:lnTo>
                  <a:lnTo>
                    <a:pt x="244" y="365"/>
                  </a:lnTo>
                  <a:lnTo>
                    <a:pt x="254" y="351"/>
                  </a:lnTo>
                  <a:lnTo>
                    <a:pt x="265" y="338"/>
                  </a:lnTo>
                  <a:lnTo>
                    <a:pt x="265" y="338"/>
                  </a:lnTo>
                  <a:lnTo>
                    <a:pt x="279" y="318"/>
                  </a:lnTo>
                  <a:lnTo>
                    <a:pt x="285" y="309"/>
                  </a:lnTo>
                  <a:lnTo>
                    <a:pt x="288" y="303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91" y="317"/>
                  </a:lnTo>
                  <a:lnTo>
                    <a:pt x="291" y="317"/>
                  </a:lnTo>
                  <a:close/>
                  <a:moveTo>
                    <a:pt x="288" y="271"/>
                  </a:moveTo>
                  <a:lnTo>
                    <a:pt x="288" y="271"/>
                  </a:lnTo>
                  <a:lnTo>
                    <a:pt x="288" y="283"/>
                  </a:lnTo>
                  <a:lnTo>
                    <a:pt x="288" y="297"/>
                  </a:lnTo>
                  <a:lnTo>
                    <a:pt x="288" y="297"/>
                  </a:lnTo>
                  <a:lnTo>
                    <a:pt x="288" y="294"/>
                  </a:lnTo>
                  <a:lnTo>
                    <a:pt x="285" y="294"/>
                  </a:lnTo>
                  <a:lnTo>
                    <a:pt x="281" y="297"/>
                  </a:lnTo>
                  <a:lnTo>
                    <a:pt x="274" y="302"/>
                  </a:lnTo>
                  <a:lnTo>
                    <a:pt x="268" y="309"/>
                  </a:lnTo>
                  <a:lnTo>
                    <a:pt x="256" y="323"/>
                  </a:lnTo>
                  <a:lnTo>
                    <a:pt x="249" y="332"/>
                  </a:lnTo>
                  <a:lnTo>
                    <a:pt x="249" y="332"/>
                  </a:lnTo>
                  <a:lnTo>
                    <a:pt x="260" y="317"/>
                  </a:lnTo>
                  <a:lnTo>
                    <a:pt x="271" y="303"/>
                  </a:lnTo>
                  <a:lnTo>
                    <a:pt x="277" y="296"/>
                  </a:lnTo>
                  <a:lnTo>
                    <a:pt x="281" y="288"/>
                  </a:lnTo>
                  <a:lnTo>
                    <a:pt x="285" y="280"/>
                  </a:lnTo>
                  <a:lnTo>
                    <a:pt x="288" y="271"/>
                  </a:lnTo>
                  <a:lnTo>
                    <a:pt x="288" y="271"/>
                  </a:lnTo>
                  <a:close/>
                  <a:moveTo>
                    <a:pt x="240" y="299"/>
                  </a:moveTo>
                  <a:lnTo>
                    <a:pt x="240" y="299"/>
                  </a:lnTo>
                  <a:lnTo>
                    <a:pt x="242" y="299"/>
                  </a:lnTo>
                  <a:lnTo>
                    <a:pt x="244" y="297"/>
                  </a:lnTo>
                  <a:lnTo>
                    <a:pt x="248" y="293"/>
                  </a:lnTo>
                  <a:lnTo>
                    <a:pt x="255" y="283"/>
                  </a:lnTo>
                  <a:lnTo>
                    <a:pt x="255" y="283"/>
                  </a:lnTo>
                  <a:lnTo>
                    <a:pt x="235" y="317"/>
                  </a:lnTo>
                  <a:lnTo>
                    <a:pt x="235" y="317"/>
                  </a:lnTo>
                  <a:lnTo>
                    <a:pt x="236" y="308"/>
                  </a:lnTo>
                  <a:lnTo>
                    <a:pt x="240" y="299"/>
                  </a:lnTo>
                  <a:lnTo>
                    <a:pt x="240" y="299"/>
                  </a:lnTo>
                  <a:close/>
                  <a:moveTo>
                    <a:pt x="234" y="336"/>
                  </a:moveTo>
                  <a:lnTo>
                    <a:pt x="234" y="336"/>
                  </a:lnTo>
                  <a:lnTo>
                    <a:pt x="238" y="333"/>
                  </a:lnTo>
                  <a:lnTo>
                    <a:pt x="238" y="333"/>
                  </a:lnTo>
                  <a:lnTo>
                    <a:pt x="235" y="344"/>
                  </a:lnTo>
                  <a:lnTo>
                    <a:pt x="235" y="344"/>
                  </a:lnTo>
                  <a:lnTo>
                    <a:pt x="234" y="336"/>
                  </a:lnTo>
                  <a:lnTo>
                    <a:pt x="234" y="336"/>
                  </a:lnTo>
                  <a:close/>
                  <a:moveTo>
                    <a:pt x="236" y="351"/>
                  </a:moveTo>
                  <a:lnTo>
                    <a:pt x="236" y="351"/>
                  </a:lnTo>
                  <a:lnTo>
                    <a:pt x="237" y="352"/>
                  </a:lnTo>
                  <a:lnTo>
                    <a:pt x="240" y="352"/>
                  </a:lnTo>
                  <a:lnTo>
                    <a:pt x="243" y="351"/>
                  </a:lnTo>
                  <a:lnTo>
                    <a:pt x="243" y="351"/>
                  </a:lnTo>
                  <a:lnTo>
                    <a:pt x="237" y="361"/>
                  </a:lnTo>
                  <a:lnTo>
                    <a:pt x="237" y="361"/>
                  </a:lnTo>
                  <a:lnTo>
                    <a:pt x="236" y="351"/>
                  </a:lnTo>
                  <a:lnTo>
                    <a:pt x="236" y="351"/>
                  </a:lnTo>
                  <a:close/>
                  <a:moveTo>
                    <a:pt x="246" y="389"/>
                  </a:moveTo>
                  <a:lnTo>
                    <a:pt x="246" y="389"/>
                  </a:lnTo>
                  <a:lnTo>
                    <a:pt x="242" y="380"/>
                  </a:lnTo>
                  <a:lnTo>
                    <a:pt x="242" y="380"/>
                  </a:lnTo>
                  <a:lnTo>
                    <a:pt x="253" y="373"/>
                  </a:lnTo>
                  <a:lnTo>
                    <a:pt x="253" y="373"/>
                  </a:lnTo>
                  <a:lnTo>
                    <a:pt x="246" y="389"/>
                  </a:lnTo>
                  <a:lnTo>
                    <a:pt x="246" y="389"/>
                  </a:lnTo>
                  <a:close/>
                  <a:moveTo>
                    <a:pt x="254" y="414"/>
                  </a:moveTo>
                  <a:lnTo>
                    <a:pt x="254" y="414"/>
                  </a:lnTo>
                  <a:lnTo>
                    <a:pt x="253" y="411"/>
                  </a:lnTo>
                  <a:lnTo>
                    <a:pt x="253" y="411"/>
                  </a:lnTo>
                  <a:lnTo>
                    <a:pt x="255" y="410"/>
                  </a:lnTo>
                  <a:lnTo>
                    <a:pt x="255" y="410"/>
                  </a:lnTo>
                  <a:lnTo>
                    <a:pt x="254" y="414"/>
                  </a:lnTo>
                  <a:lnTo>
                    <a:pt x="254" y="414"/>
                  </a:lnTo>
                  <a:close/>
                  <a:moveTo>
                    <a:pt x="253" y="399"/>
                  </a:moveTo>
                  <a:lnTo>
                    <a:pt x="253" y="399"/>
                  </a:lnTo>
                  <a:lnTo>
                    <a:pt x="255" y="389"/>
                  </a:lnTo>
                  <a:lnTo>
                    <a:pt x="260" y="380"/>
                  </a:lnTo>
                  <a:lnTo>
                    <a:pt x="265" y="370"/>
                  </a:lnTo>
                  <a:lnTo>
                    <a:pt x="270" y="361"/>
                  </a:lnTo>
                  <a:lnTo>
                    <a:pt x="282" y="342"/>
                  </a:lnTo>
                  <a:lnTo>
                    <a:pt x="293" y="324"/>
                  </a:lnTo>
                  <a:lnTo>
                    <a:pt x="293" y="324"/>
                  </a:lnTo>
                  <a:lnTo>
                    <a:pt x="299" y="349"/>
                  </a:lnTo>
                  <a:lnTo>
                    <a:pt x="299" y="349"/>
                  </a:lnTo>
                  <a:lnTo>
                    <a:pt x="296" y="349"/>
                  </a:lnTo>
                  <a:lnTo>
                    <a:pt x="294" y="350"/>
                  </a:lnTo>
                  <a:lnTo>
                    <a:pt x="288" y="355"/>
                  </a:lnTo>
                  <a:lnTo>
                    <a:pt x="282" y="362"/>
                  </a:lnTo>
                  <a:lnTo>
                    <a:pt x="274" y="370"/>
                  </a:lnTo>
                  <a:lnTo>
                    <a:pt x="262" y="388"/>
                  </a:lnTo>
                  <a:lnTo>
                    <a:pt x="258" y="395"/>
                  </a:lnTo>
                  <a:lnTo>
                    <a:pt x="253" y="399"/>
                  </a:lnTo>
                  <a:lnTo>
                    <a:pt x="253" y="399"/>
                  </a:lnTo>
                  <a:close/>
                  <a:moveTo>
                    <a:pt x="301" y="357"/>
                  </a:moveTo>
                  <a:lnTo>
                    <a:pt x="301" y="357"/>
                  </a:lnTo>
                  <a:lnTo>
                    <a:pt x="307" y="374"/>
                  </a:lnTo>
                  <a:lnTo>
                    <a:pt x="307" y="374"/>
                  </a:lnTo>
                  <a:lnTo>
                    <a:pt x="301" y="376"/>
                  </a:lnTo>
                  <a:lnTo>
                    <a:pt x="295" y="381"/>
                  </a:lnTo>
                  <a:lnTo>
                    <a:pt x="290" y="387"/>
                  </a:lnTo>
                  <a:lnTo>
                    <a:pt x="284" y="394"/>
                  </a:lnTo>
                  <a:lnTo>
                    <a:pt x="272" y="408"/>
                  </a:lnTo>
                  <a:lnTo>
                    <a:pt x="267" y="415"/>
                  </a:lnTo>
                  <a:lnTo>
                    <a:pt x="262" y="418"/>
                  </a:lnTo>
                  <a:lnTo>
                    <a:pt x="262" y="418"/>
                  </a:lnTo>
                  <a:lnTo>
                    <a:pt x="266" y="409"/>
                  </a:lnTo>
                  <a:lnTo>
                    <a:pt x="271" y="398"/>
                  </a:lnTo>
                  <a:lnTo>
                    <a:pt x="278" y="388"/>
                  </a:lnTo>
                  <a:lnTo>
                    <a:pt x="287" y="379"/>
                  </a:lnTo>
                  <a:lnTo>
                    <a:pt x="287" y="379"/>
                  </a:lnTo>
                  <a:lnTo>
                    <a:pt x="295" y="368"/>
                  </a:lnTo>
                  <a:lnTo>
                    <a:pt x="301" y="357"/>
                  </a:lnTo>
                  <a:lnTo>
                    <a:pt x="301" y="357"/>
                  </a:lnTo>
                  <a:close/>
                  <a:moveTo>
                    <a:pt x="260" y="432"/>
                  </a:moveTo>
                  <a:lnTo>
                    <a:pt x="260" y="432"/>
                  </a:lnTo>
                  <a:lnTo>
                    <a:pt x="270" y="424"/>
                  </a:lnTo>
                  <a:lnTo>
                    <a:pt x="270" y="424"/>
                  </a:lnTo>
                  <a:lnTo>
                    <a:pt x="262" y="439"/>
                  </a:lnTo>
                  <a:lnTo>
                    <a:pt x="262" y="439"/>
                  </a:lnTo>
                  <a:lnTo>
                    <a:pt x="260" y="432"/>
                  </a:lnTo>
                  <a:lnTo>
                    <a:pt x="260" y="432"/>
                  </a:lnTo>
                  <a:close/>
                  <a:moveTo>
                    <a:pt x="265" y="446"/>
                  </a:moveTo>
                  <a:lnTo>
                    <a:pt x="265" y="446"/>
                  </a:lnTo>
                  <a:lnTo>
                    <a:pt x="271" y="445"/>
                  </a:lnTo>
                  <a:lnTo>
                    <a:pt x="277" y="441"/>
                  </a:lnTo>
                  <a:lnTo>
                    <a:pt x="277" y="441"/>
                  </a:lnTo>
                  <a:lnTo>
                    <a:pt x="268" y="456"/>
                  </a:lnTo>
                  <a:lnTo>
                    <a:pt x="268" y="456"/>
                  </a:lnTo>
                  <a:lnTo>
                    <a:pt x="265" y="446"/>
                  </a:lnTo>
                  <a:lnTo>
                    <a:pt x="265" y="446"/>
                  </a:lnTo>
                  <a:close/>
                  <a:moveTo>
                    <a:pt x="272" y="467"/>
                  </a:moveTo>
                  <a:lnTo>
                    <a:pt x="272" y="467"/>
                  </a:lnTo>
                  <a:lnTo>
                    <a:pt x="276" y="464"/>
                  </a:lnTo>
                  <a:lnTo>
                    <a:pt x="279" y="461"/>
                  </a:lnTo>
                  <a:lnTo>
                    <a:pt x="279" y="461"/>
                  </a:lnTo>
                  <a:lnTo>
                    <a:pt x="273" y="470"/>
                  </a:lnTo>
                  <a:lnTo>
                    <a:pt x="273" y="470"/>
                  </a:lnTo>
                  <a:lnTo>
                    <a:pt x="272" y="467"/>
                  </a:lnTo>
                  <a:lnTo>
                    <a:pt x="272" y="467"/>
                  </a:lnTo>
                  <a:close/>
                  <a:moveTo>
                    <a:pt x="279" y="485"/>
                  </a:moveTo>
                  <a:lnTo>
                    <a:pt x="279" y="485"/>
                  </a:lnTo>
                  <a:lnTo>
                    <a:pt x="278" y="483"/>
                  </a:lnTo>
                  <a:lnTo>
                    <a:pt x="278" y="483"/>
                  </a:lnTo>
                  <a:lnTo>
                    <a:pt x="279" y="482"/>
                  </a:lnTo>
                  <a:lnTo>
                    <a:pt x="279" y="482"/>
                  </a:lnTo>
                  <a:lnTo>
                    <a:pt x="279" y="485"/>
                  </a:lnTo>
                  <a:lnTo>
                    <a:pt x="279" y="485"/>
                  </a:lnTo>
                  <a:close/>
                  <a:moveTo>
                    <a:pt x="279" y="428"/>
                  </a:moveTo>
                  <a:lnTo>
                    <a:pt x="279" y="428"/>
                  </a:lnTo>
                  <a:lnTo>
                    <a:pt x="287" y="417"/>
                  </a:lnTo>
                  <a:lnTo>
                    <a:pt x="294" y="405"/>
                  </a:lnTo>
                  <a:lnTo>
                    <a:pt x="309" y="383"/>
                  </a:lnTo>
                  <a:lnTo>
                    <a:pt x="309" y="383"/>
                  </a:lnTo>
                  <a:lnTo>
                    <a:pt x="314" y="398"/>
                  </a:lnTo>
                  <a:lnTo>
                    <a:pt x="314" y="398"/>
                  </a:lnTo>
                  <a:lnTo>
                    <a:pt x="312" y="397"/>
                  </a:lnTo>
                  <a:lnTo>
                    <a:pt x="309" y="398"/>
                  </a:lnTo>
                  <a:lnTo>
                    <a:pt x="306" y="399"/>
                  </a:lnTo>
                  <a:lnTo>
                    <a:pt x="303" y="403"/>
                  </a:lnTo>
                  <a:lnTo>
                    <a:pt x="299" y="409"/>
                  </a:lnTo>
                  <a:lnTo>
                    <a:pt x="295" y="414"/>
                  </a:lnTo>
                  <a:lnTo>
                    <a:pt x="295" y="414"/>
                  </a:lnTo>
                  <a:lnTo>
                    <a:pt x="288" y="421"/>
                  </a:lnTo>
                  <a:lnTo>
                    <a:pt x="279" y="428"/>
                  </a:lnTo>
                  <a:lnTo>
                    <a:pt x="279" y="428"/>
                  </a:lnTo>
                  <a:close/>
                  <a:moveTo>
                    <a:pt x="308" y="455"/>
                  </a:moveTo>
                  <a:lnTo>
                    <a:pt x="308" y="455"/>
                  </a:lnTo>
                  <a:lnTo>
                    <a:pt x="319" y="444"/>
                  </a:lnTo>
                  <a:lnTo>
                    <a:pt x="330" y="436"/>
                  </a:lnTo>
                  <a:lnTo>
                    <a:pt x="330" y="436"/>
                  </a:lnTo>
                  <a:lnTo>
                    <a:pt x="333" y="444"/>
                  </a:lnTo>
                  <a:lnTo>
                    <a:pt x="333" y="444"/>
                  </a:lnTo>
                  <a:lnTo>
                    <a:pt x="331" y="444"/>
                  </a:lnTo>
                  <a:lnTo>
                    <a:pt x="329" y="444"/>
                  </a:lnTo>
                  <a:lnTo>
                    <a:pt x="323" y="447"/>
                  </a:lnTo>
                  <a:lnTo>
                    <a:pt x="318" y="452"/>
                  </a:lnTo>
                  <a:lnTo>
                    <a:pt x="312" y="458"/>
                  </a:lnTo>
                  <a:lnTo>
                    <a:pt x="302" y="471"/>
                  </a:lnTo>
                  <a:lnTo>
                    <a:pt x="296" y="481"/>
                  </a:lnTo>
                  <a:lnTo>
                    <a:pt x="296" y="481"/>
                  </a:lnTo>
                  <a:lnTo>
                    <a:pt x="295" y="480"/>
                  </a:lnTo>
                  <a:lnTo>
                    <a:pt x="291" y="479"/>
                  </a:lnTo>
                  <a:lnTo>
                    <a:pt x="291" y="479"/>
                  </a:lnTo>
                  <a:lnTo>
                    <a:pt x="297" y="468"/>
                  </a:lnTo>
                  <a:lnTo>
                    <a:pt x="297" y="468"/>
                  </a:lnTo>
                  <a:lnTo>
                    <a:pt x="301" y="467"/>
                  </a:lnTo>
                  <a:lnTo>
                    <a:pt x="307" y="463"/>
                  </a:lnTo>
                  <a:lnTo>
                    <a:pt x="308" y="462"/>
                  </a:lnTo>
                  <a:lnTo>
                    <a:pt x="309" y="459"/>
                  </a:lnTo>
                  <a:lnTo>
                    <a:pt x="311" y="457"/>
                  </a:lnTo>
                  <a:lnTo>
                    <a:pt x="308" y="455"/>
                  </a:lnTo>
                  <a:lnTo>
                    <a:pt x="308" y="455"/>
                  </a:lnTo>
                  <a:close/>
                  <a:moveTo>
                    <a:pt x="291" y="462"/>
                  </a:moveTo>
                  <a:lnTo>
                    <a:pt x="291" y="462"/>
                  </a:lnTo>
                  <a:lnTo>
                    <a:pt x="290" y="462"/>
                  </a:lnTo>
                  <a:lnTo>
                    <a:pt x="290" y="462"/>
                  </a:lnTo>
                  <a:lnTo>
                    <a:pt x="305" y="442"/>
                  </a:lnTo>
                  <a:lnTo>
                    <a:pt x="320" y="423"/>
                  </a:lnTo>
                  <a:lnTo>
                    <a:pt x="320" y="423"/>
                  </a:lnTo>
                  <a:lnTo>
                    <a:pt x="320" y="418"/>
                  </a:lnTo>
                  <a:lnTo>
                    <a:pt x="319" y="416"/>
                  </a:lnTo>
                  <a:lnTo>
                    <a:pt x="317" y="416"/>
                  </a:lnTo>
                  <a:lnTo>
                    <a:pt x="313" y="417"/>
                  </a:lnTo>
                  <a:lnTo>
                    <a:pt x="313" y="417"/>
                  </a:lnTo>
                  <a:lnTo>
                    <a:pt x="301" y="428"/>
                  </a:lnTo>
                  <a:lnTo>
                    <a:pt x="289" y="439"/>
                  </a:lnTo>
                  <a:lnTo>
                    <a:pt x="289" y="439"/>
                  </a:lnTo>
                  <a:lnTo>
                    <a:pt x="302" y="420"/>
                  </a:lnTo>
                  <a:lnTo>
                    <a:pt x="302" y="420"/>
                  </a:lnTo>
                  <a:lnTo>
                    <a:pt x="311" y="412"/>
                  </a:lnTo>
                  <a:lnTo>
                    <a:pt x="314" y="408"/>
                  </a:lnTo>
                  <a:lnTo>
                    <a:pt x="317" y="403"/>
                  </a:lnTo>
                  <a:lnTo>
                    <a:pt x="317" y="403"/>
                  </a:lnTo>
                  <a:lnTo>
                    <a:pt x="326" y="428"/>
                  </a:lnTo>
                  <a:lnTo>
                    <a:pt x="326" y="428"/>
                  </a:lnTo>
                  <a:lnTo>
                    <a:pt x="321" y="430"/>
                  </a:lnTo>
                  <a:lnTo>
                    <a:pt x="315" y="433"/>
                  </a:lnTo>
                  <a:lnTo>
                    <a:pt x="307" y="442"/>
                  </a:lnTo>
                  <a:lnTo>
                    <a:pt x="297" y="452"/>
                  </a:lnTo>
                  <a:lnTo>
                    <a:pt x="291" y="462"/>
                  </a:lnTo>
                  <a:lnTo>
                    <a:pt x="291" y="462"/>
                  </a:lnTo>
                  <a:close/>
                  <a:moveTo>
                    <a:pt x="285" y="501"/>
                  </a:moveTo>
                  <a:lnTo>
                    <a:pt x="285" y="501"/>
                  </a:lnTo>
                  <a:lnTo>
                    <a:pt x="283" y="494"/>
                  </a:lnTo>
                  <a:lnTo>
                    <a:pt x="283" y="494"/>
                  </a:lnTo>
                  <a:lnTo>
                    <a:pt x="283" y="494"/>
                  </a:lnTo>
                  <a:lnTo>
                    <a:pt x="283" y="494"/>
                  </a:lnTo>
                  <a:lnTo>
                    <a:pt x="288" y="492"/>
                  </a:lnTo>
                  <a:lnTo>
                    <a:pt x="293" y="489"/>
                  </a:lnTo>
                  <a:lnTo>
                    <a:pt x="293" y="489"/>
                  </a:lnTo>
                  <a:lnTo>
                    <a:pt x="285" y="501"/>
                  </a:lnTo>
                  <a:lnTo>
                    <a:pt x="285" y="501"/>
                  </a:lnTo>
                  <a:close/>
                  <a:moveTo>
                    <a:pt x="290" y="514"/>
                  </a:moveTo>
                  <a:lnTo>
                    <a:pt x="290" y="514"/>
                  </a:lnTo>
                  <a:lnTo>
                    <a:pt x="300" y="495"/>
                  </a:lnTo>
                  <a:lnTo>
                    <a:pt x="311" y="477"/>
                  </a:lnTo>
                  <a:lnTo>
                    <a:pt x="311" y="477"/>
                  </a:lnTo>
                  <a:lnTo>
                    <a:pt x="317" y="471"/>
                  </a:lnTo>
                  <a:lnTo>
                    <a:pt x="324" y="464"/>
                  </a:lnTo>
                  <a:lnTo>
                    <a:pt x="331" y="457"/>
                  </a:lnTo>
                  <a:lnTo>
                    <a:pt x="333" y="453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42" y="465"/>
                  </a:lnTo>
                  <a:lnTo>
                    <a:pt x="342" y="465"/>
                  </a:lnTo>
                  <a:lnTo>
                    <a:pt x="337" y="468"/>
                  </a:lnTo>
                  <a:lnTo>
                    <a:pt x="331" y="471"/>
                  </a:lnTo>
                  <a:lnTo>
                    <a:pt x="325" y="476"/>
                  </a:lnTo>
                  <a:lnTo>
                    <a:pt x="320" y="482"/>
                  </a:lnTo>
                  <a:lnTo>
                    <a:pt x="309" y="495"/>
                  </a:lnTo>
                  <a:lnTo>
                    <a:pt x="302" y="506"/>
                  </a:lnTo>
                  <a:lnTo>
                    <a:pt x="302" y="506"/>
                  </a:lnTo>
                  <a:lnTo>
                    <a:pt x="291" y="515"/>
                  </a:lnTo>
                  <a:lnTo>
                    <a:pt x="291" y="515"/>
                  </a:lnTo>
                  <a:lnTo>
                    <a:pt x="290" y="514"/>
                  </a:lnTo>
                  <a:lnTo>
                    <a:pt x="290" y="514"/>
                  </a:lnTo>
                  <a:close/>
                  <a:moveTo>
                    <a:pt x="366" y="520"/>
                  </a:moveTo>
                  <a:lnTo>
                    <a:pt x="366" y="520"/>
                  </a:lnTo>
                  <a:lnTo>
                    <a:pt x="365" y="520"/>
                  </a:lnTo>
                  <a:lnTo>
                    <a:pt x="362" y="520"/>
                  </a:lnTo>
                  <a:lnTo>
                    <a:pt x="358" y="522"/>
                  </a:lnTo>
                  <a:lnTo>
                    <a:pt x="352" y="528"/>
                  </a:lnTo>
                  <a:lnTo>
                    <a:pt x="344" y="535"/>
                  </a:lnTo>
                  <a:lnTo>
                    <a:pt x="332" y="551"/>
                  </a:lnTo>
                  <a:lnTo>
                    <a:pt x="324" y="560"/>
                  </a:lnTo>
                  <a:lnTo>
                    <a:pt x="324" y="560"/>
                  </a:lnTo>
                  <a:lnTo>
                    <a:pt x="331" y="546"/>
                  </a:lnTo>
                  <a:lnTo>
                    <a:pt x="341" y="533"/>
                  </a:lnTo>
                  <a:lnTo>
                    <a:pt x="352" y="521"/>
                  </a:lnTo>
                  <a:lnTo>
                    <a:pt x="361" y="509"/>
                  </a:lnTo>
                  <a:lnTo>
                    <a:pt x="361" y="509"/>
                  </a:lnTo>
                  <a:lnTo>
                    <a:pt x="372" y="530"/>
                  </a:lnTo>
                  <a:lnTo>
                    <a:pt x="372" y="530"/>
                  </a:lnTo>
                  <a:lnTo>
                    <a:pt x="355" y="550"/>
                  </a:lnTo>
                  <a:lnTo>
                    <a:pt x="346" y="558"/>
                  </a:lnTo>
                  <a:lnTo>
                    <a:pt x="336" y="567"/>
                  </a:lnTo>
                  <a:lnTo>
                    <a:pt x="336" y="567"/>
                  </a:lnTo>
                  <a:lnTo>
                    <a:pt x="343" y="554"/>
                  </a:lnTo>
                  <a:lnTo>
                    <a:pt x="343" y="554"/>
                  </a:lnTo>
                  <a:lnTo>
                    <a:pt x="349" y="548"/>
                  </a:lnTo>
                  <a:lnTo>
                    <a:pt x="359" y="538"/>
                  </a:lnTo>
                  <a:lnTo>
                    <a:pt x="362" y="533"/>
                  </a:lnTo>
                  <a:lnTo>
                    <a:pt x="366" y="527"/>
                  </a:lnTo>
                  <a:lnTo>
                    <a:pt x="367" y="523"/>
                  </a:lnTo>
                  <a:lnTo>
                    <a:pt x="367" y="521"/>
                  </a:lnTo>
                  <a:lnTo>
                    <a:pt x="366" y="520"/>
                  </a:lnTo>
                  <a:lnTo>
                    <a:pt x="366" y="520"/>
                  </a:lnTo>
                  <a:close/>
                  <a:moveTo>
                    <a:pt x="317" y="536"/>
                  </a:moveTo>
                  <a:lnTo>
                    <a:pt x="317" y="536"/>
                  </a:lnTo>
                  <a:lnTo>
                    <a:pt x="323" y="524"/>
                  </a:lnTo>
                  <a:lnTo>
                    <a:pt x="331" y="512"/>
                  </a:lnTo>
                  <a:lnTo>
                    <a:pt x="342" y="501"/>
                  </a:lnTo>
                  <a:lnTo>
                    <a:pt x="353" y="489"/>
                  </a:lnTo>
                  <a:lnTo>
                    <a:pt x="353" y="489"/>
                  </a:lnTo>
                  <a:lnTo>
                    <a:pt x="353" y="489"/>
                  </a:lnTo>
                  <a:lnTo>
                    <a:pt x="353" y="489"/>
                  </a:lnTo>
                  <a:lnTo>
                    <a:pt x="358" y="499"/>
                  </a:lnTo>
                  <a:lnTo>
                    <a:pt x="358" y="499"/>
                  </a:lnTo>
                  <a:lnTo>
                    <a:pt x="337" y="518"/>
                  </a:lnTo>
                  <a:lnTo>
                    <a:pt x="327" y="528"/>
                  </a:lnTo>
                  <a:lnTo>
                    <a:pt x="317" y="536"/>
                  </a:lnTo>
                  <a:lnTo>
                    <a:pt x="317" y="536"/>
                  </a:lnTo>
                  <a:close/>
                  <a:moveTo>
                    <a:pt x="305" y="522"/>
                  </a:moveTo>
                  <a:lnTo>
                    <a:pt x="305" y="522"/>
                  </a:lnTo>
                  <a:lnTo>
                    <a:pt x="309" y="512"/>
                  </a:lnTo>
                  <a:lnTo>
                    <a:pt x="309" y="512"/>
                  </a:lnTo>
                  <a:lnTo>
                    <a:pt x="319" y="504"/>
                  </a:lnTo>
                  <a:lnTo>
                    <a:pt x="329" y="494"/>
                  </a:lnTo>
                  <a:lnTo>
                    <a:pt x="346" y="474"/>
                  </a:lnTo>
                  <a:lnTo>
                    <a:pt x="346" y="474"/>
                  </a:lnTo>
                  <a:lnTo>
                    <a:pt x="349" y="482"/>
                  </a:lnTo>
                  <a:lnTo>
                    <a:pt x="349" y="482"/>
                  </a:lnTo>
                  <a:lnTo>
                    <a:pt x="344" y="483"/>
                  </a:lnTo>
                  <a:lnTo>
                    <a:pt x="338" y="487"/>
                  </a:lnTo>
                  <a:lnTo>
                    <a:pt x="326" y="499"/>
                  </a:lnTo>
                  <a:lnTo>
                    <a:pt x="314" y="514"/>
                  </a:lnTo>
                  <a:lnTo>
                    <a:pt x="305" y="522"/>
                  </a:lnTo>
                  <a:lnTo>
                    <a:pt x="305" y="522"/>
                  </a:lnTo>
                  <a:close/>
                  <a:moveTo>
                    <a:pt x="301" y="538"/>
                  </a:moveTo>
                  <a:lnTo>
                    <a:pt x="301" y="538"/>
                  </a:lnTo>
                  <a:lnTo>
                    <a:pt x="308" y="532"/>
                  </a:lnTo>
                  <a:lnTo>
                    <a:pt x="308" y="532"/>
                  </a:lnTo>
                  <a:lnTo>
                    <a:pt x="305" y="545"/>
                  </a:lnTo>
                  <a:lnTo>
                    <a:pt x="305" y="545"/>
                  </a:lnTo>
                  <a:lnTo>
                    <a:pt x="301" y="538"/>
                  </a:lnTo>
                  <a:lnTo>
                    <a:pt x="301" y="538"/>
                  </a:lnTo>
                  <a:close/>
                  <a:moveTo>
                    <a:pt x="319" y="577"/>
                  </a:moveTo>
                  <a:lnTo>
                    <a:pt x="319" y="577"/>
                  </a:lnTo>
                  <a:lnTo>
                    <a:pt x="319" y="577"/>
                  </a:lnTo>
                  <a:lnTo>
                    <a:pt x="319" y="577"/>
                  </a:lnTo>
                  <a:lnTo>
                    <a:pt x="320" y="576"/>
                  </a:lnTo>
                  <a:lnTo>
                    <a:pt x="320" y="576"/>
                  </a:lnTo>
                  <a:lnTo>
                    <a:pt x="319" y="577"/>
                  </a:lnTo>
                  <a:lnTo>
                    <a:pt x="319" y="577"/>
                  </a:lnTo>
                  <a:close/>
                  <a:moveTo>
                    <a:pt x="313" y="564"/>
                  </a:moveTo>
                  <a:lnTo>
                    <a:pt x="313" y="564"/>
                  </a:lnTo>
                  <a:lnTo>
                    <a:pt x="308" y="552"/>
                  </a:lnTo>
                  <a:lnTo>
                    <a:pt x="308" y="552"/>
                  </a:lnTo>
                  <a:lnTo>
                    <a:pt x="312" y="552"/>
                  </a:lnTo>
                  <a:lnTo>
                    <a:pt x="314" y="551"/>
                  </a:lnTo>
                  <a:lnTo>
                    <a:pt x="320" y="546"/>
                  </a:lnTo>
                  <a:lnTo>
                    <a:pt x="320" y="546"/>
                  </a:lnTo>
                  <a:lnTo>
                    <a:pt x="317" y="554"/>
                  </a:lnTo>
                  <a:lnTo>
                    <a:pt x="313" y="564"/>
                  </a:lnTo>
                  <a:lnTo>
                    <a:pt x="313" y="564"/>
                  </a:lnTo>
                  <a:close/>
                  <a:moveTo>
                    <a:pt x="323" y="587"/>
                  </a:moveTo>
                  <a:lnTo>
                    <a:pt x="323" y="587"/>
                  </a:lnTo>
                  <a:lnTo>
                    <a:pt x="324" y="587"/>
                  </a:lnTo>
                  <a:lnTo>
                    <a:pt x="324" y="587"/>
                  </a:lnTo>
                  <a:lnTo>
                    <a:pt x="332" y="581"/>
                  </a:lnTo>
                  <a:lnTo>
                    <a:pt x="332" y="581"/>
                  </a:lnTo>
                  <a:lnTo>
                    <a:pt x="329" y="589"/>
                  </a:lnTo>
                  <a:lnTo>
                    <a:pt x="326" y="598"/>
                  </a:lnTo>
                  <a:lnTo>
                    <a:pt x="326" y="598"/>
                  </a:lnTo>
                  <a:lnTo>
                    <a:pt x="323" y="587"/>
                  </a:lnTo>
                  <a:lnTo>
                    <a:pt x="323" y="587"/>
                  </a:lnTo>
                  <a:close/>
                  <a:moveTo>
                    <a:pt x="335" y="619"/>
                  </a:moveTo>
                  <a:lnTo>
                    <a:pt x="335" y="619"/>
                  </a:lnTo>
                  <a:lnTo>
                    <a:pt x="332" y="615"/>
                  </a:lnTo>
                  <a:lnTo>
                    <a:pt x="332" y="615"/>
                  </a:lnTo>
                  <a:lnTo>
                    <a:pt x="337" y="612"/>
                  </a:lnTo>
                  <a:lnTo>
                    <a:pt x="337" y="612"/>
                  </a:lnTo>
                  <a:lnTo>
                    <a:pt x="335" y="619"/>
                  </a:lnTo>
                  <a:lnTo>
                    <a:pt x="335" y="619"/>
                  </a:lnTo>
                  <a:close/>
                  <a:moveTo>
                    <a:pt x="342" y="639"/>
                  </a:moveTo>
                  <a:lnTo>
                    <a:pt x="342" y="639"/>
                  </a:lnTo>
                  <a:lnTo>
                    <a:pt x="341" y="636"/>
                  </a:lnTo>
                  <a:lnTo>
                    <a:pt x="341" y="636"/>
                  </a:lnTo>
                  <a:lnTo>
                    <a:pt x="344" y="635"/>
                  </a:lnTo>
                  <a:lnTo>
                    <a:pt x="344" y="635"/>
                  </a:lnTo>
                  <a:lnTo>
                    <a:pt x="342" y="639"/>
                  </a:lnTo>
                  <a:lnTo>
                    <a:pt x="342" y="639"/>
                  </a:lnTo>
                  <a:close/>
                  <a:moveTo>
                    <a:pt x="342" y="626"/>
                  </a:moveTo>
                  <a:lnTo>
                    <a:pt x="342" y="626"/>
                  </a:lnTo>
                  <a:lnTo>
                    <a:pt x="346" y="618"/>
                  </a:lnTo>
                  <a:lnTo>
                    <a:pt x="350" y="611"/>
                  </a:lnTo>
                  <a:lnTo>
                    <a:pt x="360" y="597"/>
                  </a:lnTo>
                  <a:lnTo>
                    <a:pt x="383" y="571"/>
                  </a:lnTo>
                  <a:lnTo>
                    <a:pt x="383" y="571"/>
                  </a:lnTo>
                  <a:lnTo>
                    <a:pt x="385" y="568"/>
                  </a:lnTo>
                  <a:lnTo>
                    <a:pt x="385" y="567"/>
                  </a:lnTo>
                  <a:lnTo>
                    <a:pt x="384" y="567"/>
                  </a:lnTo>
                  <a:lnTo>
                    <a:pt x="382" y="567"/>
                  </a:lnTo>
                  <a:lnTo>
                    <a:pt x="377" y="569"/>
                  </a:lnTo>
                  <a:lnTo>
                    <a:pt x="368" y="574"/>
                  </a:lnTo>
                  <a:lnTo>
                    <a:pt x="365" y="576"/>
                  </a:lnTo>
                  <a:lnTo>
                    <a:pt x="365" y="576"/>
                  </a:lnTo>
                  <a:lnTo>
                    <a:pt x="350" y="589"/>
                  </a:lnTo>
                  <a:lnTo>
                    <a:pt x="343" y="597"/>
                  </a:lnTo>
                  <a:lnTo>
                    <a:pt x="336" y="603"/>
                  </a:lnTo>
                  <a:lnTo>
                    <a:pt x="336" y="603"/>
                  </a:lnTo>
                  <a:lnTo>
                    <a:pt x="337" y="595"/>
                  </a:lnTo>
                  <a:lnTo>
                    <a:pt x="339" y="589"/>
                  </a:lnTo>
                  <a:lnTo>
                    <a:pt x="347" y="577"/>
                  </a:lnTo>
                  <a:lnTo>
                    <a:pt x="355" y="565"/>
                  </a:lnTo>
                  <a:lnTo>
                    <a:pt x="365" y="553"/>
                  </a:lnTo>
                  <a:lnTo>
                    <a:pt x="365" y="553"/>
                  </a:lnTo>
                  <a:lnTo>
                    <a:pt x="377" y="540"/>
                  </a:lnTo>
                  <a:lnTo>
                    <a:pt x="377" y="540"/>
                  </a:lnTo>
                  <a:lnTo>
                    <a:pt x="391" y="568"/>
                  </a:lnTo>
                  <a:lnTo>
                    <a:pt x="403" y="597"/>
                  </a:lnTo>
                  <a:lnTo>
                    <a:pt x="403" y="597"/>
                  </a:lnTo>
                  <a:lnTo>
                    <a:pt x="398" y="599"/>
                  </a:lnTo>
                  <a:lnTo>
                    <a:pt x="395" y="603"/>
                  </a:lnTo>
                  <a:lnTo>
                    <a:pt x="386" y="611"/>
                  </a:lnTo>
                  <a:lnTo>
                    <a:pt x="371" y="629"/>
                  </a:lnTo>
                  <a:lnTo>
                    <a:pt x="371" y="629"/>
                  </a:lnTo>
                  <a:lnTo>
                    <a:pt x="361" y="638"/>
                  </a:lnTo>
                  <a:lnTo>
                    <a:pt x="350" y="644"/>
                  </a:lnTo>
                  <a:lnTo>
                    <a:pt x="350" y="644"/>
                  </a:lnTo>
                  <a:lnTo>
                    <a:pt x="360" y="629"/>
                  </a:lnTo>
                  <a:lnTo>
                    <a:pt x="371" y="617"/>
                  </a:lnTo>
                  <a:lnTo>
                    <a:pt x="382" y="605"/>
                  </a:lnTo>
                  <a:lnTo>
                    <a:pt x="394" y="593"/>
                  </a:lnTo>
                  <a:lnTo>
                    <a:pt x="394" y="593"/>
                  </a:lnTo>
                  <a:lnTo>
                    <a:pt x="396" y="591"/>
                  </a:lnTo>
                  <a:lnTo>
                    <a:pt x="395" y="587"/>
                  </a:lnTo>
                  <a:lnTo>
                    <a:pt x="395" y="587"/>
                  </a:lnTo>
                  <a:lnTo>
                    <a:pt x="392" y="586"/>
                  </a:lnTo>
                  <a:lnTo>
                    <a:pt x="391" y="587"/>
                  </a:lnTo>
                  <a:lnTo>
                    <a:pt x="385" y="589"/>
                  </a:lnTo>
                  <a:lnTo>
                    <a:pt x="377" y="595"/>
                  </a:lnTo>
                  <a:lnTo>
                    <a:pt x="368" y="603"/>
                  </a:lnTo>
                  <a:lnTo>
                    <a:pt x="353" y="617"/>
                  </a:lnTo>
                  <a:lnTo>
                    <a:pt x="342" y="626"/>
                  </a:lnTo>
                  <a:lnTo>
                    <a:pt x="342" y="626"/>
                  </a:lnTo>
                  <a:close/>
                  <a:moveTo>
                    <a:pt x="392" y="703"/>
                  </a:moveTo>
                  <a:lnTo>
                    <a:pt x="392" y="703"/>
                  </a:lnTo>
                  <a:lnTo>
                    <a:pt x="394" y="700"/>
                  </a:lnTo>
                  <a:lnTo>
                    <a:pt x="394" y="698"/>
                  </a:lnTo>
                  <a:lnTo>
                    <a:pt x="394" y="698"/>
                  </a:lnTo>
                  <a:lnTo>
                    <a:pt x="396" y="698"/>
                  </a:lnTo>
                  <a:lnTo>
                    <a:pt x="400" y="697"/>
                  </a:lnTo>
                  <a:lnTo>
                    <a:pt x="403" y="694"/>
                  </a:lnTo>
                  <a:lnTo>
                    <a:pt x="403" y="693"/>
                  </a:lnTo>
                  <a:lnTo>
                    <a:pt x="403" y="691"/>
                  </a:lnTo>
                  <a:lnTo>
                    <a:pt x="403" y="691"/>
                  </a:lnTo>
                  <a:lnTo>
                    <a:pt x="411" y="691"/>
                  </a:lnTo>
                  <a:lnTo>
                    <a:pt x="411" y="691"/>
                  </a:lnTo>
                  <a:lnTo>
                    <a:pt x="404" y="701"/>
                  </a:lnTo>
                  <a:lnTo>
                    <a:pt x="397" y="710"/>
                  </a:lnTo>
                  <a:lnTo>
                    <a:pt x="389" y="717"/>
                  </a:lnTo>
                  <a:lnTo>
                    <a:pt x="379" y="723"/>
                  </a:lnTo>
                  <a:lnTo>
                    <a:pt x="379" y="723"/>
                  </a:lnTo>
                  <a:lnTo>
                    <a:pt x="378" y="722"/>
                  </a:lnTo>
                  <a:lnTo>
                    <a:pt x="378" y="722"/>
                  </a:lnTo>
                  <a:lnTo>
                    <a:pt x="383" y="710"/>
                  </a:lnTo>
                  <a:lnTo>
                    <a:pt x="383" y="710"/>
                  </a:lnTo>
                  <a:lnTo>
                    <a:pt x="392" y="703"/>
                  </a:lnTo>
                  <a:lnTo>
                    <a:pt x="392" y="703"/>
                  </a:lnTo>
                  <a:close/>
                  <a:moveTo>
                    <a:pt x="389" y="681"/>
                  </a:moveTo>
                  <a:lnTo>
                    <a:pt x="389" y="681"/>
                  </a:lnTo>
                  <a:lnTo>
                    <a:pt x="394" y="679"/>
                  </a:lnTo>
                  <a:lnTo>
                    <a:pt x="394" y="679"/>
                  </a:lnTo>
                  <a:lnTo>
                    <a:pt x="391" y="681"/>
                  </a:lnTo>
                  <a:lnTo>
                    <a:pt x="391" y="681"/>
                  </a:lnTo>
                  <a:lnTo>
                    <a:pt x="389" y="681"/>
                  </a:lnTo>
                  <a:lnTo>
                    <a:pt x="389" y="681"/>
                  </a:lnTo>
                  <a:close/>
                  <a:moveTo>
                    <a:pt x="403" y="681"/>
                  </a:moveTo>
                  <a:lnTo>
                    <a:pt x="403" y="681"/>
                  </a:lnTo>
                  <a:lnTo>
                    <a:pt x="418" y="665"/>
                  </a:lnTo>
                  <a:lnTo>
                    <a:pt x="418" y="665"/>
                  </a:lnTo>
                  <a:lnTo>
                    <a:pt x="417" y="674"/>
                  </a:lnTo>
                  <a:lnTo>
                    <a:pt x="414" y="681"/>
                  </a:lnTo>
                  <a:lnTo>
                    <a:pt x="414" y="681"/>
                  </a:lnTo>
                  <a:lnTo>
                    <a:pt x="403" y="681"/>
                  </a:lnTo>
                  <a:lnTo>
                    <a:pt x="403" y="681"/>
                  </a:lnTo>
                  <a:close/>
                  <a:moveTo>
                    <a:pt x="376" y="679"/>
                  </a:moveTo>
                  <a:lnTo>
                    <a:pt x="376" y="679"/>
                  </a:lnTo>
                  <a:lnTo>
                    <a:pt x="384" y="669"/>
                  </a:lnTo>
                  <a:lnTo>
                    <a:pt x="397" y="653"/>
                  </a:lnTo>
                  <a:lnTo>
                    <a:pt x="404" y="646"/>
                  </a:lnTo>
                  <a:lnTo>
                    <a:pt x="409" y="639"/>
                  </a:lnTo>
                  <a:lnTo>
                    <a:pt x="412" y="633"/>
                  </a:lnTo>
                  <a:lnTo>
                    <a:pt x="412" y="630"/>
                  </a:lnTo>
                  <a:lnTo>
                    <a:pt x="412" y="629"/>
                  </a:lnTo>
                  <a:lnTo>
                    <a:pt x="412" y="629"/>
                  </a:lnTo>
                  <a:lnTo>
                    <a:pt x="411" y="629"/>
                  </a:lnTo>
                  <a:lnTo>
                    <a:pt x="408" y="629"/>
                  </a:lnTo>
                  <a:lnTo>
                    <a:pt x="402" y="633"/>
                  </a:lnTo>
                  <a:lnTo>
                    <a:pt x="384" y="645"/>
                  </a:lnTo>
                  <a:lnTo>
                    <a:pt x="356" y="668"/>
                  </a:lnTo>
                  <a:lnTo>
                    <a:pt x="356" y="668"/>
                  </a:lnTo>
                  <a:lnTo>
                    <a:pt x="355" y="665"/>
                  </a:lnTo>
                  <a:lnTo>
                    <a:pt x="355" y="665"/>
                  </a:lnTo>
                  <a:lnTo>
                    <a:pt x="360" y="658"/>
                  </a:lnTo>
                  <a:lnTo>
                    <a:pt x="365" y="651"/>
                  </a:lnTo>
                  <a:lnTo>
                    <a:pt x="378" y="636"/>
                  </a:lnTo>
                  <a:lnTo>
                    <a:pt x="378" y="636"/>
                  </a:lnTo>
                  <a:lnTo>
                    <a:pt x="392" y="622"/>
                  </a:lnTo>
                  <a:lnTo>
                    <a:pt x="407" y="606"/>
                  </a:lnTo>
                  <a:lnTo>
                    <a:pt x="407" y="606"/>
                  </a:lnTo>
                  <a:lnTo>
                    <a:pt x="414" y="630"/>
                  </a:lnTo>
                  <a:lnTo>
                    <a:pt x="417" y="642"/>
                  </a:lnTo>
                  <a:lnTo>
                    <a:pt x="418" y="653"/>
                  </a:lnTo>
                  <a:lnTo>
                    <a:pt x="418" y="653"/>
                  </a:lnTo>
                  <a:lnTo>
                    <a:pt x="413" y="654"/>
                  </a:lnTo>
                  <a:lnTo>
                    <a:pt x="407" y="656"/>
                  </a:lnTo>
                  <a:lnTo>
                    <a:pt x="396" y="663"/>
                  </a:lnTo>
                  <a:lnTo>
                    <a:pt x="376" y="679"/>
                  </a:lnTo>
                  <a:lnTo>
                    <a:pt x="376" y="679"/>
                  </a:lnTo>
                  <a:close/>
                  <a:moveTo>
                    <a:pt x="377" y="689"/>
                  </a:move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close/>
                  <a:moveTo>
                    <a:pt x="371" y="670"/>
                  </a:moveTo>
                  <a:lnTo>
                    <a:pt x="371" y="670"/>
                  </a:lnTo>
                  <a:lnTo>
                    <a:pt x="365" y="679"/>
                  </a:lnTo>
                  <a:lnTo>
                    <a:pt x="365" y="679"/>
                  </a:lnTo>
                  <a:lnTo>
                    <a:pt x="364" y="679"/>
                  </a:lnTo>
                  <a:lnTo>
                    <a:pt x="364" y="679"/>
                  </a:lnTo>
                  <a:lnTo>
                    <a:pt x="361" y="676"/>
                  </a:lnTo>
                  <a:lnTo>
                    <a:pt x="361" y="676"/>
                  </a:lnTo>
                  <a:lnTo>
                    <a:pt x="371" y="670"/>
                  </a:lnTo>
                  <a:lnTo>
                    <a:pt x="371" y="670"/>
                  </a:lnTo>
                  <a:close/>
                  <a:moveTo>
                    <a:pt x="350" y="654"/>
                  </a:moveTo>
                  <a:lnTo>
                    <a:pt x="350" y="654"/>
                  </a:lnTo>
                  <a:lnTo>
                    <a:pt x="349" y="656"/>
                  </a:lnTo>
                  <a:lnTo>
                    <a:pt x="349" y="656"/>
                  </a:lnTo>
                  <a:lnTo>
                    <a:pt x="349" y="656"/>
                  </a:lnTo>
                  <a:lnTo>
                    <a:pt x="349" y="656"/>
                  </a:lnTo>
                  <a:lnTo>
                    <a:pt x="350" y="654"/>
                  </a:lnTo>
                  <a:lnTo>
                    <a:pt x="350" y="654"/>
                  </a:lnTo>
                  <a:close/>
                  <a:moveTo>
                    <a:pt x="346" y="686"/>
                  </a:moveTo>
                  <a:lnTo>
                    <a:pt x="346" y="686"/>
                  </a:lnTo>
                  <a:lnTo>
                    <a:pt x="349" y="685"/>
                  </a:lnTo>
                  <a:lnTo>
                    <a:pt x="354" y="681"/>
                  </a:lnTo>
                  <a:lnTo>
                    <a:pt x="354" y="681"/>
                  </a:lnTo>
                  <a:lnTo>
                    <a:pt x="360" y="689"/>
                  </a:lnTo>
                  <a:lnTo>
                    <a:pt x="360" y="689"/>
                  </a:lnTo>
                  <a:lnTo>
                    <a:pt x="359" y="689"/>
                  </a:lnTo>
                  <a:lnTo>
                    <a:pt x="359" y="689"/>
                  </a:lnTo>
                  <a:lnTo>
                    <a:pt x="341" y="691"/>
                  </a:lnTo>
                  <a:lnTo>
                    <a:pt x="341" y="691"/>
                  </a:lnTo>
                  <a:lnTo>
                    <a:pt x="346" y="686"/>
                  </a:lnTo>
                  <a:lnTo>
                    <a:pt x="346" y="686"/>
                  </a:lnTo>
                  <a:close/>
                  <a:moveTo>
                    <a:pt x="331" y="700"/>
                  </a:moveTo>
                  <a:lnTo>
                    <a:pt x="331" y="700"/>
                  </a:lnTo>
                  <a:lnTo>
                    <a:pt x="341" y="701"/>
                  </a:lnTo>
                  <a:lnTo>
                    <a:pt x="352" y="701"/>
                  </a:lnTo>
                  <a:lnTo>
                    <a:pt x="373" y="700"/>
                  </a:lnTo>
                  <a:lnTo>
                    <a:pt x="373" y="700"/>
                  </a:lnTo>
                  <a:lnTo>
                    <a:pt x="377" y="700"/>
                  </a:lnTo>
                  <a:lnTo>
                    <a:pt x="377" y="700"/>
                  </a:lnTo>
                  <a:lnTo>
                    <a:pt x="376" y="704"/>
                  </a:lnTo>
                  <a:lnTo>
                    <a:pt x="376" y="704"/>
                  </a:lnTo>
                  <a:lnTo>
                    <a:pt x="367" y="707"/>
                  </a:lnTo>
                  <a:lnTo>
                    <a:pt x="359" y="712"/>
                  </a:lnTo>
                  <a:lnTo>
                    <a:pt x="339" y="718"/>
                  </a:lnTo>
                  <a:lnTo>
                    <a:pt x="339" y="718"/>
                  </a:lnTo>
                  <a:lnTo>
                    <a:pt x="330" y="719"/>
                  </a:lnTo>
                  <a:lnTo>
                    <a:pt x="314" y="723"/>
                  </a:lnTo>
                  <a:lnTo>
                    <a:pt x="306" y="724"/>
                  </a:lnTo>
                  <a:lnTo>
                    <a:pt x="301" y="728"/>
                  </a:lnTo>
                  <a:lnTo>
                    <a:pt x="299" y="729"/>
                  </a:lnTo>
                  <a:lnTo>
                    <a:pt x="299" y="730"/>
                  </a:lnTo>
                  <a:lnTo>
                    <a:pt x="299" y="732"/>
                  </a:lnTo>
                  <a:lnTo>
                    <a:pt x="300" y="734"/>
                  </a:lnTo>
                  <a:lnTo>
                    <a:pt x="300" y="734"/>
                  </a:lnTo>
                  <a:lnTo>
                    <a:pt x="278" y="733"/>
                  </a:lnTo>
                  <a:lnTo>
                    <a:pt x="278" y="733"/>
                  </a:lnTo>
                  <a:lnTo>
                    <a:pt x="293" y="725"/>
                  </a:lnTo>
                  <a:lnTo>
                    <a:pt x="306" y="718"/>
                  </a:lnTo>
                  <a:lnTo>
                    <a:pt x="319" y="710"/>
                  </a:lnTo>
                  <a:lnTo>
                    <a:pt x="331" y="700"/>
                  </a:lnTo>
                  <a:lnTo>
                    <a:pt x="331" y="700"/>
                  </a:lnTo>
                  <a:close/>
                  <a:moveTo>
                    <a:pt x="368" y="718"/>
                  </a:moveTo>
                  <a:lnTo>
                    <a:pt x="368" y="718"/>
                  </a:lnTo>
                  <a:lnTo>
                    <a:pt x="368" y="719"/>
                  </a:lnTo>
                  <a:lnTo>
                    <a:pt x="368" y="719"/>
                  </a:lnTo>
                  <a:lnTo>
                    <a:pt x="368" y="721"/>
                  </a:lnTo>
                  <a:lnTo>
                    <a:pt x="368" y="721"/>
                  </a:lnTo>
                  <a:lnTo>
                    <a:pt x="365" y="719"/>
                  </a:lnTo>
                  <a:lnTo>
                    <a:pt x="365" y="719"/>
                  </a:lnTo>
                  <a:lnTo>
                    <a:pt x="368" y="718"/>
                  </a:lnTo>
                  <a:lnTo>
                    <a:pt x="368" y="718"/>
                  </a:lnTo>
                  <a:close/>
                  <a:moveTo>
                    <a:pt x="320" y="733"/>
                  </a:moveTo>
                  <a:lnTo>
                    <a:pt x="320" y="733"/>
                  </a:lnTo>
                  <a:lnTo>
                    <a:pt x="341" y="728"/>
                  </a:lnTo>
                  <a:lnTo>
                    <a:pt x="341" y="728"/>
                  </a:lnTo>
                  <a:lnTo>
                    <a:pt x="358" y="728"/>
                  </a:lnTo>
                  <a:lnTo>
                    <a:pt x="358" y="728"/>
                  </a:lnTo>
                  <a:lnTo>
                    <a:pt x="339" y="732"/>
                  </a:lnTo>
                  <a:lnTo>
                    <a:pt x="320" y="733"/>
                  </a:lnTo>
                  <a:lnTo>
                    <a:pt x="320" y="733"/>
                  </a:lnTo>
                  <a:close/>
                  <a:moveTo>
                    <a:pt x="338" y="741"/>
                  </a:moveTo>
                  <a:lnTo>
                    <a:pt x="338" y="741"/>
                  </a:lnTo>
                  <a:lnTo>
                    <a:pt x="335" y="742"/>
                  </a:lnTo>
                  <a:lnTo>
                    <a:pt x="335" y="742"/>
                  </a:lnTo>
                  <a:lnTo>
                    <a:pt x="335" y="741"/>
                  </a:lnTo>
                  <a:lnTo>
                    <a:pt x="335" y="741"/>
                  </a:lnTo>
                  <a:lnTo>
                    <a:pt x="338" y="741"/>
                  </a:lnTo>
                  <a:lnTo>
                    <a:pt x="338" y="741"/>
                  </a:lnTo>
                  <a:close/>
                  <a:moveTo>
                    <a:pt x="214" y="794"/>
                  </a:moveTo>
                  <a:lnTo>
                    <a:pt x="214" y="794"/>
                  </a:lnTo>
                  <a:lnTo>
                    <a:pt x="234" y="791"/>
                  </a:lnTo>
                  <a:lnTo>
                    <a:pt x="234" y="791"/>
                  </a:lnTo>
                  <a:lnTo>
                    <a:pt x="213" y="804"/>
                  </a:lnTo>
                  <a:lnTo>
                    <a:pt x="193" y="818"/>
                  </a:lnTo>
                  <a:lnTo>
                    <a:pt x="193" y="818"/>
                  </a:lnTo>
                  <a:lnTo>
                    <a:pt x="190" y="817"/>
                  </a:lnTo>
                  <a:lnTo>
                    <a:pt x="188" y="817"/>
                  </a:lnTo>
                  <a:lnTo>
                    <a:pt x="182" y="817"/>
                  </a:lnTo>
                  <a:lnTo>
                    <a:pt x="163" y="823"/>
                  </a:lnTo>
                  <a:lnTo>
                    <a:pt x="131" y="834"/>
                  </a:lnTo>
                  <a:lnTo>
                    <a:pt x="131" y="834"/>
                  </a:lnTo>
                  <a:lnTo>
                    <a:pt x="146" y="827"/>
                  </a:lnTo>
                  <a:lnTo>
                    <a:pt x="161" y="819"/>
                  </a:lnTo>
                  <a:lnTo>
                    <a:pt x="193" y="809"/>
                  </a:lnTo>
                  <a:lnTo>
                    <a:pt x="193" y="809"/>
                  </a:lnTo>
                  <a:lnTo>
                    <a:pt x="199" y="807"/>
                  </a:lnTo>
                  <a:lnTo>
                    <a:pt x="208" y="805"/>
                  </a:lnTo>
                  <a:lnTo>
                    <a:pt x="213" y="803"/>
                  </a:lnTo>
                  <a:lnTo>
                    <a:pt x="216" y="800"/>
                  </a:lnTo>
                  <a:lnTo>
                    <a:pt x="217" y="798"/>
                  </a:lnTo>
                  <a:lnTo>
                    <a:pt x="214" y="794"/>
                  </a:lnTo>
                  <a:lnTo>
                    <a:pt x="214" y="794"/>
                  </a:lnTo>
                  <a:close/>
                  <a:moveTo>
                    <a:pt x="189" y="787"/>
                  </a:moveTo>
                  <a:lnTo>
                    <a:pt x="189" y="787"/>
                  </a:lnTo>
                  <a:lnTo>
                    <a:pt x="206" y="782"/>
                  </a:lnTo>
                  <a:lnTo>
                    <a:pt x="234" y="776"/>
                  </a:lnTo>
                  <a:lnTo>
                    <a:pt x="247" y="772"/>
                  </a:lnTo>
                  <a:lnTo>
                    <a:pt x="259" y="769"/>
                  </a:lnTo>
                  <a:lnTo>
                    <a:pt x="267" y="765"/>
                  </a:lnTo>
                  <a:lnTo>
                    <a:pt x="270" y="763"/>
                  </a:lnTo>
                  <a:lnTo>
                    <a:pt x="271" y="760"/>
                  </a:lnTo>
                  <a:lnTo>
                    <a:pt x="271" y="760"/>
                  </a:lnTo>
                  <a:lnTo>
                    <a:pt x="287" y="758"/>
                  </a:lnTo>
                  <a:lnTo>
                    <a:pt x="302" y="754"/>
                  </a:lnTo>
                  <a:lnTo>
                    <a:pt x="302" y="754"/>
                  </a:lnTo>
                  <a:lnTo>
                    <a:pt x="305" y="754"/>
                  </a:lnTo>
                  <a:lnTo>
                    <a:pt x="306" y="752"/>
                  </a:lnTo>
                  <a:lnTo>
                    <a:pt x="306" y="750"/>
                  </a:lnTo>
                  <a:lnTo>
                    <a:pt x="305" y="747"/>
                  </a:lnTo>
                  <a:lnTo>
                    <a:pt x="305" y="747"/>
                  </a:lnTo>
                  <a:lnTo>
                    <a:pt x="311" y="746"/>
                  </a:lnTo>
                  <a:lnTo>
                    <a:pt x="311" y="746"/>
                  </a:lnTo>
                  <a:lnTo>
                    <a:pt x="324" y="746"/>
                  </a:lnTo>
                  <a:lnTo>
                    <a:pt x="324" y="746"/>
                  </a:lnTo>
                  <a:lnTo>
                    <a:pt x="306" y="753"/>
                  </a:lnTo>
                  <a:lnTo>
                    <a:pt x="288" y="762"/>
                  </a:lnTo>
                  <a:lnTo>
                    <a:pt x="254" y="780"/>
                  </a:lnTo>
                  <a:lnTo>
                    <a:pt x="254" y="780"/>
                  </a:lnTo>
                  <a:lnTo>
                    <a:pt x="252" y="778"/>
                  </a:lnTo>
                  <a:lnTo>
                    <a:pt x="249" y="777"/>
                  </a:lnTo>
                  <a:lnTo>
                    <a:pt x="242" y="776"/>
                  </a:lnTo>
                  <a:lnTo>
                    <a:pt x="232" y="776"/>
                  </a:lnTo>
                  <a:lnTo>
                    <a:pt x="223" y="778"/>
                  </a:lnTo>
                  <a:lnTo>
                    <a:pt x="202" y="783"/>
                  </a:lnTo>
                  <a:lnTo>
                    <a:pt x="189" y="787"/>
                  </a:lnTo>
                  <a:lnTo>
                    <a:pt x="189" y="787"/>
                  </a:lnTo>
                  <a:close/>
                  <a:moveTo>
                    <a:pt x="248" y="747"/>
                  </a:moveTo>
                  <a:lnTo>
                    <a:pt x="248" y="747"/>
                  </a:lnTo>
                  <a:lnTo>
                    <a:pt x="264" y="740"/>
                  </a:lnTo>
                  <a:lnTo>
                    <a:pt x="264" y="740"/>
                  </a:lnTo>
                  <a:lnTo>
                    <a:pt x="268" y="742"/>
                  </a:lnTo>
                  <a:lnTo>
                    <a:pt x="276" y="744"/>
                  </a:lnTo>
                  <a:lnTo>
                    <a:pt x="276" y="744"/>
                  </a:lnTo>
                  <a:lnTo>
                    <a:pt x="259" y="747"/>
                  </a:lnTo>
                  <a:lnTo>
                    <a:pt x="243" y="748"/>
                  </a:lnTo>
                  <a:lnTo>
                    <a:pt x="243" y="748"/>
                  </a:lnTo>
                  <a:lnTo>
                    <a:pt x="248" y="747"/>
                  </a:lnTo>
                  <a:lnTo>
                    <a:pt x="248" y="747"/>
                  </a:lnTo>
                  <a:close/>
                  <a:moveTo>
                    <a:pt x="231" y="754"/>
                  </a:moveTo>
                  <a:lnTo>
                    <a:pt x="231" y="754"/>
                  </a:lnTo>
                  <a:lnTo>
                    <a:pt x="231" y="756"/>
                  </a:lnTo>
                  <a:lnTo>
                    <a:pt x="231" y="756"/>
                  </a:lnTo>
                  <a:lnTo>
                    <a:pt x="225" y="757"/>
                  </a:lnTo>
                  <a:lnTo>
                    <a:pt x="225" y="757"/>
                  </a:lnTo>
                  <a:lnTo>
                    <a:pt x="231" y="754"/>
                  </a:lnTo>
                  <a:lnTo>
                    <a:pt x="231" y="754"/>
                  </a:lnTo>
                  <a:close/>
                  <a:moveTo>
                    <a:pt x="193" y="774"/>
                  </a:moveTo>
                  <a:lnTo>
                    <a:pt x="193" y="774"/>
                  </a:lnTo>
                  <a:lnTo>
                    <a:pt x="193" y="775"/>
                  </a:lnTo>
                  <a:lnTo>
                    <a:pt x="193" y="775"/>
                  </a:lnTo>
                  <a:lnTo>
                    <a:pt x="187" y="777"/>
                  </a:lnTo>
                  <a:lnTo>
                    <a:pt x="187" y="777"/>
                  </a:lnTo>
                  <a:lnTo>
                    <a:pt x="193" y="774"/>
                  </a:lnTo>
                  <a:lnTo>
                    <a:pt x="193" y="774"/>
                  </a:lnTo>
                  <a:close/>
                  <a:moveTo>
                    <a:pt x="160" y="795"/>
                  </a:moveTo>
                  <a:lnTo>
                    <a:pt x="160" y="795"/>
                  </a:lnTo>
                  <a:lnTo>
                    <a:pt x="161" y="798"/>
                  </a:lnTo>
                  <a:lnTo>
                    <a:pt x="161" y="798"/>
                  </a:lnTo>
                  <a:lnTo>
                    <a:pt x="155" y="800"/>
                  </a:lnTo>
                  <a:lnTo>
                    <a:pt x="147" y="805"/>
                  </a:lnTo>
                  <a:lnTo>
                    <a:pt x="147" y="805"/>
                  </a:lnTo>
                  <a:lnTo>
                    <a:pt x="160" y="795"/>
                  </a:lnTo>
                  <a:lnTo>
                    <a:pt x="160" y="795"/>
                  </a:lnTo>
                  <a:close/>
                  <a:moveTo>
                    <a:pt x="101" y="845"/>
                  </a:moveTo>
                  <a:lnTo>
                    <a:pt x="101" y="845"/>
                  </a:lnTo>
                  <a:lnTo>
                    <a:pt x="120" y="828"/>
                  </a:lnTo>
                  <a:lnTo>
                    <a:pt x="141" y="810"/>
                  </a:lnTo>
                  <a:lnTo>
                    <a:pt x="141" y="810"/>
                  </a:lnTo>
                  <a:lnTo>
                    <a:pt x="137" y="815"/>
                  </a:lnTo>
                  <a:lnTo>
                    <a:pt x="137" y="817"/>
                  </a:lnTo>
                  <a:lnTo>
                    <a:pt x="137" y="819"/>
                  </a:lnTo>
                  <a:lnTo>
                    <a:pt x="137" y="819"/>
                  </a:lnTo>
                  <a:lnTo>
                    <a:pt x="130" y="824"/>
                  </a:lnTo>
                  <a:lnTo>
                    <a:pt x="118" y="833"/>
                  </a:lnTo>
                  <a:lnTo>
                    <a:pt x="112" y="837"/>
                  </a:lnTo>
                  <a:lnTo>
                    <a:pt x="108" y="841"/>
                  </a:lnTo>
                  <a:lnTo>
                    <a:pt x="108" y="844"/>
                  </a:lnTo>
                  <a:lnTo>
                    <a:pt x="108" y="845"/>
                  </a:lnTo>
                  <a:lnTo>
                    <a:pt x="110" y="847"/>
                  </a:lnTo>
                  <a:lnTo>
                    <a:pt x="112" y="847"/>
                  </a:lnTo>
                  <a:lnTo>
                    <a:pt x="112" y="847"/>
                  </a:lnTo>
                  <a:lnTo>
                    <a:pt x="87" y="858"/>
                  </a:lnTo>
                  <a:lnTo>
                    <a:pt x="87" y="858"/>
                  </a:lnTo>
                  <a:lnTo>
                    <a:pt x="101" y="845"/>
                  </a:lnTo>
                  <a:lnTo>
                    <a:pt x="101" y="845"/>
                  </a:lnTo>
                  <a:close/>
                  <a:moveTo>
                    <a:pt x="71" y="874"/>
                  </a:moveTo>
                  <a:lnTo>
                    <a:pt x="71" y="874"/>
                  </a:lnTo>
                  <a:lnTo>
                    <a:pt x="76" y="875"/>
                  </a:lnTo>
                  <a:lnTo>
                    <a:pt x="83" y="874"/>
                  </a:lnTo>
                  <a:lnTo>
                    <a:pt x="95" y="870"/>
                  </a:lnTo>
                  <a:lnTo>
                    <a:pt x="95" y="870"/>
                  </a:lnTo>
                  <a:lnTo>
                    <a:pt x="81" y="880"/>
                  </a:lnTo>
                  <a:lnTo>
                    <a:pt x="67" y="888"/>
                  </a:lnTo>
                  <a:lnTo>
                    <a:pt x="41" y="909"/>
                  </a:lnTo>
                  <a:lnTo>
                    <a:pt x="41" y="909"/>
                  </a:lnTo>
                  <a:lnTo>
                    <a:pt x="55" y="890"/>
                  </a:lnTo>
                  <a:lnTo>
                    <a:pt x="71" y="874"/>
                  </a:lnTo>
                  <a:lnTo>
                    <a:pt x="71" y="874"/>
                  </a:lnTo>
                  <a:close/>
                  <a:moveTo>
                    <a:pt x="28" y="931"/>
                  </a:moveTo>
                  <a:lnTo>
                    <a:pt x="28" y="931"/>
                  </a:lnTo>
                  <a:lnTo>
                    <a:pt x="35" y="930"/>
                  </a:lnTo>
                  <a:lnTo>
                    <a:pt x="41" y="928"/>
                  </a:lnTo>
                  <a:lnTo>
                    <a:pt x="41" y="928"/>
                  </a:lnTo>
                  <a:lnTo>
                    <a:pt x="25" y="939"/>
                  </a:lnTo>
                  <a:lnTo>
                    <a:pt x="25" y="939"/>
                  </a:lnTo>
                  <a:lnTo>
                    <a:pt x="28" y="931"/>
                  </a:lnTo>
                  <a:lnTo>
                    <a:pt x="28" y="931"/>
                  </a:lnTo>
                  <a:close/>
                  <a:moveTo>
                    <a:pt x="18" y="960"/>
                  </a:moveTo>
                  <a:lnTo>
                    <a:pt x="18" y="960"/>
                  </a:lnTo>
                  <a:lnTo>
                    <a:pt x="18" y="958"/>
                  </a:lnTo>
                  <a:lnTo>
                    <a:pt x="18" y="958"/>
                  </a:lnTo>
                  <a:lnTo>
                    <a:pt x="29" y="953"/>
                  </a:lnTo>
                  <a:lnTo>
                    <a:pt x="40" y="948"/>
                  </a:lnTo>
                  <a:lnTo>
                    <a:pt x="40" y="948"/>
                  </a:lnTo>
                  <a:lnTo>
                    <a:pt x="28" y="959"/>
                  </a:lnTo>
                  <a:lnTo>
                    <a:pt x="16" y="971"/>
                  </a:lnTo>
                  <a:lnTo>
                    <a:pt x="16" y="971"/>
                  </a:lnTo>
                  <a:lnTo>
                    <a:pt x="18" y="960"/>
                  </a:lnTo>
                  <a:lnTo>
                    <a:pt x="18" y="960"/>
                  </a:lnTo>
                  <a:close/>
                  <a:moveTo>
                    <a:pt x="13" y="1006"/>
                  </a:moveTo>
                  <a:lnTo>
                    <a:pt x="13" y="1006"/>
                  </a:lnTo>
                  <a:lnTo>
                    <a:pt x="17" y="1004"/>
                  </a:lnTo>
                  <a:lnTo>
                    <a:pt x="17" y="1004"/>
                  </a:lnTo>
                  <a:lnTo>
                    <a:pt x="13" y="1011"/>
                  </a:lnTo>
                  <a:lnTo>
                    <a:pt x="13" y="1011"/>
                  </a:lnTo>
                  <a:lnTo>
                    <a:pt x="13" y="1006"/>
                  </a:lnTo>
                  <a:lnTo>
                    <a:pt x="13" y="1006"/>
                  </a:lnTo>
                  <a:close/>
                  <a:moveTo>
                    <a:pt x="28" y="1057"/>
                  </a:moveTo>
                  <a:lnTo>
                    <a:pt x="28" y="1057"/>
                  </a:lnTo>
                  <a:lnTo>
                    <a:pt x="19" y="1057"/>
                  </a:lnTo>
                  <a:lnTo>
                    <a:pt x="19" y="1057"/>
                  </a:lnTo>
                  <a:lnTo>
                    <a:pt x="17" y="1049"/>
                  </a:lnTo>
                  <a:lnTo>
                    <a:pt x="16" y="1040"/>
                  </a:lnTo>
                  <a:lnTo>
                    <a:pt x="16" y="1040"/>
                  </a:lnTo>
                  <a:lnTo>
                    <a:pt x="25" y="1030"/>
                  </a:lnTo>
                  <a:lnTo>
                    <a:pt x="25" y="1030"/>
                  </a:lnTo>
                  <a:lnTo>
                    <a:pt x="23" y="1036"/>
                  </a:lnTo>
                  <a:lnTo>
                    <a:pt x="23" y="1042"/>
                  </a:lnTo>
                  <a:lnTo>
                    <a:pt x="23" y="1045"/>
                  </a:lnTo>
                  <a:lnTo>
                    <a:pt x="24" y="1046"/>
                  </a:lnTo>
                  <a:lnTo>
                    <a:pt x="27" y="1046"/>
                  </a:lnTo>
                  <a:lnTo>
                    <a:pt x="31" y="1046"/>
                  </a:lnTo>
                  <a:lnTo>
                    <a:pt x="31" y="1046"/>
                  </a:lnTo>
                  <a:lnTo>
                    <a:pt x="28" y="1057"/>
                  </a:lnTo>
                  <a:lnTo>
                    <a:pt x="28" y="1057"/>
                  </a:lnTo>
                  <a:close/>
                  <a:moveTo>
                    <a:pt x="19" y="1022"/>
                  </a:moveTo>
                  <a:lnTo>
                    <a:pt x="19" y="1022"/>
                  </a:lnTo>
                  <a:lnTo>
                    <a:pt x="27" y="1007"/>
                  </a:lnTo>
                  <a:lnTo>
                    <a:pt x="27" y="1007"/>
                  </a:lnTo>
                  <a:lnTo>
                    <a:pt x="29" y="1001"/>
                  </a:lnTo>
                  <a:lnTo>
                    <a:pt x="31" y="993"/>
                  </a:lnTo>
                  <a:lnTo>
                    <a:pt x="33" y="989"/>
                  </a:lnTo>
                  <a:lnTo>
                    <a:pt x="33" y="986"/>
                  </a:lnTo>
                  <a:lnTo>
                    <a:pt x="31" y="983"/>
                  </a:lnTo>
                  <a:lnTo>
                    <a:pt x="28" y="983"/>
                  </a:lnTo>
                  <a:lnTo>
                    <a:pt x="28" y="983"/>
                  </a:lnTo>
                  <a:lnTo>
                    <a:pt x="45" y="964"/>
                  </a:lnTo>
                  <a:lnTo>
                    <a:pt x="54" y="953"/>
                  </a:lnTo>
                  <a:lnTo>
                    <a:pt x="57" y="948"/>
                  </a:lnTo>
                  <a:lnTo>
                    <a:pt x="57" y="946"/>
                  </a:lnTo>
                  <a:lnTo>
                    <a:pt x="57" y="945"/>
                  </a:lnTo>
                  <a:lnTo>
                    <a:pt x="57" y="945"/>
                  </a:lnTo>
                  <a:lnTo>
                    <a:pt x="60" y="940"/>
                  </a:lnTo>
                  <a:lnTo>
                    <a:pt x="67" y="933"/>
                  </a:lnTo>
                  <a:lnTo>
                    <a:pt x="70" y="929"/>
                  </a:lnTo>
                  <a:lnTo>
                    <a:pt x="71" y="925"/>
                  </a:lnTo>
                  <a:lnTo>
                    <a:pt x="71" y="922"/>
                  </a:lnTo>
                  <a:lnTo>
                    <a:pt x="69" y="919"/>
                  </a:lnTo>
                  <a:lnTo>
                    <a:pt x="69" y="919"/>
                  </a:lnTo>
                  <a:lnTo>
                    <a:pt x="76" y="915"/>
                  </a:lnTo>
                  <a:lnTo>
                    <a:pt x="87" y="907"/>
                  </a:lnTo>
                  <a:lnTo>
                    <a:pt x="92" y="903"/>
                  </a:lnTo>
                  <a:lnTo>
                    <a:pt x="95" y="898"/>
                  </a:lnTo>
                  <a:lnTo>
                    <a:pt x="96" y="894"/>
                  </a:lnTo>
                  <a:lnTo>
                    <a:pt x="96" y="892"/>
                  </a:lnTo>
                  <a:lnTo>
                    <a:pt x="95" y="890"/>
                  </a:lnTo>
                  <a:lnTo>
                    <a:pt x="95" y="890"/>
                  </a:lnTo>
                  <a:lnTo>
                    <a:pt x="114" y="878"/>
                  </a:lnTo>
                  <a:lnTo>
                    <a:pt x="119" y="875"/>
                  </a:lnTo>
                  <a:lnTo>
                    <a:pt x="123" y="870"/>
                  </a:lnTo>
                  <a:lnTo>
                    <a:pt x="125" y="866"/>
                  </a:lnTo>
                  <a:lnTo>
                    <a:pt x="126" y="865"/>
                  </a:lnTo>
                  <a:lnTo>
                    <a:pt x="125" y="864"/>
                  </a:lnTo>
                  <a:lnTo>
                    <a:pt x="125" y="864"/>
                  </a:lnTo>
                  <a:lnTo>
                    <a:pt x="132" y="860"/>
                  </a:lnTo>
                  <a:lnTo>
                    <a:pt x="142" y="854"/>
                  </a:lnTo>
                  <a:lnTo>
                    <a:pt x="147" y="852"/>
                  </a:lnTo>
                  <a:lnTo>
                    <a:pt x="151" y="848"/>
                  </a:lnTo>
                  <a:lnTo>
                    <a:pt x="153" y="845"/>
                  </a:lnTo>
                  <a:lnTo>
                    <a:pt x="153" y="844"/>
                  </a:lnTo>
                  <a:lnTo>
                    <a:pt x="152" y="841"/>
                  </a:lnTo>
                  <a:lnTo>
                    <a:pt x="152" y="841"/>
                  </a:lnTo>
                  <a:lnTo>
                    <a:pt x="171" y="834"/>
                  </a:lnTo>
                  <a:lnTo>
                    <a:pt x="171" y="834"/>
                  </a:lnTo>
                  <a:lnTo>
                    <a:pt x="151" y="851"/>
                  </a:lnTo>
                  <a:lnTo>
                    <a:pt x="128" y="869"/>
                  </a:lnTo>
                  <a:lnTo>
                    <a:pt x="107" y="889"/>
                  </a:lnTo>
                  <a:lnTo>
                    <a:pt x="87" y="911"/>
                  </a:lnTo>
                  <a:lnTo>
                    <a:pt x="67" y="934"/>
                  </a:lnTo>
                  <a:lnTo>
                    <a:pt x="60" y="946"/>
                  </a:lnTo>
                  <a:lnTo>
                    <a:pt x="52" y="959"/>
                  </a:lnTo>
                  <a:lnTo>
                    <a:pt x="46" y="971"/>
                  </a:lnTo>
                  <a:lnTo>
                    <a:pt x="40" y="984"/>
                  </a:lnTo>
                  <a:lnTo>
                    <a:pt x="36" y="998"/>
                  </a:lnTo>
                  <a:lnTo>
                    <a:pt x="33" y="1011"/>
                  </a:lnTo>
                  <a:lnTo>
                    <a:pt x="33" y="1011"/>
                  </a:lnTo>
                  <a:lnTo>
                    <a:pt x="27" y="1016"/>
                  </a:lnTo>
                  <a:lnTo>
                    <a:pt x="19" y="1022"/>
                  </a:lnTo>
                  <a:lnTo>
                    <a:pt x="19" y="1022"/>
                  </a:lnTo>
                  <a:close/>
                  <a:moveTo>
                    <a:pt x="438" y="841"/>
                  </a:moveTo>
                  <a:lnTo>
                    <a:pt x="438" y="841"/>
                  </a:lnTo>
                  <a:lnTo>
                    <a:pt x="437" y="836"/>
                  </a:lnTo>
                  <a:lnTo>
                    <a:pt x="437" y="836"/>
                  </a:lnTo>
                  <a:lnTo>
                    <a:pt x="442" y="834"/>
                  </a:lnTo>
                  <a:lnTo>
                    <a:pt x="442" y="834"/>
                  </a:lnTo>
                  <a:lnTo>
                    <a:pt x="438" y="841"/>
                  </a:lnTo>
                  <a:lnTo>
                    <a:pt x="438" y="841"/>
                  </a:lnTo>
                  <a:close/>
                  <a:moveTo>
                    <a:pt x="444" y="848"/>
                  </a:moveTo>
                  <a:lnTo>
                    <a:pt x="444" y="848"/>
                  </a:lnTo>
                  <a:lnTo>
                    <a:pt x="453" y="836"/>
                  </a:lnTo>
                  <a:lnTo>
                    <a:pt x="462" y="823"/>
                  </a:lnTo>
                  <a:lnTo>
                    <a:pt x="462" y="823"/>
                  </a:lnTo>
                  <a:lnTo>
                    <a:pt x="471" y="813"/>
                  </a:lnTo>
                  <a:lnTo>
                    <a:pt x="476" y="807"/>
                  </a:lnTo>
                  <a:lnTo>
                    <a:pt x="477" y="805"/>
                  </a:lnTo>
                  <a:lnTo>
                    <a:pt x="477" y="803"/>
                  </a:lnTo>
                  <a:lnTo>
                    <a:pt x="477" y="803"/>
                  </a:lnTo>
                  <a:lnTo>
                    <a:pt x="484" y="812"/>
                  </a:lnTo>
                  <a:lnTo>
                    <a:pt x="484" y="812"/>
                  </a:lnTo>
                  <a:lnTo>
                    <a:pt x="473" y="825"/>
                  </a:lnTo>
                  <a:lnTo>
                    <a:pt x="463" y="839"/>
                  </a:lnTo>
                  <a:lnTo>
                    <a:pt x="463" y="839"/>
                  </a:lnTo>
                  <a:lnTo>
                    <a:pt x="462" y="836"/>
                  </a:lnTo>
                  <a:lnTo>
                    <a:pt x="460" y="836"/>
                  </a:lnTo>
                  <a:lnTo>
                    <a:pt x="457" y="837"/>
                  </a:lnTo>
                  <a:lnTo>
                    <a:pt x="454" y="839"/>
                  </a:lnTo>
                  <a:lnTo>
                    <a:pt x="444" y="848"/>
                  </a:lnTo>
                  <a:lnTo>
                    <a:pt x="444" y="848"/>
                  </a:lnTo>
                  <a:close/>
                  <a:moveTo>
                    <a:pt x="455" y="792"/>
                  </a:moveTo>
                  <a:lnTo>
                    <a:pt x="456" y="791"/>
                  </a:lnTo>
                  <a:lnTo>
                    <a:pt x="456" y="791"/>
                  </a:lnTo>
                  <a:lnTo>
                    <a:pt x="455" y="792"/>
                  </a:lnTo>
                  <a:lnTo>
                    <a:pt x="455" y="792"/>
                  </a:lnTo>
                  <a:lnTo>
                    <a:pt x="455" y="792"/>
                  </a:lnTo>
                  <a:lnTo>
                    <a:pt x="455" y="792"/>
                  </a:lnTo>
                  <a:close/>
                  <a:moveTo>
                    <a:pt x="466" y="794"/>
                  </a:moveTo>
                  <a:lnTo>
                    <a:pt x="466" y="794"/>
                  </a:lnTo>
                  <a:lnTo>
                    <a:pt x="467" y="793"/>
                  </a:lnTo>
                  <a:lnTo>
                    <a:pt x="467" y="791"/>
                  </a:lnTo>
                  <a:lnTo>
                    <a:pt x="467" y="791"/>
                  </a:lnTo>
                  <a:lnTo>
                    <a:pt x="473" y="798"/>
                  </a:lnTo>
                  <a:lnTo>
                    <a:pt x="473" y="798"/>
                  </a:lnTo>
                  <a:lnTo>
                    <a:pt x="471" y="798"/>
                  </a:lnTo>
                  <a:lnTo>
                    <a:pt x="468" y="799"/>
                  </a:lnTo>
                  <a:lnTo>
                    <a:pt x="463" y="803"/>
                  </a:lnTo>
                  <a:lnTo>
                    <a:pt x="456" y="811"/>
                  </a:lnTo>
                  <a:lnTo>
                    <a:pt x="456" y="811"/>
                  </a:lnTo>
                  <a:lnTo>
                    <a:pt x="462" y="803"/>
                  </a:lnTo>
                  <a:lnTo>
                    <a:pt x="466" y="794"/>
                  </a:lnTo>
                  <a:lnTo>
                    <a:pt x="466" y="794"/>
                  </a:lnTo>
                  <a:close/>
                  <a:moveTo>
                    <a:pt x="462" y="788"/>
                  </a:moveTo>
                  <a:lnTo>
                    <a:pt x="463" y="788"/>
                  </a:lnTo>
                  <a:lnTo>
                    <a:pt x="463" y="788"/>
                  </a:lnTo>
                  <a:lnTo>
                    <a:pt x="463" y="788"/>
                  </a:lnTo>
                  <a:lnTo>
                    <a:pt x="463" y="788"/>
                  </a:lnTo>
                  <a:lnTo>
                    <a:pt x="462" y="788"/>
                  </a:lnTo>
                  <a:lnTo>
                    <a:pt x="462" y="788"/>
                  </a:lnTo>
                  <a:close/>
                  <a:moveTo>
                    <a:pt x="489" y="822"/>
                  </a:moveTo>
                  <a:lnTo>
                    <a:pt x="489" y="822"/>
                  </a:lnTo>
                  <a:lnTo>
                    <a:pt x="494" y="829"/>
                  </a:lnTo>
                  <a:lnTo>
                    <a:pt x="494" y="829"/>
                  </a:lnTo>
                  <a:lnTo>
                    <a:pt x="483" y="844"/>
                  </a:lnTo>
                  <a:lnTo>
                    <a:pt x="483" y="844"/>
                  </a:lnTo>
                  <a:lnTo>
                    <a:pt x="480" y="842"/>
                  </a:lnTo>
                  <a:lnTo>
                    <a:pt x="478" y="842"/>
                  </a:lnTo>
                  <a:lnTo>
                    <a:pt x="476" y="844"/>
                  </a:lnTo>
                  <a:lnTo>
                    <a:pt x="473" y="846"/>
                  </a:lnTo>
                  <a:lnTo>
                    <a:pt x="465" y="854"/>
                  </a:lnTo>
                  <a:lnTo>
                    <a:pt x="465" y="854"/>
                  </a:lnTo>
                  <a:lnTo>
                    <a:pt x="477" y="837"/>
                  </a:lnTo>
                  <a:lnTo>
                    <a:pt x="489" y="822"/>
                  </a:lnTo>
                  <a:lnTo>
                    <a:pt x="489" y="822"/>
                  </a:lnTo>
                  <a:close/>
                  <a:moveTo>
                    <a:pt x="450" y="863"/>
                  </a:moveTo>
                  <a:lnTo>
                    <a:pt x="450" y="863"/>
                  </a:lnTo>
                  <a:lnTo>
                    <a:pt x="448" y="858"/>
                  </a:lnTo>
                  <a:lnTo>
                    <a:pt x="448" y="858"/>
                  </a:lnTo>
                  <a:lnTo>
                    <a:pt x="456" y="852"/>
                  </a:lnTo>
                  <a:lnTo>
                    <a:pt x="456" y="852"/>
                  </a:lnTo>
                  <a:lnTo>
                    <a:pt x="450" y="863"/>
                  </a:lnTo>
                  <a:lnTo>
                    <a:pt x="450" y="863"/>
                  </a:lnTo>
                  <a:close/>
                  <a:moveTo>
                    <a:pt x="457" y="872"/>
                  </a:moveTo>
                  <a:lnTo>
                    <a:pt x="457" y="872"/>
                  </a:lnTo>
                  <a:lnTo>
                    <a:pt x="467" y="865"/>
                  </a:lnTo>
                  <a:lnTo>
                    <a:pt x="467" y="865"/>
                  </a:lnTo>
                  <a:lnTo>
                    <a:pt x="465" y="871"/>
                  </a:lnTo>
                  <a:lnTo>
                    <a:pt x="462" y="878"/>
                  </a:lnTo>
                  <a:lnTo>
                    <a:pt x="462" y="878"/>
                  </a:lnTo>
                  <a:lnTo>
                    <a:pt x="457" y="872"/>
                  </a:lnTo>
                  <a:lnTo>
                    <a:pt x="457" y="872"/>
                  </a:lnTo>
                  <a:close/>
                  <a:moveTo>
                    <a:pt x="472" y="892"/>
                  </a:moveTo>
                  <a:lnTo>
                    <a:pt x="472" y="892"/>
                  </a:lnTo>
                  <a:lnTo>
                    <a:pt x="467" y="886"/>
                  </a:lnTo>
                  <a:lnTo>
                    <a:pt x="467" y="886"/>
                  </a:lnTo>
                  <a:lnTo>
                    <a:pt x="468" y="884"/>
                  </a:lnTo>
                  <a:lnTo>
                    <a:pt x="468" y="884"/>
                  </a:lnTo>
                  <a:lnTo>
                    <a:pt x="477" y="880"/>
                  </a:lnTo>
                  <a:lnTo>
                    <a:pt x="477" y="880"/>
                  </a:lnTo>
                  <a:lnTo>
                    <a:pt x="474" y="886"/>
                  </a:lnTo>
                  <a:lnTo>
                    <a:pt x="472" y="892"/>
                  </a:lnTo>
                  <a:lnTo>
                    <a:pt x="472" y="892"/>
                  </a:lnTo>
                  <a:close/>
                  <a:moveTo>
                    <a:pt x="490" y="850"/>
                  </a:moveTo>
                  <a:lnTo>
                    <a:pt x="490" y="850"/>
                  </a:lnTo>
                  <a:lnTo>
                    <a:pt x="498" y="839"/>
                  </a:lnTo>
                  <a:lnTo>
                    <a:pt x="498" y="839"/>
                  </a:lnTo>
                  <a:lnTo>
                    <a:pt x="502" y="846"/>
                  </a:lnTo>
                  <a:lnTo>
                    <a:pt x="502" y="846"/>
                  </a:lnTo>
                  <a:lnTo>
                    <a:pt x="490" y="857"/>
                  </a:lnTo>
                  <a:lnTo>
                    <a:pt x="478" y="868"/>
                  </a:lnTo>
                  <a:lnTo>
                    <a:pt x="478" y="868"/>
                  </a:lnTo>
                  <a:lnTo>
                    <a:pt x="484" y="858"/>
                  </a:lnTo>
                  <a:lnTo>
                    <a:pt x="490" y="850"/>
                  </a:lnTo>
                  <a:lnTo>
                    <a:pt x="490" y="850"/>
                  </a:lnTo>
                  <a:close/>
                  <a:moveTo>
                    <a:pt x="563" y="983"/>
                  </a:moveTo>
                  <a:lnTo>
                    <a:pt x="563" y="983"/>
                  </a:lnTo>
                  <a:lnTo>
                    <a:pt x="551" y="992"/>
                  </a:lnTo>
                  <a:lnTo>
                    <a:pt x="538" y="998"/>
                  </a:lnTo>
                  <a:lnTo>
                    <a:pt x="538" y="998"/>
                  </a:lnTo>
                  <a:lnTo>
                    <a:pt x="545" y="988"/>
                  </a:lnTo>
                  <a:lnTo>
                    <a:pt x="555" y="980"/>
                  </a:lnTo>
                  <a:lnTo>
                    <a:pt x="573" y="964"/>
                  </a:lnTo>
                  <a:lnTo>
                    <a:pt x="573" y="964"/>
                  </a:lnTo>
                  <a:lnTo>
                    <a:pt x="583" y="970"/>
                  </a:lnTo>
                  <a:lnTo>
                    <a:pt x="583" y="970"/>
                  </a:lnTo>
                  <a:lnTo>
                    <a:pt x="574" y="976"/>
                  </a:lnTo>
                  <a:lnTo>
                    <a:pt x="563" y="983"/>
                  </a:lnTo>
                  <a:lnTo>
                    <a:pt x="563" y="983"/>
                  </a:lnTo>
                  <a:close/>
                  <a:moveTo>
                    <a:pt x="591" y="974"/>
                  </a:moveTo>
                  <a:lnTo>
                    <a:pt x="591" y="974"/>
                  </a:lnTo>
                  <a:lnTo>
                    <a:pt x="603" y="977"/>
                  </a:lnTo>
                  <a:lnTo>
                    <a:pt x="603" y="977"/>
                  </a:lnTo>
                  <a:lnTo>
                    <a:pt x="580" y="994"/>
                  </a:lnTo>
                  <a:lnTo>
                    <a:pt x="567" y="1001"/>
                  </a:lnTo>
                  <a:lnTo>
                    <a:pt x="555" y="1006"/>
                  </a:lnTo>
                  <a:lnTo>
                    <a:pt x="555" y="1006"/>
                  </a:lnTo>
                  <a:lnTo>
                    <a:pt x="569" y="992"/>
                  </a:lnTo>
                  <a:lnTo>
                    <a:pt x="569" y="992"/>
                  </a:lnTo>
                  <a:lnTo>
                    <a:pt x="581" y="983"/>
                  </a:lnTo>
                  <a:lnTo>
                    <a:pt x="587" y="978"/>
                  </a:lnTo>
                  <a:lnTo>
                    <a:pt x="590" y="976"/>
                  </a:lnTo>
                  <a:lnTo>
                    <a:pt x="591" y="974"/>
                  </a:lnTo>
                  <a:lnTo>
                    <a:pt x="591" y="974"/>
                  </a:lnTo>
                  <a:close/>
                  <a:moveTo>
                    <a:pt x="536" y="980"/>
                  </a:moveTo>
                  <a:lnTo>
                    <a:pt x="536" y="980"/>
                  </a:lnTo>
                  <a:lnTo>
                    <a:pt x="548" y="969"/>
                  </a:lnTo>
                  <a:lnTo>
                    <a:pt x="561" y="958"/>
                  </a:lnTo>
                  <a:lnTo>
                    <a:pt x="561" y="958"/>
                  </a:lnTo>
                  <a:lnTo>
                    <a:pt x="563" y="957"/>
                  </a:lnTo>
                  <a:lnTo>
                    <a:pt x="563" y="957"/>
                  </a:lnTo>
                  <a:lnTo>
                    <a:pt x="565" y="958"/>
                  </a:lnTo>
                  <a:lnTo>
                    <a:pt x="565" y="958"/>
                  </a:lnTo>
                  <a:lnTo>
                    <a:pt x="550" y="969"/>
                  </a:lnTo>
                  <a:lnTo>
                    <a:pt x="536" y="980"/>
                  </a:lnTo>
                  <a:lnTo>
                    <a:pt x="536" y="980"/>
                  </a:lnTo>
                  <a:close/>
                  <a:moveTo>
                    <a:pt x="521" y="970"/>
                  </a:moveTo>
                  <a:lnTo>
                    <a:pt x="521" y="970"/>
                  </a:lnTo>
                  <a:lnTo>
                    <a:pt x="527" y="963"/>
                  </a:lnTo>
                  <a:lnTo>
                    <a:pt x="533" y="954"/>
                  </a:lnTo>
                  <a:lnTo>
                    <a:pt x="548" y="940"/>
                  </a:lnTo>
                  <a:lnTo>
                    <a:pt x="548" y="940"/>
                  </a:lnTo>
                  <a:lnTo>
                    <a:pt x="556" y="949"/>
                  </a:lnTo>
                  <a:lnTo>
                    <a:pt x="556" y="949"/>
                  </a:lnTo>
                  <a:lnTo>
                    <a:pt x="539" y="960"/>
                  </a:lnTo>
                  <a:lnTo>
                    <a:pt x="521" y="970"/>
                  </a:lnTo>
                  <a:lnTo>
                    <a:pt x="521" y="970"/>
                  </a:lnTo>
                  <a:close/>
                  <a:moveTo>
                    <a:pt x="522" y="947"/>
                  </a:moveTo>
                  <a:lnTo>
                    <a:pt x="522" y="947"/>
                  </a:lnTo>
                  <a:lnTo>
                    <a:pt x="528" y="940"/>
                  </a:lnTo>
                  <a:lnTo>
                    <a:pt x="528" y="940"/>
                  </a:lnTo>
                  <a:lnTo>
                    <a:pt x="534" y="934"/>
                  </a:lnTo>
                  <a:lnTo>
                    <a:pt x="538" y="927"/>
                  </a:lnTo>
                  <a:lnTo>
                    <a:pt x="538" y="927"/>
                  </a:lnTo>
                  <a:lnTo>
                    <a:pt x="543" y="933"/>
                  </a:lnTo>
                  <a:lnTo>
                    <a:pt x="543" y="933"/>
                  </a:lnTo>
                  <a:lnTo>
                    <a:pt x="522" y="947"/>
                  </a:lnTo>
                  <a:lnTo>
                    <a:pt x="522" y="947"/>
                  </a:lnTo>
                  <a:close/>
                  <a:moveTo>
                    <a:pt x="515" y="934"/>
                  </a:moveTo>
                  <a:lnTo>
                    <a:pt x="515" y="934"/>
                  </a:lnTo>
                  <a:lnTo>
                    <a:pt x="524" y="923"/>
                  </a:lnTo>
                  <a:lnTo>
                    <a:pt x="531" y="913"/>
                  </a:lnTo>
                  <a:lnTo>
                    <a:pt x="531" y="913"/>
                  </a:lnTo>
                  <a:lnTo>
                    <a:pt x="534" y="919"/>
                  </a:lnTo>
                  <a:lnTo>
                    <a:pt x="534" y="919"/>
                  </a:lnTo>
                  <a:lnTo>
                    <a:pt x="532" y="919"/>
                  </a:lnTo>
                  <a:lnTo>
                    <a:pt x="530" y="922"/>
                  </a:lnTo>
                  <a:lnTo>
                    <a:pt x="524" y="925"/>
                  </a:lnTo>
                  <a:lnTo>
                    <a:pt x="515" y="934"/>
                  </a:lnTo>
                  <a:lnTo>
                    <a:pt x="515" y="934"/>
                  </a:lnTo>
                  <a:close/>
                  <a:moveTo>
                    <a:pt x="513" y="911"/>
                  </a:moveTo>
                  <a:lnTo>
                    <a:pt x="513" y="911"/>
                  </a:lnTo>
                  <a:lnTo>
                    <a:pt x="524" y="898"/>
                  </a:lnTo>
                  <a:lnTo>
                    <a:pt x="524" y="898"/>
                  </a:lnTo>
                  <a:lnTo>
                    <a:pt x="525" y="901"/>
                  </a:lnTo>
                  <a:lnTo>
                    <a:pt x="525" y="901"/>
                  </a:lnTo>
                  <a:lnTo>
                    <a:pt x="513" y="911"/>
                  </a:lnTo>
                  <a:lnTo>
                    <a:pt x="513" y="911"/>
                  </a:lnTo>
                  <a:close/>
                  <a:moveTo>
                    <a:pt x="495" y="910"/>
                  </a:moveTo>
                  <a:lnTo>
                    <a:pt x="495" y="910"/>
                  </a:lnTo>
                  <a:lnTo>
                    <a:pt x="501" y="898"/>
                  </a:lnTo>
                  <a:lnTo>
                    <a:pt x="509" y="884"/>
                  </a:lnTo>
                  <a:lnTo>
                    <a:pt x="509" y="884"/>
                  </a:lnTo>
                  <a:lnTo>
                    <a:pt x="514" y="877"/>
                  </a:lnTo>
                  <a:lnTo>
                    <a:pt x="514" y="877"/>
                  </a:lnTo>
                  <a:lnTo>
                    <a:pt x="519" y="888"/>
                  </a:lnTo>
                  <a:lnTo>
                    <a:pt x="519" y="888"/>
                  </a:lnTo>
                  <a:lnTo>
                    <a:pt x="507" y="899"/>
                  </a:lnTo>
                  <a:lnTo>
                    <a:pt x="501" y="905"/>
                  </a:lnTo>
                  <a:lnTo>
                    <a:pt x="495" y="910"/>
                  </a:lnTo>
                  <a:lnTo>
                    <a:pt x="495" y="910"/>
                  </a:lnTo>
                  <a:close/>
                  <a:moveTo>
                    <a:pt x="483" y="890"/>
                  </a:moveTo>
                  <a:lnTo>
                    <a:pt x="483" y="890"/>
                  </a:lnTo>
                  <a:lnTo>
                    <a:pt x="488" y="881"/>
                  </a:lnTo>
                  <a:lnTo>
                    <a:pt x="494" y="872"/>
                  </a:lnTo>
                  <a:lnTo>
                    <a:pt x="506" y="857"/>
                  </a:lnTo>
                  <a:lnTo>
                    <a:pt x="506" y="857"/>
                  </a:lnTo>
                  <a:lnTo>
                    <a:pt x="509" y="864"/>
                  </a:lnTo>
                  <a:lnTo>
                    <a:pt x="509" y="864"/>
                  </a:lnTo>
                  <a:lnTo>
                    <a:pt x="496" y="877"/>
                  </a:lnTo>
                  <a:lnTo>
                    <a:pt x="490" y="884"/>
                  </a:lnTo>
                  <a:lnTo>
                    <a:pt x="483" y="890"/>
                  </a:lnTo>
                  <a:lnTo>
                    <a:pt x="483" y="890"/>
                  </a:lnTo>
                  <a:close/>
                  <a:moveTo>
                    <a:pt x="484" y="911"/>
                  </a:moveTo>
                  <a:lnTo>
                    <a:pt x="484" y="911"/>
                  </a:lnTo>
                  <a:lnTo>
                    <a:pt x="479" y="904"/>
                  </a:lnTo>
                  <a:lnTo>
                    <a:pt x="479" y="904"/>
                  </a:lnTo>
                  <a:lnTo>
                    <a:pt x="491" y="895"/>
                  </a:lnTo>
                  <a:lnTo>
                    <a:pt x="491" y="895"/>
                  </a:lnTo>
                  <a:lnTo>
                    <a:pt x="484" y="911"/>
                  </a:lnTo>
                  <a:lnTo>
                    <a:pt x="484" y="911"/>
                  </a:lnTo>
                  <a:close/>
                  <a:moveTo>
                    <a:pt x="490" y="927"/>
                  </a:moveTo>
                  <a:lnTo>
                    <a:pt x="490" y="927"/>
                  </a:lnTo>
                  <a:lnTo>
                    <a:pt x="489" y="924"/>
                  </a:lnTo>
                  <a:lnTo>
                    <a:pt x="489" y="924"/>
                  </a:lnTo>
                  <a:lnTo>
                    <a:pt x="492" y="922"/>
                  </a:lnTo>
                  <a:lnTo>
                    <a:pt x="492" y="922"/>
                  </a:lnTo>
                  <a:lnTo>
                    <a:pt x="490" y="927"/>
                  </a:lnTo>
                  <a:lnTo>
                    <a:pt x="490" y="927"/>
                  </a:lnTo>
                  <a:close/>
                  <a:moveTo>
                    <a:pt x="494" y="936"/>
                  </a:moveTo>
                  <a:lnTo>
                    <a:pt x="494" y="936"/>
                  </a:lnTo>
                  <a:lnTo>
                    <a:pt x="502" y="931"/>
                  </a:lnTo>
                  <a:lnTo>
                    <a:pt x="510" y="925"/>
                  </a:lnTo>
                  <a:lnTo>
                    <a:pt x="510" y="925"/>
                  </a:lnTo>
                  <a:lnTo>
                    <a:pt x="496" y="943"/>
                  </a:lnTo>
                  <a:lnTo>
                    <a:pt x="496" y="943"/>
                  </a:lnTo>
                  <a:lnTo>
                    <a:pt x="494" y="936"/>
                  </a:lnTo>
                  <a:lnTo>
                    <a:pt x="494" y="936"/>
                  </a:lnTo>
                  <a:close/>
                  <a:moveTo>
                    <a:pt x="500" y="958"/>
                  </a:moveTo>
                  <a:lnTo>
                    <a:pt x="500" y="958"/>
                  </a:lnTo>
                  <a:lnTo>
                    <a:pt x="506" y="954"/>
                  </a:lnTo>
                  <a:lnTo>
                    <a:pt x="506" y="954"/>
                  </a:lnTo>
                  <a:lnTo>
                    <a:pt x="501" y="960"/>
                  </a:lnTo>
                  <a:lnTo>
                    <a:pt x="501" y="960"/>
                  </a:lnTo>
                  <a:lnTo>
                    <a:pt x="500" y="958"/>
                  </a:lnTo>
                  <a:lnTo>
                    <a:pt x="500" y="958"/>
                  </a:lnTo>
                  <a:close/>
                  <a:moveTo>
                    <a:pt x="504" y="969"/>
                  </a:moveTo>
                  <a:lnTo>
                    <a:pt x="504" y="969"/>
                  </a:lnTo>
                  <a:lnTo>
                    <a:pt x="509" y="968"/>
                  </a:lnTo>
                  <a:lnTo>
                    <a:pt x="514" y="964"/>
                  </a:lnTo>
                  <a:lnTo>
                    <a:pt x="514" y="964"/>
                  </a:lnTo>
                  <a:lnTo>
                    <a:pt x="510" y="971"/>
                  </a:lnTo>
                  <a:lnTo>
                    <a:pt x="507" y="977"/>
                  </a:lnTo>
                  <a:lnTo>
                    <a:pt x="507" y="977"/>
                  </a:lnTo>
                  <a:lnTo>
                    <a:pt x="504" y="969"/>
                  </a:lnTo>
                  <a:lnTo>
                    <a:pt x="504" y="969"/>
                  </a:lnTo>
                  <a:close/>
                  <a:moveTo>
                    <a:pt x="514" y="990"/>
                  </a:moveTo>
                  <a:lnTo>
                    <a:pt x="514" y="990"/>
                  </a:lnTo>
                  <a:lnTo>
                    <a:pt x="510" y="986"/>
                  </a:lnTo>
                  <a:lnTo>
                    <a:pt x="510" y="986"/>
                  </a:lnTo>
                  <a:lnTo>
                    <a:pt x="516" y="983"/>
                  </a:lnTo>
                  <a:lnTo>
                    <a:pt x="521" y="981"/>
                  </a:lnTo>
                  <a:lnTo>
                    <a:pt x="521" y="981"/>
                  </a:lnTo>
                  <a:lnTo>
                    <a:pt x="514" y="990"/>
                  </a:lnTo>
                  <a:lnTo>
                    <a:pt x="514" y="990"/>
                  </a:lnTo>
                  <a:close/>
                  <a:moveTo>
                    <a:pt x="524" y="1004"/>
                  </a:moveTo>
                  <a:lnTo>
                    <a:pt x="524" y="1004"/>
                  </a:lnTo>
                  <a:lnTo>
                    <a:pt x="519" y="999"/>
                  </a:lnTo>
                  <a:lnTo>
                    <a:pt x="519" y="999"/>
                  </a:lnTo>
                  <a:lnTo>
                    <a:pt x="528" y="994"/>
                  </a:lnTo>
                  <a:lnTo>
                    <a:pt x="528" y="994"/>
                  </a:lnTo>
                  <a:lnTo>
                    <a:pt x="524" y="1004"/>
                  </a:lnTo>
                  <a:lnTo>
                    <a:pt x="524" y="1004"/>
                  </a:lnTo>
                  <a:close/>
                  <a:moveTo>
                    <a:pt x="538" y="1012"/>
                  </a:moveTo>
                  <a:lnTo>
                    <a:pt x="538" y="1012"/>
                  </a:lnTo>
                  <a:lnTo>
                    <a:pt x="533" y="1010"/>
                  </a:lnTo>
                  <a:lnTo>
                    <a:pt x="533" y="1010"/>
                  </a:lnTo>
                  <a:lnTo>
                    <a:pt x="542" y="1007"/>
                  </a:lnTo>
                  <a:lnTo>
                    <a:pt x="542" y="1007"/>
                  </a:lnTo>
                  <a:lnTo>
                    <a:pt x="539" y="1010"/>
                  </a:lnTo>
                  <a:lnTo>
                    <a:pt x="538" y="1012"/>
                  </a:lnTo>
                  <a:lnTo>
                    <a:pt x="538" y="1012"/>
                  </a:lnTo>
                  <a:close/>
                  <a:moveTo>
                    <a:pt x="561" y="1019"/>
                  </a:moveTo>
                  <a:lnTo>
                    <a:pt x="561" y="1019"/>
                  </a:lnTo>
                  <a:lnTo>
                    <a:pt x="551" y="1017"/>
                  </a:lnTo>
                  <a:lnTo>
                    <a:pt x="551" y="1017"/>
                  </a:lnTo>
                  <a:lnTo>
                    <a:pt x="559" y="1015"/>
                  </a:lnTo>
                  <a:lnTo>
                    <a:pt x="567" y="1012"/>
                  </a:lnTo>
                  <a:lnTo>
                    <a:pt x="567" y="1012"/>
                  </a:lnTo>
                  <a:lnTo>
                    <a:pt x="561" y="1019"/>
                  </a:lnTo>
                  <a:lnTo>
                    <a:pt x="561" y="1019"/>
                  </a:lnTo>
                  <a:close/>
                  <a:moveTo>
                    <a:pt x="593" y="1022"/>
                  </a:moveTo>
                  <a:lnTo>
                    <a:pt x="593" y="1022"/>
                  </a:lnTo>
                  <a:lnTo>
                    <a:pt x="579" y="1021"/>
                  </a:lnTo>
                  <a:lnTo>
                    <a:pt x="579" y="1021"/>
                  </a:lnTo>
                  <a:lnTo>
                    <a:pt x="596" y="1011"/>
                  </a:lnTo>
                  <a:lnTo>
                    <a:pt x="596" y="1011"/>
                  </a:lnTo>
                  <a:lnTo>
                    <a:pt x="593" y="1016"/>
                  </a:lnTo>
                  <a:lnTo>
                    <a:pt x="593" y="1022"/>
                  </a:lnTo>
                  <a:lnTo>
                    <a:pt x="593" y="1022"/>
                  </a:lnTo>
                  <a:close/>
                  <a:moveTo>
                    <a:pt x="584" y="1007"/>
                  </a:moveTo>
                  <a:lnTo>
                    <a:pt x="584" y="1007"/>
                  </a:lnTo>
                  <a:lnTo>
                    <a:pt x="593" y="998"/>
                  </a:lnTo>
                  <a:lnTo>
                    <a:pt x="604" y="988"/>
                  </a:lnTo>
                  <a:lnTo>
                    <a:pt x="604" y="988"/>
                  </a:lnTo>
                  <a:lnTo>
                    <a:pt x="615" y="981"/>
                  </a:lnTo>
                  <a:lnTo>
                    <a:pt x="615" y="981"/>
                  </a:lnTo>
                  <a:lnTo>
                    <a:pt x="620" y="982"/>
                  </a:lnTo>
                  <a:lnTo>
                    <a:pt x="620" y="982"/>
                  </a:lnTo>
                  <a:lnTo>
                    <a:pt x="602" y="995"/>
                  </a:lnTo>
                  <a:lnTo>
                    <a:pt x="584" y="1007"/>
                  </a:lnTo>
                  <a:lnTo>
                    <a:pt x="584" y="1007"/>
                  </a:lnTo>
                  <a:close/>
                  <a:moveTo>
                    <a:pt x="609" y="1022"/>
                  </a:moveTo>
                  <a:lnTo>
                    <a:pt x="609" y="1022"/>
                  </a:lnTo>
                  <a:lnTo>
                    <a:pt x="613" y="1019"/>
                  </a:lnTo>
                  <a:lnTo>
                    <a:pt x="613" y="1019"/>
                  </a:lnTo>
                  <a:lnTo>
                    <a:pt x="613" y="1022"/>
                  </a:lnTo>
                  <a:lnTo>
                    <a:pt x="613" y="1022"/>
                  </a:lnTo>
                  <a:lnTo>
                    <a:pt x="609" y="1022"/>
                  </a:lnTo>
                  <a:lnTo>
                    <a:pt x="609" y="1022"/>
                  </a:lnTo>
                  <a:close/>
                  <a:moveTo>
                    <a:pt x="607" y="1012"/>
                  </a:moveTo>
                  <a:lnTo>
                    <a:pt x="607" y="1012"/>
                  </a:lnTo>
                  <a:lnTo>
                    <a:pt x="612" y="1006"/>
                  </a:lnTo>
                  <a:lnTo>
                    <a:pt x="616" y="1000"/>
                  </a:lnTo>
                  <a:lnTo>
                    <a:pt x="628" y="988"/>
                  </a:lnTo>
                  <a:lnTo>
                    <a:pt x="628" y="988"/>
                  </a:lnTo>
                  <a:lnTo>
                    <a:pt x="633" y="984"/>
                  </a:lnTo>
                  <a:lnTo>
                    <a:pt x="633" y="984"/>
                  </a:lnTo>
                  <a:lnTo>
                    <a:pt x="646" y="986"/>
                  </a:lnTo>
                  <a:lnTo>
                    <a:pt x="646" y="986"/>
                  </a:lnTo>
                  <a:lnTo>
                    <a:pt x="633" y="995"/>
                  </a:lnTo>
                  <a:lnTo>
                    <a:pt x="633" y="995"/>
                  </a:lnTo>
                  <a:lnTo>
                    <a:pt x="620" y="1005"/>
                  </a:lnTo>
                  <a:lnTo>
                    <a:pt x="613" y="1009"/>
                  </a:lnTo>
                  <a:lnTo>
                    <a:pt x="607" y="1012"/>
                  </a:lnTo>
                  <a:lnTo>
                    <a:pt x="607" y="1012"/>
                  </a:lnTo>
                  <a:close/>
                  <a:moveTo>
                    <a:pt x="638" y="1019"/>
                  </a:moveTo>
                  <a:lnTo>
                    <a:pt x="638" y="1019"/>
                  </a:lnTo>
                  <a:lnTo>
                    <a:pt x="631" y="1021"/>
                  </a:lnTo>
                  <a:lnTo>
                    <a:pt x="631" y="1021"/>
                  </a:lnTo>
                  <a:lnTo>
                    <a:pt x="639" y="1016"/>
                  </a:lnTo>
                  <a:lnTo>
                    <a:pt x="639" y="1016"/>
                  </a:lnTo>
                  <a:lnTo>
                    <a:pt x="638" y="1019"/>
                  </a:lnTo>
                  <a:lnTo>
                    <a:pt x="638" y="1019"/>
                  </a:lnTo>
                  <a:close/>
                  <a:moveTo>
                    <a:pt x="634" y="1007"/>
                  </a:moveTo>
                  <a:lnTo>
                    <a:pt x="634" y="1007"/>
                  </a:lnTo>
                  <a:lnTo>
                    <a:pt x="639" y="1004"/>
                  </a:lnTo>
                  <a:lnTo>
                    <a:pt x="639" y="1004"/>
                  </a:lnTo>
                  <a:lnTo>
                    <a:pt x="652" y="993"/>
                  </a:lnTo>
                  <a:lnTo>
                    <a:pt x="652" y="993"/>
                  </a:lnTo>
                  <a:lnTo>
                    <a:pt x="648" y="999"/>
                  </a:lnTo>
                  <a:lnTo>
                    <a:pt x="648" y="999"/>
                  </a:lnTo>
                  <a:lnTo>
                    <a:pt x="634" y="1007"/>
                  </a:lnTo>
                  <a:lnTo>
                    <a:pt x="634" y="1007"/>
                  </a:lnTo>
                  <a:close/>
                  <a:moveTo>
                    <a:pt x="666" y="1017"/>
                  </a:moveTo>
                  <a:lnTo>
                    <a:pt x="666" y="1017"/>
                  </a:lnTo>
                  <a:lnTo>
                    <a:pt x="671" y="1013"/>
                  </a:lnTo>
                  <a:lnTo>
                    <a:pt x="671" y="1013"/>
                  </a:lnTo>
                  <a:lnTo>
                    <a:pt x="672" y="1016"/>
                  </a:lnTo>
                  <a:lnTo>
                    <a:pt x="672" y="1016"/>
                  </a:lnTo>
                  <a:lnTo>
                    <a:pt x="666" y="1017"/>
                  </a:lnTo>
                  <a:lnTo>
                    <a:pt x="666" y="1017"/>
                  </a:lnTo>
                  <a:close/>
                  <a:moveTo>
                    <a:pt x="650" y="1012"/>
                  </a:moveTo>
                  <a:lnTo>
                    <a:pt x="650" y="1012"/>
                  </a:lnTo>
                  <a:lnTo>
                    <a:pt x="654" y="1006"/>
                  </a:lnTo>
                  <a:lnTo>
                    <a:pt x="654" y="1006"/>
                  </a:lnTo>
                  <a:lnTo>
                    <a:pt x="666" y="996"/>
                  </a:lnTo>
                  <a:lnTo>
                    <a:pt x="678" y="987"/>
                  </a:lnTo>
                  <a:lnTo>
                    <a:pt x="678" y="987"/>
                  </a:lnTo>
                  <a:lnTo>
                    <a:pt x="693" y="987"/>
                  </a:lnTo>
                  <a:lnTo>
                    <a:pt x="693" y="987"/>
                  </a:lnTo>
                  <a:lnTo>
                    <a:pt x="686" y="993"/>
                  </a:lnTo>
                  <a:lnTo>
                    <a:pt x="686" y="993"/>
                  </a:lnTo>
                  <a:lnTo>
                    <a:pt x="669" y="1004"/>
                  </a:lnTo>
                  <a:lnTo>
                    <a:pt x="660" y="1009"/>
                  </a:lnTo>
                  <a:lnTo>
                    <a:pt x="650" y="1012"/>
                  </a:lnTo>
                  <a:lnTo>
                    <a:pt x="650" y="1012"/>
                  </a:lnTo>
                  <a:close/>
                  <a:moveTo>
                    <a:pt x="693" y="1000"/>
                  </a:moveTo>
                  <a:lnTo>
                    <a:pt x="693" y="1000"/>
                  </a:lnTo>
                  <a:lnTo>
                    <a:pt x="709" y="987"/>
                  </a:lnTo>
                  <a:lnTo>
                    <a:pt x="709" y="987"/>
                  </a:lnTo>
                  <a:lnTo>
                    <a:pt x="727" y="986"/>
                  </a:lnTo>
                  <a:lnTo>
                    <a:pt x="727" y="986"/>
                  </a:lnTo>
                  <a:lnTo>
                    <a:pt x="708" y="996"/>
                  </a:lnTo>
                  <a:lnTo>
                    <a:pt x="687" y="1005"/>
                  </a:lnTo>
                  <a:lnTo>
                    <a:pt x="687" y="1005"/>
                  </a:lnTo>
                  <a:lnTo>
                    <a:pt x="693" y="1000"/>
                  </a:lnTo>
                  <a:lnTo>
                    <a:pt x="693" y="1000"/>
                  </a:lnTo>
                  <a:close/>
                  <a:moveTo>
                    <a:pt x="701" y="1013"/>
                  </a:moveTo>
                  <a:lnTo>
                    <a:pt x="701" y="1013"/>
                  </a:lnTo>
                  <a:lnTo>
                    <a:pt x="690" y="1015"/>
                  </a:lnTo>
                  <a:lnTo>
                    <a:pt x="690" y="1015"/>
                  </a:lnTo>
                  <a:lnTo>
                    <a:pt x="703" y="1010"/>
                  </a:lnTo>
                  <a:lnTo>
                    <a:pt x="703" y="1010"/>
                  </a:lnTo>
                  <a:lnTo>
                    <a:pt x="701" y="1013"/>
                  </a:lnTo>
                  <a:lnTo>
                    <a:pt x="701" y="1013"/>
                  </a:lnTo>
                  <a:close/>
                  <a:moveTo>
                    <a:pt x="737" y="992"/>
                  </a:moveTo>
                  <a:lnTo>
                    <a:pt x="737" y="992"/>
                  </a:lnTo>
                  <a:lnTo>
                    <a:pt x="746" y="986"/>
                  </a:lnTo>
                  <a:lnTo>
                    <a:pt x="746" y="986"/>
                  </a:lnTo>
                  <a:lnTo>
                    <a:pt x="767" y="984"/>
                  </a:lnTo>
                  <a:lnTo>
                    <a:pt x="767" y="984"/>
                  </a:lnTo>
                  <a:lnTo>
                    <a:pt x="764" y="987"/>
                  </a:lnTo>
                  <a:lnTo>
                    <a:pt x="764" y="987"/>
                  </a:lnTo>
                  <a:lnTo>
                    <a:pt x="751" y="994"/>
                  </a:lnTo>
                  <a:lnTo>
                    <a:pt x="739" y="1000"/>
                  </a:lnTo>
                  <a:lnTo>
                    <a:pt x="727" y="1005"/>
                  </a:lnTo>
                  <a:lnTo>
                    <a:pt x="715" y="1010"/>
                  </a:lnTo>
                  <a:lnTo>
                    <a:pt x="715" y="1010"/>
                  </a:lnTo>
                  <a:lnTo>
                    <a:pt x="726" y="1000"/>
                  </a:lnTo>
                  <a:lnTo>
                    <a:pt x="737" y="992"/>
                  </a:lnTo>
                  <a:lnTo>
                    <a:pt x="737" y="992"/>
                  </a:lnTo>
                  <a:close/>
                  <a:moveTo>
                    <a:pt x="752" y="1009"/>
                  </a:moveTo>
                  <a:lnTo>
                    <a:pt x="752" y="1009"/>
                  </a:lnTo>
                  <a:lnTo>
                    <a:pt x="761" y="1001"/>
                  </a:lnTo>
                  <a:lnTo>
                    <a:pt x="769" y="994"/>
                  </a:lnTo>
                  <a:lnTo>
                    <a:pt x="769" y="994"/>
                  </a:lnTo>
                  <a:lnTo>
                    <a:pt x="785" y="983"/>
                  </a:lnTo>
                  <a:lnTo>
                    <a:pt x="785" y="983"/>
                  </a:lnTo>
                  <a:lnTo>
                    <a:pt x="795" y="983"/>
                  </a:lnTo>
                  <a:lnTo>
                    <a:pt x="795" y="983"/>
                  </a:lnTo>
                  <a:lnTo>
                    <a:pt x="786" y="990"/>
                  </a:lnTo>
                  <a:lnTo>
                    <a:pt x="778" y="999"/>
                  </a:lnTo>
                  <a:lnTo>
                    <a:pt x="778" y="999"/>
                  </a:lnTo>
                  <a:lnTo>
                    <a:pt x="766" y="1005"/>
                  </a:lnTo>
                  <a:lnTo>
                    <a:pt x="752" y="1009"/>
                  </a:lnTo>
                  <a:lnTo>
                    <a:pt x="752" y="1009"/>
                  </a:lnTo>
                  <a:close/>
                  <a:moveTo>
                    <a:pt x="793" y="1012"/>
                  </a:moveTo>
                  <a:lnTo>
                    <a:pt x="793" y="1012"/>
                  </a:lnTo>
                  <a:lnTo>
                    <a:pt x="784" y="1012"/>
                  </a:lnTo>
                  <a:lnTo>
                    <a:pt x="784" y="1012"/>
                  </a:lnTo>
                  <a:lnTo>
                    <a:pt x="798" y="1006"/>
                  </a:lnTo>
                  <a:lnTo>
                    <a:pt x="798" y="1006"/>
                  </a:lnTo>
                  <a:lnTo>
                    <a:pt x="793" y="1012"/>
                  </a:lnTo>
                  <a:lnTo>
                    <a:pt x="793" y="1012"/>
                  </a:lnTo>
                  <a:close/>
                  <a:moveTo>
                    <a:pt x="807" y="1011"/>
                  </a:moveTo>
                  <a:lnTo>
                    <a:pt x="807" y="1011"/>
                  </a:lnTo>
                  <a:lnTo>
                    <a:pt x="813" y="1005"/>
                  </a:lnTo>
                  <a:lnTo>
                    <a:pt x="819" y="999"/>
                  </a:lnTo>
                  <a:lnTo>
                    <a:pt x="833" y="988"/>
                  </a:lnTo>
                  <a:lnTo>
                    <a:pt x="833" y="988"/>
                  </a:lnTo>
                  <a:lnTo>
                    <a:pt x="837" y="984"/>
                  </a:lnTo>
                  <a:lnTo>
                    <a:pt x="837" y="984"/>
                  </a:lnTo>
                  <a:lnTo>
                    <a:pt x="857" y="987"/>
                  </a:lnTo>
                  <a:lnTo>
                    <a:pt x="857" y="987"/>
                  </a:lnTo>
                  <a:lnTo>
                    <a:pt x="841" y="996"/>
                  </a:lnTo>
                  <a:lnTo>
                    <a:pt x="841" y="996"/>
                  </a:lnTo>
                  <a:lnTo>
                    <a:pt x="825" y="1005"/>
                  </a:lnTo>
                  <a:lnTo>
                    <a:pt x="816" y="1009"/>
                  </a:lnTo>
                  <a:lnTo>
                    <a:pt x="807" y="1011"/>
                  </a:lnTo>
                  <a:lnTo>
                    <a:pt x="807" y="1011"/>
                  </a:lnTo>
                  <a:close/>
                  <a:moveTo>
                    <a:pt x="803" y="993"/>
                  </a:moveTo>
                  <a:lnTo>
                    <a:pt x="803" y="993"/>
                  </a:lnTo>
                  <a:lnTo>
                    <a:pt x="813" y="983"/>
                  </a:lnTo>
                  <a:lnTo>
                    <a:pt x="813" y="983"/>
                  </a:lnTo>
                  <a:lnTo>
                    <a:pt x="819" y="984"/>
                  </a:lnTo>
                  <a:lnTo>
                    <a:pt x="819" y="984"/>
                  </a:lnTo>
                  <a:lnTo>
                    <a:pt x="803" y="993"/>
                  </a:lnTo>
                  <a:lnTo>
                    <a:pt x="803" y="993"/>
                  </a:lnTo>
                  <a:close/>
                  <a:moveTo>
                    <a:pt x="846" y="1005"/>
                  </a:moveTo>
                  <a:lnTo>
                    <a:pt x="846" y="1005"/>
                  </a:lnTo>
                  <a:lnTo>
                    <a:pt x="861" y="998"/>
                  </a:lnTo>
                  <a:lnTo>
                    <a:pt x="868" y="993"/>
                  </a:lnTo>
                  <a:lnTo>
                    <a:pt x="873" y="987"/>
                  </a:lnTo>
                  <a:lnTo>
                    <a:pt x="873" y="987"/>
                  </a:lnTo>
                  <a:lnTo>
                    <a:pt x="886" y="988"/>
                  </a:lnTo>
                  <a:lnTo>
                    <a:pt x="886" y="988"/>
                  </a:lnTo>
                  <a:lnTo>
                    <a:pt x="885" y="988"/>
                  </a:lnTo>
                  <a:lnTo>
                    <a:pt x="885" y="988"/>
                  </a:lnTo>
                  <a:lnTo>
                    <a:pt x="875" y="995"/>
                  </a:lnTo>
                  <a:lnTo>
                    <a:pt x="863" y="1001"/>
                  </a:lnTo>
                  <a:lnTo>
                    <a:pt x="851" y="1007"/>
                  </a:lnTo>
                  <a:lnTo>
                    <a:pt x="839" y="1011"/>
                  </a:lnTo>
                  <a:lnTo>
                    <a:pt x="839" y="1011"/>
                  </a:lnTo>
                  <a:lnTo>
                    <a:pt x="846" y="1005"/>
                  </a:lnTo>
                  <a:lnTo>
                    <a:pt x="846" y="1005"/>
                  </a:lnTo>
                  <a:close/>
                  <a:moveTo>
                    <a:pt x="862" y="1017"/>
                  </a:moveTo>
                  <a:lnTo>
                    <a:pt x="862" y="1017"/>
                  </a:lnTo>
                  <a:lnTo>
                    <a:pt x="853" y="1017"/>
                  </a:lnTo>
                  <a:lnTo>
                    <a:pt x="853" y="1017"/>
                  </a:lnTo>
                  <a:lnTo>
                    <a:pt x="863" y="1012"/>
                  </a:lnTo>
                  <a:lnTo>
                    <a:pt x="863" y="1012"/>
                  </a:lnTo>
                  <a:lnTo>
                    <a:pt x="862" y="1017"/>
                  </a:lnTo>
                  <a:lnTo>
                    <a:pt x="862" y="1017"/>
                  </a:lnTo>
                  <a:close/>
                  <a:moveTo>
                    <a:pt x="874" y="1013"/>
                  </a:moveTo>
                  <a:lnTo>
                    <a:pt x="874" y="1013"/>
                  </a:lnTo>
                  <a:lnTo>
                    <a:pt x="878" y="1010"/>
                  </a:lnTo>
                  <a:lnTo>
                    <a:pt x="881" y="1005"/>
                  </a:lnTo>
                  <a:lnTo>
                    <a:pt x="891" y="996"/>
                  </a:lnTo>
                  <a:lnTo>
                    <a:pt x="891" y="996"/>
                  </a:lnTo>
                  <a:lnTo>
                    <a:pt x="896" y="993"/>
                  </a:lnTo>
                  <a:lnTo>
                    <a:pt x="900" y="989"/>
                  </a:lnTo>
                  <a:lnTo>
                    <a:pt x="900" y="989"/>
                  </a:lnTo>
                  <a:lnTo>
                    <a:pt x="917" y="990"/>
                  </a:lnTo>
                  <a:lnTo>
                    <a:pt x="917" y="990"/>
                  </a:lnTo>
                  <a:lnTo>
                    <a:pt x="896" y="1002"/>
                  </a:lnTo>
                  <a:lnTo>
                    <a:pt x="874" y="1013"/>
                  </a:lnTo>
                  <a:lnTo>
                    <a:pt x="874" y="1013"/>
                  </a:lnTo>
                  <a:close/>
                  <a:moveTo>
                    <a:pt x="912" y="1007"/>
                  </a:moveTo>
                  <a:lnTo>
                    <a:pt x="912" y="1007"/>
                  </a:lnTo>
                  <a:lnTo>
                    <a:pt x="922" y="1000"/>
                  </a:lnTo>
                  <a:lnTo>
                    <a:pt x="927" y="996"/>
                  </a:lnTo>
                  <a:lnTo>
                    <a:pt x="928" y="994"/>
                  </a:lnTo>
                  <a:lnTo>
                    <a:pt x="928" y="992"/>
                  </a:lnTo>
                  <a:lnTo>
                    <a:pt x="928" y="992"/>
                  </a:lnTo>
                  <a:lnTo>
                    <a:pt x="944" y="993"/>
                  </a:lnTo>
                  <a:lnTo>
                    <a:pt x="944" y="993"/>
                  </a:lnTo>
                  <a:lnTo>
                    <a:pt x="903" y="1013"/>
                  </a:lnTo>
                  <a:lnTo>
                    <a:pt x="903" y="1013"/>
                  </a:lnTo>
                  <a:lnTo>
                    <a:pt x="912" y="1007"/>
                  </a:lnTo>
                  <a:lnTo>
                    <a:pt x="912" y="1007"/>
                  </a:lnTo>
                  <a:close/>
                  <a:moveTo>
                    <a:pt x="963" y="994"/>
                  </a:moveTo>
                  <a:lnTo>
                    <a:pt x="963" y="994"/>
                  </a:lnTo>
                  <a:lnTo>
                    <a:pt x="971" y="995"/>
                  </a:lnTo>
                  <a:lnTo>
                    <a:pt x="971" y="995"/>
                  </a:lnTo>
                  <a:lnTo>
                    <a:pt x="967" y="999"/>
                  </a:lnTo>
                  <a:lnTo>
                    <a:pt x="967" y="999"/>
                  </a:lnTo>
                  <a:lnTo>
                    <a:pt x="950" y="1006"/>
                  </a:lnTo>
                  <a:lnTo>
                    <a:pt x="933" y="1012"/>
                  </a:lnTo>
                  <a:lnTo>
                    <a:pt x="933" y="1012"/>
                  </a:lnTo>
                  <a:lnTo>
                    <a:pt x="940" y="1007"/>
                  </a:lnTo>
                  <a:lnTo>
                    <a:pt x="947" y="1004"/>
                  </a:lnTo>
                  <a:lnTo>
                    <a:pt x="956" y="999"/>
                  </a:lnTo>
                  <a:lnTo>
                    <a:pt x="963" y="994"/>
                  </a:lnTo>
                  <a:lnTo>
                    <a:pt x="963" y="994"/>
                  </a:lnTo>
                  <a:close/>
                  <a:moveTo>
                    <a:pt x="908" y="1022"/>
                  </a:moveTo>
                  <a:lnTo>
                    <a:pt x="908" y="1022"/>
                  </a:lnTo>
                  <a:lnTo>
                    <a:pt x="911" y="1019"/>
                  </a:lnTo>
                  <a:lnTo>
                    <a:pt x="911" y="1019"/>
                  </a:lnTo>
                  <a:lnTo>
                    <a:pt x="912" y="1022"/>
                  </a:lnTo>
                  <a:lnTo>
                    <a:pt x="912" y="1022"/>
                  </a:lnTo>
                  <a:lnTo>
                    <a:pt x="908" y="1022"/>
                  </a:lnTo>
                  <a:lnTo>
                    <a:pt x="908" y="1022"/>
                  </a:lnTo>
                  <a:close/>
                  <a:moveTo>
                    <a:pt x="939" y="1025"/>
                  </a:moveTo>
                  <a:lnTo>
                    <a:pt x="939" y="1025"/>
                  </a:lnTo>
                  <a:lnTo>
                    <a:pt x="926" y="1024"/>
                  </a:lnTo>
                  <a:lnTo>
                    <a:pt x="926" y="1024"/>
                  </a:lnTo>
                  <a:lnTo>
                    <a:pt x="935" y="1022"/>
                  </a:lnTo>
                  <a:lnTo>
                    <a:pt x="945" y="1018"/>
                  </a:lnTo>
                  <a:lnTo>
                    <a:pt x="945" y="1018"/>
                  </a:lnTo>
                  <a:lnTo>
                    <a:pt x="939" y="1025"/>
                  </a:lnTo>
                  <a:lnTo>
                    <a:pt x="939" y="1025"/>
                  </a:lnTo>
                  <a:close/>
                  <a:moveTo>
                    <a:pt x="967" y="1028"/>
                  </a:moveTo>
                  <a:lnTo>
                    <a:pt x="967" y="1028"/>
                  </a:lnTo>
                  <a:lnTo>
                    <a:pt x="963" y="1028"/>
                  </a:lnTo>
                  <a:lnTo>
                    <a:pt x="963" y="1028"/>
                  </a:lnTo>
                  <a:lnTo>
                    <a:pt x="969" y="1025"/>
                  </a:lnTo>
                  <a:lnTo>
                    <a:pt x="969" y="1025"/>
                  </a:lnTo>
                  <a:lnTo>
                    <a:pt x="967" y="1028"/>
                  </a:lnTo>
                  <a:lnTo>
                    <a:pt x="967" y="1028"/>
                  </a:lnTo>
                  <a:close/>
                  <a:moveTo>
                    <a:pt x="958" y="1019"/>
                  </a:moveTo>
                  <a:lnTo>
                    <a:pt x="958" y="1019"/>
                  </a:lnTo>
                  <a:lnTo>
                    <a:pt x="973" y="1006"/>
                  </a:lnTo>
                  <a:lnTo>
                    <a:pt x="973" y="1006"/>
                  </a:lnTo>
                  <a:lnTo>
                    <a:pt x="980" y="1002"/>
                  </a:lnTo>
                  <a:lnTo>
                    <a:pt x="986" y="996"/>
                  </a:lnTo>
                  <a:lnTo>
                    <a:pt x="986" y="996"/>
                  </a:lnTo>
                  <a:lnTo>
                    <a:pt x="999" y="998"/>
                  </a:lnTo>
                  <a:lnTo>
                    <a:pt x="999" y="998"/>
                  </a:lnTo>
                  <a:lnTo>
                    <a:pt x="979" y="1010"/>
                  </a:lnTo>
                  <a:lnTo>
                    <a:pt x="958" y="1019"/>
                  </a:lnTo>
                  <a:lnTo>
                    <a:pt x="958" y="1019"/>
                  </a:lnTo>
                  <a:close/>
                  <a:moveTo>
                    <a:pt x="988" y="1030"/>
                  </a:moveTo>
                  <a:lnTo>
                    <a:pt x="988" y="1030"/>
                  </a:lnTo>
                  <a:lnTo>
                    <a:pt x="985" y="1030"/>
                  </a:lnTo>
                  <a:lnTo>
                    <a:pt x="985" y="1030"/>
                  </a:lnTo>
                  <a:lnTo>
                    <a:pt x="991" y="1028"/>
                  </a:lnTo>
                  <a:lnTo>
                    <a:pt x="991" y="1028"/>
                  </a:lnTo>
                  <a:lnTo>
                    <a:pt x="988" y="1030"/>
                  </a:lnTo>
                  <a:lnTo>
                    <a:pt x="988" y="1030"/>
                  </a:lnTo>
                  <a:close/>
                  <a:moveTo>
                    <a:pt x="991" y="1017"/>
                  </a:moveTo>
                  <a:lnTo>
                    <a:pt x="991" y="1017"/>
                  </a:lnTo>
                  <a:lnTo>
                    <a:pt x="999" y="1011"/>
                  </a:lnTo>
                  <a:lnTo>
                    <a:pt x="1008" y="1005"/>
                  </a:lnTo>
                  <a:lnTo>
                    <a:pt x="1008" y="1005"/>
                  </a:lnTo>
                  <a:lnTo>
                    <a:pt x="1012" y="1001"/>
                  </a:lnTo>
                  <a:lnTo>
                    <a:pt x="1012" y="1001"/>
                  </a:lnTo>
                  <a:lnTo>
                    <a:pt x="1015" y="1000"/>
                  </a:lnTo>
                  <a:lnTo>
                    <a:pt x="1015" y="1000"/>
                  </a:lnTo>
                  <a:lnTo>
                    <a:pt x="1022" y="1000"/>
                  </a:lnTo>
                  <a:lnTo>
                    <a:pt x="1022" y="1000"/>
                  </a:lnTo>
                  <a:lnTo>
                    <a:pt x="1014" y="1006"/>
                  </a:lnTo>
                  <a:lnTo>
                    <a:pt x="1014" y="1006"/>
                  </a:lnTo>
                  <a:lnTo>
                    <a:pt x="1003" y="1012"/>
                  </a:lnTo>
                  <a:lnTo>
                    <a:pt x="991" y="1017"/>
                  </a:lnTo>
                  <a:lnTo>
                    <a:pt x="991" y="1017"/>
                  </a:lnTo>
                  <a:close/>
                  <a:moveTo>
                    <a:pt x="1020" y="1015"/>
                  </a:moveTo>
                  <a:lnTo>
                    <a:pt x="1020" y="1015"/>
                  </a:lnTo>
                  <a:lnTo>
                    <a:pt x="1028" y="1009"/>
                  </a:lnTo>
                  <a:lnTo>
                    <a:pt x="1038" y="1002"/>
                  </a:lnTo>
                  <a:lnTo>
                    <a:pt x="1038" y="1002"/>
                  </a:lnTo>
                  <a:lnTo>
                    <a:pt x="1050" y="1004"/>
                  </a:lnTo>
                  <a:lnTo>
                    <a:pt x="1050" y="1004"/>
                  </a:lnTo>
                  <a:lnTo>
                    <a:pt x="1028" y="1015"/>
                  </a:lnTo>
                  <a:lnTo>
                    <a:pt x="1008" y="1024"/>
                  </a:lnTo>
                  <a:lnTo>
                    <a:pt x="1008" y="1024"/>
                  </a:lnTo>
                  <a:lnTo>
                    <a:pt x="1020" y="1015"/>
                  </a:lnTo>
                  <a:lnTo>
                    <a:pt x="1020" y="1015"/>
                  </a:lnTo>
                  <a:close/>
                  <a:moveTo>
                    <a:pt x="1016" y="1034"/>
                  </a:moveTo>
                  <a:lnTo>
                    <a:pt x="1016" y="1034"/>
                  </a:lnTo>
                  <a:lnTo>
                    <a:pt x="1012" y="1033"/>
                  </a:lnTo>
                  <a:lnTo>
                    <a:pt x="1012" y="1033"/>
                  </a:lnTo>
                  <a:lnTo>
                    <a:pt x="1018" y="1030"/>
                  </a:lnTo>
                  <a:lnTo>
                    <a:pt x="1018" y="1030"/>
                  </a:lnTo>
                  <a:lnTo>
                    <a:pt x="1016" y="1034"/>
                  </a:lnTo>
                  <a:lnTo>
                    <a:pt x="1016" y="1034"/>
                  </a:lnTo>
                  <a:close/>
                  <a:moveTo>
                    <a:pt x="1065" y="1007"/>
                  </a:moveTo>
                  <a:lnTo>
                    <a:pt x="1065" y="1007"/>
                  </a:lnTo>
                  <a:lnTo>
                    <a:pt x="1067" y="1006"/>
                  </a:lnTo>
                  <a:lnTo>
                    <a:pt x="1067" y="1006"/>
                  </a:lnTo>
                  <a:lnTo>
                    <a:pt x="1080" y="1007"/>
                  </a:lnTo>
                  <a:lnTo>
                    <a:pt x="1080" y="1007"/>
                  </a:lnTo>
                  <a:lnTo>
                    <a:pt x="1057" y="1019"/>
                  </a:lnTo>
                  <a:lnTo>
                    <a:pt x="1045" y="1025"/>
                  </a:lnTo>
                  <a:lnTo>
                    <a:pt x="1032" y="1030"/>
                  </a:lnTo>
                  <a:lnTo>
                    <a:pt x="1032" y="1030"/>
                  </a:lnTo>
                  <a:lnTo>
                    <a:pt x="1040" y="1024"/>
                  </a:lnTo>
                  <a:lnTo>
                    <a:pt x="1047" y="1018"/>
                  </a:lnTo>
                  <a:lnTo>
                    <a:pt x="1065" y="1007"/>
                  </a:lnTo>
                  <a:lnTo>
                    <a:pt x="1065" y="1007"/>
                  </a:lnTo>
                  <a:close/>
                  <a:moveTo>
                    <a:pt x="1086" y="1009"/>
                  </a:moveTo>
                  <a:lnTo>
                    <a:pt x="1086" y="1009"/>
                  </a:lnTo>
                  <a:lnTo>
                    <a:pt x="1086" y="1009"/>
                  </a:lnTo>
                  <a:lnTo>
                    <a:pt x="1086" y="1009"/>
                  </a:lnTo>
                  <a:lnTo>
                    <a:pt x="1112" y="1012"/>
                  </a:lnTo>
                  <a:lnTo>
                    <a:pt x="1112" y="1012"/>
                  </a:lnTo>
                  <a:lnTo>
                    <a:pt x="1071" y="1028"/>
                  </a:lnTo>
                  <a:lnTo>
                    <a:pt x="1071" y="1028"/>
                  </a:lnTo>
                  <a:lnTo>
                    <a:pt x="1075" y="1024"/>
                  </a:lnTo>
                  <a:lnTo>
                    <a:pt x="1082" y="1019"/>
                  </a:lnTo>
                  <a:lnTo>
                    <a:pt x="1085" y="1017"/>
                  </a:lnTo>
                  <a:lnTo>
                    <a:pt x="1087" y="1015"/>
                  </a:lnTo>
                  <a:lnTo>
                    <a:pt x="1087" y="1011"/>
                  </a:lnTo>
                  <a:lnTo>
                    <a:pt x="1086" y="1009"/>
                  </a:lnTo>
                  <a:lnTo>
                    <a:pt x="1086" y="1009"/>
                  </a:lnTo>
                  <a:close/>
                  <a:moveTo>
                    <a:pt x="1046" y="1036"/>
                  </a:moveTo>
                  <a:lnTo>
                    <a:pt x="1046" y="1036"/>
                  </a:lnTo>
                  <a:lnTo>
                    <a:pt x="1044" y="1036"/>
                  </a:lnTo>
                  <a:lnTo>
                    <a:pt x="1044" y="1036"/>
                  </a:lnTo>
                  <a:lnTo>
                    <a:pt x="1047" y="1035"/>
                  </a:lnTo>
                  <a:lnTo>
                    <a:pt x="1047" y="1035"/>
                  </a:lnTo>
                  <a:lnTo>
                    <a:pt x="1046" y="1036"/>
                  </a:lnTo>
                  <a:lnTo>
                    <a:pt x="1046" y="1036"/>
                  </a:lnTo>
                  <a:close/>
                  <a:moveTo>
                    <a:pt x="1082" y="1040"/>
                  </a:moveTo>
                  <a:lnTo>
                    <a:pt x="1082" y="1040"/>
                  </a:lnTo>
                  <a:lnTo>
                    <a:pt x="1068" y="1039"/>
                  </a:lnTo>
                  <a:lnTo>
                    <a:pt x="1068" y="1039"/>
                  </a:lnTo>
                  <a:lnTo>
                    <a:pt x="1070" y="1039"/>
                  </a:lnTo>
                  <a:lnTo>
                    <a:pt x="1070" y="1039"/>
                  </a:lnTo>
                  <a:lnTo>
                    <a:pt x="1095" y="1028"/>
                  </a:lnTo>
                  <a:lnTo>
                    <a:pt x="1095" y="1028"/>
                  </a:lnTo>
                  <a:lnTo>
                    <a:pt x="1088" y="1034"/>
                  </a:lnTo>
                  <a:lnTo>
                    <a:pt x="1085" y="1037"/>
                  </a:lnTo>
                  <a:lnTo>
                    <a:pt x="1082" y="1040"/>
                  </a:lnTo>
                  <a:lnTo>
                    <a:pt x="1082" y="1040"/>
                  </a:lnTo>
                  <a:close/>
                  <a:moveTo>
                    <a:pt x="1111" y="1043"/>
                  </a:moveTo>
                  <a:lnTo>
                    <a:pt x="1111" y="1043"/>
                  </a:lnTo>
                  <a:lnTo>
                    <a:pt x="1099" y="1042"/>
                  </a:lnTo>
                  <a:lnTo>
                    <a:pt x="1099" y="1042"/>
                  </a:lnTo>
                  <a:lnTo>
                    <a:pt x="1127" y="1029"/>
                  </a:lnTo>
                  <a:lnTo>
                    <a:pt x="1127" y="1029"/>
                  </a:lnTo>
                  <a:lnTo>
                    <a:pt x="1111" y="1043"/>
                  </a:lnTo>
                  <a:lnTo>
                    <a:pt x="1111" y="1043"/>
                  </a:lnTo>
                  <a:close/>
                  <a:moveTo>
                    <a:pt x="1124" y="1013"/>
                  </a:moveTo>
                  <a:lnTo>
                    <a:pt x="1124" y="1013"/>
                  </a:lnTo>
                  <a:lnTo>
                    <a:pt x="1138" y="1016"/>
                  </a:lnTo>
                  <a:lnTo>
                    <a:pt x="1138" y="1016"/>
                  </a:lnTo>
                  <a:lnTo>
                    <a:pt x="1126" y="1019"/>
                  </a:lnTo>
                  <a:lnTo>
                    <a:pt x="1115" y="1025"/>
                  </a:lnTo>
                  <a:lnTo>
                    <a:pt x="1115" y="1025"/>
                  </a:lnTo>
                  <a:lnTo>
                    <a:pt x="1123" y="1018"/>
                  </a:lnTo>
                  <a:lnTo>
                    <a:pt x="1123" y="1018"/>
                  </a:lnTo>
                  <a:lnTo>
                    <a:pt x="1124" y="1016"/>
                  </a:lnTo>
                  <a:lnTo>
                    <a:pt x="1124" y="1013"/>
                  </a:lnTo>
                  <a:lnTo>
                    <a:pt x="1124" y="1013"/>
                  </a:lnTo>
                  <a:close/>
                  <a:moveTo>
                    <a:pt x="1156" y="1046"/>
                  </a:moveTo>
                  <a:lnTo>
                    <a:pt x="1156" y="1046"/>
                  </a:lnTo>
                  <a:lnTo>
                    <a:pt x="1144" y="1046"/>
                  </a:lnTo>
                  <a:lnTo>
                    <a:pt x="1144" y="1046"/>
                  </a:lnTo>
                  <a:lnTo>
                    <a:pt x="1156" y="1040"/>
                  </a:lnTo>
                  <a:lnTo>
                    <a:pt x="1156" y="1040"/>
                  </a:lnTo>
                  <a:lnTo>
                    <a:pt x="1169" y="1035"/>
                  </a:lnTo>
                  <a:lnTo>
                    <a:pt x="1169" y="1035"/>
                  </a:lnTo>
                  <a:lnTo>
                    <a:pt x="1156" y="1046"/>
                  </a:lnTo>
                  <a:lnTo>
                    <a:pt x="1156" y="1046"/>
                  </a:lnTo>
                  <a:close/>
                  <a:moveTo>
                    <a:pt x="1128" y="1042"/>
                  </a:moveTo>
                  <a:lnTo>
                    <a:pt x="1128" y="1042"/>
                  </a:lnTo>
                  <a:lnTo>
                    <a:pt x="1140" y="1031"/>
                  </a:lnTo>
                  <a:lnTo>
                    <a:pt x="1150" y="1021"/>
                  </a:lnTo>
                  <a:lnTo>
                    <a:pt x="1150" y="1021"/>
                  </a:lnTo>
                  <a:lnTo>
                    <a:pt x="1151" y="1018"/>
                  </a:lnTo>
                  <a:lnTo>
                    <a:pt x="1151" y="1017"/>
                  </a:lnTo>
                  <a:lnTo>
                    <a:pt x="1151" y="1017"/>
                  </a:lnTo>
                  <a:lnTo>
                    <a:pt x="1182" y="1019"/>
                  </a:lnTo>
                  <a:lnTo>
                    <a:pt x="1182" y="1019"/>
                  </a:lnTo>
                  <a:lnTo>
                    <a:pt x="1169" y="1024"/>
                  </a:lnTo>
                  <a:lnTo>
                    <a:pt x="1154" y="1030"/>
                  </a:lnTo>
                  <a:lnTo>
                    <a:pt x="1141" y="1036"/>
                  </a:lnTo>
                  <a:lnTo>
                    <a:pt x="1128" y="1042"/>
                  </a:lnTo>
                  <a:lnTo>
                    <a:pt x="1128" y="1042"/>
                  </a:lnTo>
                  <a:close/>
                  <a:moveTo>
                    <a:pt x="1191" y="1022"/>
                  </a:moveTo>
                  <a:lnTo>
                    <a:pt x="1191" y="1022"/>
                  </a:lnTo>
                  <a:lnTo>
                    <a:pt x="1191" y="1021"/>
                  </a:lnTo>
                  <a:lnTo>
                    <a:pt x="1191" y="1021"/>
                  </a:lnTo>
                  <a:lnTo>
                    <a:pt x="1205" y="1021"/>
                  </a:lnTo>
                  <a:lnTo>
                    <a:pt x="1205" y="1021"/>
                  </a:lnTo>
                  <a:lnTo>
                    <a:pt x="1186" y="1033"/>
                  </a:lnTo>
                  <a:lnTo>
                    <a:pt x="1186" y="1033"/>
                  </a:lnTo>
                  <a:lnTo>
                    <a:pt x="1188" y="1030"/>
                  </a:lnTo>
                  <a:lnTo>
                    <a:pt x="1191" y="1028"/>
                  </a:lnTo>
                  <a:lnTo>
                    <a:pt x="1191" y="1024"/>
                  </a:lnTo>
                  <a:lnTo>
                    <a:pt x="1191" y="1022"/>
                  </a:lnTo>
                  <a:lnTo>
                    <a:pt x="1191" y="1022"/>
                  </a:lnTo>
                  <a:close/>
                  <a:moveTo>
                    <a:pt x="1188" y="1043"/>
                  </a:moveTo>
                  <a:lnTo>
                    <a:pt x="1188" y="1043"/>
                  </a:lnTo>
                  <a:lnTo>
                    <a:pt x="1192" y="1041"/>
                  </a:lnTo>
                  <a:lnTo>
                    <a:pt x="1192" y="1041"/>
                  </a:lnTo>
                  <a:lnTo>
                    <a:pt x="1192" y="1041"/>
                  </a:lnTo>
                  <a:lnTo>
                    <a:pt x="1192" y="1041"/>
                  </a:lnTo>
                  <a:lnTo>
                    <a:pt x="1193" y="1042"/>
                  </a:lnTo>
                  <a:lnTo>
                    <a:pt x="1193" y="1042"/>
                  </a:lnTo>
                  <a:lnTo>
                    <a:pt x="1188" y="1043"/>
                  </a:lnTo>
                  <a:lnTo>
                    <a:pt x="1188" y="1043"/>
                  </a:lnTo>
                  <a:close/>
                  <a:moveTo>
                    <a:pt x="1205" y="1039"/>
                  </a:moveTo>
                  <a:lnTo>
                    <a:pt x="1205" y="1039"/>
                  </a:lnTo>
                  <a:lnTo>
                    <a:pt x="1223" y="1030"/>
                  </a:lnTo>
                  <a:lnTo>
                    <a:pt x="1233" y="1024"/>
                  </a:lnTo>
                  <a:lnTo>
                    <a:pt x="1236" y="1021"/>
                  </a:lnTo>
                  <a:lnTo>
                    <a:pt x="1237" y="1017"/>
                  </a:lnTo>
                  <a:lnTo>
                    <a:pt x="1237" y="1017"/>
                  </a:lnTo>
                  <a:lnTo>
                    <a:pt x="1248" y="1015"/>
                  </a:lnTo>
                  <a:lnTo>
                    <a:pt x="1259" y="1012"/>
                  </a:lnTo>
                  <a:lnTo>
                    <a:pt x="1259" y="1012"/>
                  </a:lnTo>
                  <a:lnTo>
                    <a:pt x="1245" y="1021"/>
                  </a:lnTo>
                  <a:lnTo>
                    <a:pt x="1231" y="1028"/>
                  </a:lnTo>
                  <a:lnTo>
                    <a:pt x="1218" y="1034"/>
                  </a:lnTo>
                  <a:lnTo>
                    <a:pt x="1205" y="1039"/>
                  </a:lnTo>
                  <a:lnTo>
                    <a:pt x="1205" y="1039"/>
                  </a:lnTo>
                  <a:close/>
                  <a:moveTo>
                    <a:pt x="1377" y="597"/>
                  </a:moveTo>
                  <a:lnTo>
                    <a:pt x="1377" y="597"/>
                  </a:lnTo>
                  <a:lnTo>
                    <a:pt x="1370" y="627"/>
                  </a:lnTo>
                  <a:lnTo>
                    <a:pt x="1364" y="656"/>
                  </a:lnTo>
                  <a:lnTo>
                    <a:pt x="1358" y="686"/>
                  </a:lnTo>
                  <a:lnTo>
                    <a:pt x="1353" y="716"/>
                  </a:lnTo>
                  <a:lnTo>
                    <a:pt x="1345" y="777"/>
                  </a:lnTo>
                  <a:lnTo>
                    <a:pt x="1339" y="839"/>
                  </a:lnTo>
                  <a:lnTo>
                    <a:pt x="1339" y="839"/>
                  </a:lnTo>
                  <a:lnTo>
                    <a:pt x="1336" y="866"/>
                  </a:lnTo>
                  <a:lnTo>
                    <a:pt x="1331" y="894"/>
                  </a:lnTo>
                  <a:lnTo>
                    <a:pt x="1328" y="907"/>
                  </a:lnTo>
                  <a:lnTo>
                    <a:pt x="1324" y="919"/>
                  </a:lnTo>
                  <a:lnTo>
                    <a:pt x="1321" y="933"/>
                  </a:lnTo>
                  <a:lnTo>
                    <a:pt x="1315" y="943"/>
                  </a:lnTo>
                  <a:lnTo>
                    <a:pt x="1309" y="956"/>
                  </a:lnTo>
                  <a:lnTo>
                    <a:pt x="1301" y="965"/>
                  </a:lnTo>
                  <a:lnTo>
                    <a:pt x="1293" y="975"/>
                  </a:lnTo>
                  <a:lnTo>
                    <a:pt x="1283" y="983"/>
                  </a:lnTo>
                  <a:lnTo>
                    <a:pt x="1272" y="990"/>
                  </a:lnTo>
                  <a:lnTo>
                    <a:pt x="1260" y="996"/>
                  </a:lnTo>
                  <a:lnTo>
                    <a:pt x="1247" y="1001"/>
                  </a:lnTo>
                  <a:lnTo>
                    <a:pt x="1231" y="1004"/>
                  </a:lnTo>
                  <a:lnTo>
                    <a:pt x="1231" y="1004"/>
                  </a:lnTo>
                  <a:lnTo>
                    <a:pt x="1229" y="1004"/>
                  </a:lnTo>
                  <a:lnTo>
                    <a:pt x="1227" y="1005"/>
                  </a:lnTo>
                  <a:lnTo>
                    <a:pt x="1227" y="1005"/>
                  </a:lnTo>
                  <a:lnTo>
                    <a:pt x="1201" y="1006"/>
                  </a:lnTo>
                  <a:lnTo>
                    <a:pt x="1175" y="1006"/>
                  </a:lnTo>
                  <a:lnTo>
                    <a:pt x="1150" y="1004"/>
                  </a:lnTo>
                  <a:lnTo>
                    <a:pt x="1123" y="1001"/>
                  </a:lnTo>
                  <a:lnTo>
                    <a:pt x="1071" y="993"/>
                  </a:lnTo>
                  <a:lnTo>
                    <a:pt x="1046" y="989"/>
                  </a:lnTo>
                  <a:lnTo>
                    <a:pt x="1021" y="986"/>
                  </a:lnTo>
                  <a:lnTo>
                    <a:pt x="1021" y="986"/>
                  </a:lnTo>
                  <a:lnTo>
                    <a:pt x="969" y="981"/>
                  </a:lnTo>
                  <a:lnTo>
                    <a:pt x="916" y="976"/>
                  </a:lnTo>
                  <a:lnTo>
                    <a:pt x="811" y="969"/>
                  </a:lnTo>
                  <a:lnTo>
                    <a:pt x="811" y="969"/>
                  </a:lnTo>
                  <a:lnTo>
                    <a:pt x="790" y="969"/>
                  </a:lnTo>
                  <a:lnTo>
                    <a:pt x="769" y="969"/>
                  </a:lnTo>
                  <a:lnTo>
                    <a:pt x="726" y="971"/>
                  </a:lnTo>
                  <a:lnTo>
                    <a:pt x="684" y="972"/>
                  </a:lnTo>
                  <a:lnTo>
                    <a:pt x="663" y="972"/>
                  </a:lnTo>
                  <a:lnTo>
                    <a:pt x="642" y="971"/>
                  </a:lnTo>
                  <a:lnTo>
                    <a:pt x="642" y="971"/>
                  </a:lnTo>
                  <a:lnTo>
                    <a:pt x="630" y="969"/>
                  </a:lnTo>
                  <a:lnTo>
                    <a:pt x="618" y="966"/>
                  </a:lnTo>
                  <a:lnTo>
                    <a:pt x="608" y="963"/>
                  </a:lnTo>
                  <a:lnTo>
                    <a:pt x="598" y="959"/>
                  </a:lnTo>
                  <a:lnTo>
                    <a:pt x="589" y="954"/>
                  </a:lnTo>
                  <a:lnTo>
                    <a:pt x="580" y="949"/>
                  </a:lnTo>
                  <a:lnTo>
                    <a:pt x="573" y="943"/>
                  </a:lnTo>
                  <a:lnTo>
                    <a:pt x="566" y="937"/>
                  </a:lnTo>
                  <a:lnTo>
                    <a:pt x="559" y="930"/>
                  </a:lnTo>
                  <a:lnTo>
                    <a:pt x="553" y="923"/>
                  </a:lnTo>
                  <a:lnTo>
                    <a:pt x="542" y="905"/>
                  </a:lnTo>
                  <a:lnTo>
                    <a:pt x="531" y="886"/>
                  </a:lnTo>
                  <a:lnTo>
                    <a:pt x="522" y="865"/>
                  </a:lnTo>
                  <a:lnTo>
                    <a:pt x="522" y="865"/>
                  </a:lnTo>
                  <a:lnTo>
                    <a:pt x="522" y="862"/>
                  </a:lnTo>
                  <a:lnTo>
                    <a:pt x="522" y="858"/>
                  </a:lnTo>
                  <a:lnTo>
                    <a:pt x="521" y="856"/>
                  </a:lnTo>
                  <a:lnTo>
                    <a:pt x="520" y="854"/>
                  </a:lnTo>
                  <a:lnTo>
                    <a:pt x="518" y="856"/>
                  </a:lnTo>
                  <a:lnTo>
                    <a:pt x="518" y="856"/>
                  </a:lnTo>
                  <a:lnTo>
                    <a:pt x="509" y="836"/>
                  </a:lnTo>
                  <a:lnTo>
                    <a:pt x="503" y="822"/>
                  </a:lnTo>
                  <a:lnTo>
                    <a:pt x="495" y="806"/>
                  </a:lnTo>
                  <a:lnTo>
                    <a:pt x="486" y="792"/>
                  </a:lnTo>
                  <a:lnTo>
                    <a:pt x="478" y="781"/>
                  </a:lnTo>
                  <a:lnTo>
                    <a:pt x="474" y="776"/>
                  </a:lnTo>
                  <a:lnTo>
                    <a:pt x="469" y="774"/>
                  </a:lnTo>
                  <a:lnTo>
                    <a:pt x="466" y="772"/>
                  </a:lnTo>
                  <a:lnTo>
                    <a:pt x="462" y="772"/>
                  </a:lnTo>
                  <a:lnTo>
                    <a:pt x="462" y="772"/>
                  </a:lnTo>
                  <a:lnTo>
                    <a:pt x="353" y="823"/>
                  </a:lnTo>
                  <a:lnTo>
                    <a:pt x="299" y="848"/>
                  </a:lnTo>
                  <a:lnTo>
                    <a:pt x="246" y="876"/>
                  </a:lnTo>
                  <a:lnTo>
                    <a:pt x="246" y="876"/>
                  </a:lnTo>
                  <a:lnTo>
                    <a:pt x="231" y="884"/>
                  </a:lnTo>
                  <a:lnTo>
                    <a:pt x="217" y="894"/>
                  </a:lnTo>
                  <a:lnTo>
                    <a:pt x="202" y="903"/>
                  </a:lnTo>
                  <a:lnTo>
                    <a:pt x="189" y="913"/>
                  </a:lnTo>
                  <a:lnTo>
                    <a:pt x="164" y="935"/>
                  </a:lnTo>
                  <a:lnTo>
                    <a:pt x="140" y="959"/>
                  </a:lnTo>
                  <a:lnTo>
                    <a:pt x="140" y="959"/>
                  </a:lnTo>
                  <a:lnTo>
                    <a:pt x="118" y="983"/>
                  </a:lnTo>
                  <a:lnTo>
                    <a:pt x="95" y="1006"/>
                  </a:lnTo>
                  <a:lnTo>
                    <a:pt x="83" y="1017"/>
                  </a:lnTo>
                  <a:lnTo>
                    <a:pt x="71" y="1028"/>
                  </a:lnTo>
                  <a:lnTo>
                    <a:pt x="58" y="1037"/>
                  </a:lnTo>
                  <a:lnTo>
                    <a:pt x="43" y="1045"/>
                  </a:lnTo>
                  <a:lnTo>
                    <a:pt x="43" y="1045"/>
                  </a:lnTo>
                  <a:lnTo>
                    <a:pt x="42" y="1037"/>
                  </a:lnTo>
                  <a:lnTo>
                    <a:pt x="42" y="1037"/>
                  </a:lnTo>
                  <a:lnTo>
                    <a:pt x="41" y="1029"/>
                  </a:lnTo>
                  <a:lnTo>
                    <a:pt x="41" y="1029"/>
                  </a:lnTo>
                  <a:lnTo>
                    <a:pt x="42" y="1015"/>
                  </a:lnTo>
                  <a:lnTo>
                    <a:pt x="46" y="1000"/>
                  </a:lnTo>
                  <a:lnTo>
                    <a:pt x="51" y="987"/>
                  </a:lnTo>
                  <a:lnTo>
                    <a:pt x="57" y="974"/>
                  </a:lnTo>
                  <a:lnTo>
                    <a:pt x="64" y="960"/>
                  </a:lnTo>
                  <a:lnTo>
                    <a:pt x="72" y="947"/>
                  </a:lnTo>
                  <a:lnTo>
                    <a:pt x="82" y="935"/>
                  </a:lnTo>
                  <a:lnTo>
                    <a:pt x="93" y="922"/>
                  </a:lnTo>
                  <a:lnTo>
                    <a:pt x="114" y="899"/>
                  </a:lnTo>
                  <a:lnTo>
                    <a:pt x="138" y="877"/>
                  </a:lnTo>
                  <a:lnTo>
                    <a:pt x="161" y="858"/>
                  </a:lnTo>
                  <a:lnTo>
                    <a:pt x="183" y="841"/>
                  </a:lnTo>
                  <a:lnTo>
                    <a:pt x="183" y="841"/>
                  </a:lnTo>
                  <a:lnTo>
                    <a:pt x="216" y="818"/>
                  </a:lnTo>
                  <a:lnTo>
                    <a:pt x="248" y="798"/>
                  </a:lnTo>
                  <a:lnTo>
                    <a:pt x="283" y="780"/>
                  </a:lnTo>
                  <a:lnTo>
                    <a:pt x="300" y="771"/>
                  </a:lnTo>
                  <a:lnTo>
                    <a:pt x="318" y="764"/>
                  </a:lnTo>
                  <a:lnTo>
                    <a:pt x="318" y="764"/>
                  </a:lnTo>
                  <a:lnTo>
                    <a:pt x="355" y="750"/>
                  </a:lnTo>
                  <a:lnTo>
                    <a:pt x="373" y="741"/>
                  </a:lnTo>
                  <a:lnTo>
                    <a:pt x="390" y="733"/>
                  </a:lnTo>
                  <a:lnTo>
                    <a:pt x="390" y="733"/>
                  </a:lnTo>
                  <a:lnTo>
                    <a:pt x="401" y="724"/>
                  </a:lnTo>
                  <a:lnTo>
                    <a:pt x="414" y="711"/>
                  </a:lnTo>
                  <a:lnTo>
                    <a:pt x="420" y="703"/>
                  </a:lnTo>
                  <a:lnTo>
                    <a:pt x="424" y="695"/>
                  </a:lnTo>
                  <a:lnTo>
                    <a:pt x="426" y="689"/>
                  </a:lnTo>
                  <a:lnTo>
                    <a:pt x="426" y="686"/>
                  </a:lnTo>
                  <a:lnTo>
                    <a:pt x="425" y="683"/>
                  </a:lnTo>
                  <a:lnTo>
                    <a:pt x="425" y="683"/>
                  </a:lnTo>
                  <a:lnTo>
                    <a:pt x="427" y="671"/>
                  </a:lnTo>
                  <a:lnTo>
                    <a:pt x="427" y="659"/>
                  </a:lnTo>
                  <a:lnTo>
                    <a:pt x="427" y="659"/>
                  </a:lnTo>
                  <a:lnTo>
                    <a:pt x="427" y="647"/>
                  </a:lnTo>
                  <a:lnTo>
                    <a:pt x="426" y="635"/>
                  </a:lnTo>
                  <a:lnTo>
                    <a:pt x="424" y="623"/>
                  </a:lnTo>
                  <a:lnTo>
                    <a:pt x="421" y="611"/>
                  </a:lnTo>
                  <a:lnTo>
                    <a:pt x="413" y="588"/>
                  </a:lnTo>
                  <a:lnTo>
                    <a:pt x="403" y="567"/>
                  </a:lnTo>
                  <a:lnTo>
                    <a:pt x="392" y="544"/>
                  </a:lnTo>
                  <a:lnTo>
                    <a:pt x="382" y="522"/>
                  </a:lnTo>
                  <a:lnTo>
                    <a:pt x="371" y="500"/>
                  </a:lnTo>
                  <a:lnTo>
                    <a:pt x="360" y="479"/>
                  </a:lnTo>
                  <a:lnTo>
                    <a:pt x="360" y="479"/>
                  </a:lnTo>
                  <a:lnTo>
                    <a:pt x="343" y="438"/>
                  </a:lnTo>
                  <a:lnTo>
                    <a:pt x="332" y="412"/>
                  </a:lnTo>
                  <a:lnTo>
                    <a:pt x="323" y="385"/>
                  </a:lnTo>
                  <a:lnTo>
                    <a:pt x="313" y="357"/>
                  </a:lnTo>
                  <a:lnTo>
                    <a:pt x="305" y="329"/>
                  </a:lnTo>
                  <a:lnTo>
                    <a:pt x="300" y="303"/>
                  </a:lnTo>
                  <a:lnTo>
                    <a:pt x="297" y="290"/>
                  </a:lnTo>
                  <a:lnTo>
                    <a:pt x="297" y="279"/>
                  </a:lnTo>
                  <a:lnTo>
                    <a:pt x="297" y="279"/>
                  </a:lnTo>
                  <a:lnTo>
                    <a:pt x="297" y="268"/>
                  </a:lnTo>
                  <a:lnTo>
                    <a:pt x="300" y="258"/>
                  </a:lnTo>
                  <a:lnTo>
                    <a:pt x="305" y="249"/>
                  </a:lnTo>
                  <a:lnTo>
                    <a:pt x="307" y="244"/>
                  </a:lnTo>
                  <a:lnTo>
                    <a:pt x="311" y="240"/>
                  </a:lnTo>
                  <a:lnTo>
                    <a:pt x="311" y="240"/>
                  </a:lnTo>
                  <a:lnTo>
                    <a:pt x="313" y="243"/>
                  </a:lnTo>
                  <a:lnTo>
                    <a:pt x="317" y="243"/>
                  </a:lnTo>
                  <a:lnTo>
                    <a:pt x="321" y="243"/>
                  </a:lnTo>
                  <a:lnTo>
                    <a:pt x="327" y="241"/>
                  </a:lnTo>
                  <a:lnTo>
                    <a:pt x="344" y="235"/>
                  </a:lnTo>
                  <a:lnTo>
                    <a:pt x="366" y="227"/>
                  </a:lnTo>
                  <a:lnTo>
                    <a:pt x="391" y="215"/>
                  </a:lnTo>
                  <a:lnTo>
                    <a:pt x="418" y="202"/>
                  </a:lnTo>
                  <a:lnTo>
                    <a:pt x="478" y="169"/>
                  </a:lnTo>
                  <a:lnTo>
                    <a:pt x="538" y="134"/>
                  </a:lnTo>
                  <a:lnTo>
                    <a:pt x="593" y="103"/>
                  </a:lnTo>
                  <a:lnTo>
                    <a:pt x="658" y="63"/>
                  </a:lnTo>
                  <a:lnTo>
                    <a:pt x="658" y="63"/>
                  </a:lnTo>
                  <a:lnTo>
                    <a:pt x="678" y="52"/>
                  </a:lnTo>
                  <a:lnTo>
                    <a:pt x="698" y="41"/>
                  </a:lnTo>
                  <a:lnTo>
                    <a:pt x="719" y="32"/>
                  </a:lnTo>
                  <a:lnTo>
                    <a:pt x="740" y="23"/>
                  </a:lnTo>
                  <a:lnTo>
                    <a:pt x="761" y="17"/>
                  </a:lnTo>
                  <a:lnTo>
                    <a:pt x="784" y="14"/>
                  </a:lnTo>
                  <a:lnTo>
                    <a:pt x="807" y="11"/>
                  </a:lnTo>
                  <a:lnTo>
                    <a:pt x="817" y="13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50" y="17"/>
                  </a:lnTo>
                  <a:lnTo>
                    <a:pt x="870" y="22"/>
                  </a:lnTo>
                  <a:lnTo>
                    <a:pt x="890" y="29"/>
                  </a:lnTo>
                  <a:lnTo>
                    <a:pt x="909" y="38"/>
                  </a:lnTo>
                  <a:lnTo>
                    <a:pt x="928" y="46"/>
                  </a:lnTo>
                  <a:lnTo>
                    <a:pt x="946" y="57"/>
                  </a:lnTo>
                  <a:lnTo>
                    <a:pt x="982" y="78"/>
                  </a:lnTo>
                  <a:lnTo>
                    <a:pt x="982" y="78"/>
                  </a:lnTo>
                  <a:lnTo>
                    <a:pt x="1023" y="102"/>
                  </a:lnTo>
                  <a:lnTo>
                    <a:pt x="1064" y="126"/>
                  </a:lnTo>
                  <a:lnTo>
                    <a:pt x="1147" y="171"/>
                  </a:lnTo>
                  <a:lnTo>
                    <a:pt x="1188" y="196"/>
                  </a:lnTo>
                  <a:lnTo>
                    <a:pt x="1229" y="221"/>
                  </a:lnTo>
                  <a:lnTo>
                    <a:pt x="1268" y="247"/>
                  </a:lnTo>
                  <a:lnTo>
                    <a:pt x="1305" y="276"/>
                  </a:lnTo>
                  <a:lnTo>
                    <a:pt x="1305" y="276"/>
                  </a:lnTo>
                  <a:lnTo>
                    <a:pt x="1322" y="290"/>
                  </a:lnTo>
                  <a:lnTo>
                    <a:pt x="1339" y="304"/>
                  </a:lnTo>
                  <a:lnTo>
                    <a:pt x="1355" y="318"/>
                  </a:lnTo>
                  <a:lnTo>
                    <a:pt x="1370" y="334"/>
                  </a:lnTo>
                  <a:lnTo>
                    <a:pt x="1383" y="352"/>
                  </a:lnTo>
                  <a:lnTo>
                    <a:pt x="1388" y="361"/>
                  </a:lnTo>
                  <a:lnTo>
                    <a:pt x="1393" y="370"/>
                  </a:lnTo>
                  <a:lnTo>
                    <a:pt x="1398" y="380"/>
                  </a:lnTo>
                  <a:lnTo>
                    <a:pt x="1401" y="391"/>
                  </a:lnTo>
                  <a:lnTo>
                    <a:pt x="1404" y="400"/>
                  </a:lnTo>
                  <a:lnTo>
                    <a:pt x="1406" y="411"/>
                  </a:lnTo>
                  <a:lnTo>
                    <a:pt x="1406" y="411"/>
                  </a:lnTo>
                  <a:lnTo>
                    <a:pt x="1407" y="435"/>
                  </a:lnTo>
                  <a:lnTo>
                    <a:pt x="1407" y="458"/>
                  </a:lnTo>
                  <a:lnTo>
                    <a:pt x="1405" y="482"/>
                  </a:lnTo>
                  <a:lnTo>
                    <a:pt x="1401" y="505"/>
                  </a:lnTo>
                  <a:lnTo>
                    <a:pt x="1395" y="528"/>
                  </a:lnTo>
                  <a:lnTo>
                    <a:pt x="1390" y="551"/>
                  </a:lnTo>
                  <a:lnTo>
                    <a:pt x="1377" y="597"/>
                  </a:lnTo>
                  <a:lnTo>
                    <a:pt x="1377" y="597"/>
                  </a:lnTo>
                  <a:close/>
                </a:path>
              </a:pathLst>
            </a:custGeom>
            <a:solidFill>
              <a:srgbClr val="F7B63E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484556" y="2577960"/>
            <a:ext cx="3101537" cy="1946616"/>
            <a:chOff x="4484556" y="2577960"/>
            <a:chExt cx="3101537" cy="1946616"/>
          </a:xfrm>
        </p:grpSpPr>
        <p:sp>
          <p:nvSpPr>
            <p:cNvPr id="35" name="文本框 34"/>
            <p:cNvSpPr txBox="1"/>
            <p:nvPr/>
          </p:nvSpPr>
          <p:spPr>
            <a:xfrm>
              <a:off x="5557585" y="3008646"/>
              <a:ext cx="202850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FF3E3E"/>
                  </a:solidFill>
                  <a:latin typeface="Arial Black" panose="020B0A04020102020204" pitchFamily="34" charset="0"/>
                  <a:ea typeface="迷你简卡通" pitchFamily="65" charset="-122"/>
                  <a:cs typeface="Aharoni" panose="02010803020104030203" pitchFamily="2" charset="-79"/>
                </a:rPr>
                <a:t>02</a:t>
              </a:r>
              <a:endParaRPr lang="zh-CN" altLang="en-US" sz="6600" dirty="0">
                <a:solidFill>
                  <a:srgbClr val="FF3E3E"/>
                </a:solidFill>
                <a:latin typeface="Arial Black" panose="020B0A04020102020204" pitchFamily="34" charset="0"/>
                <a:ea typeface="迷你简卡通" pitchFamily="65" charset="-122"/>
                <a:cs typeface="Aharoni" panose="02010803020104030203" pitchFamily="2" charset="-79"/>
              </a:endParaRPr>
            </a:p>
          </p:txBody>
        </p:sp>
        <p:sp>
          <p:nvSpPr>
            <p:cNvPr id="36" name="Freeform 49"/>
            <p:cNvSpPr>
              <a:spLocks noEditPoints="1"/>
            </p:cNvSpPr>
            <p:nvPr/>
          </p:nvSpPr>
          <p:spPr bwMode="auto">
            <a:xfrm>
              <a:off x="4484556" y="2577960"/>
              <a:ext cx="2852970" cy="1946616"/>
            </a:xfrm>
            <a:custGeom>
              <a:avLst/>
              <a:gdLst>
                <a:gd name="T0" fmla="*/ 336 w 1420"/>
                <a:gd name="T1" fmla="*/ 215 h 1076"/>
                <a:gd name="T2" fmla="*/ 247 w 1420"/>
                <a:gd name="T3" fmla="*/ 269 h 1076"/>
                <a:gd name="T4" fmla="*/ 339 w 1420"/>
                <a:gd name="T5" fmla="*/ 658 h 1076"/>
                <a:gd name="T6" fmla="*/ 4 w 1420"/>
                <a:gd name="T7" fmla="*/ 999 h 1076"/>
                <a:gd name="T8" fmla="*/ 71 w 1420"/>
                <a:gd name="T9" fmla="*/ 1045 h 1076"/>
                <a:gd name="T10" fmla="*/ 430 w 1420"/>
                <a:gd name="T11" fmla="*/ 846 h 1076"/>
                <a:gd name="T12" fmla="*/ 621 w 1420"/>
                <a:gd name="T13" fmla="*/ 1030 h 1076"/>
                <a:gd name="T14" fmla="*/ 1168 w 1420"/>
                <a:gd name="T15" fmla="*/ 1058 h 1076"/>
                <a:gd name="T16" fmla="*/ 1418 w 1420"/>
                <a:gd name="T17" fmla="*/ 477 h 1076"/>
                <a:gd name="T18" fmla="*/ 285 w 1420"/>
                <a:gd name="T19" fmla="*/ 309 h 1076"/>
                <a:gd name="T20" fmla="*/ 235 w 1420"/>
                <a:gd name="T21" fmla="*/ 317 h 1076"/>
                <a:gd name="T22" fmla="*/ 255 w 1420"/>
                <a:gd name="T23" fmla="*/ 410 h 1076"/>
                <a:gd name="T24" fmla="*/ 262 w 1420"/>
                <a:gd name="T25" fmla="*/ 418 h 1076"/>
                <a:gd name="T26" fmla="*/ 272 w 1420"/>
                <a:gd name="T27" fmla="*/ 467 h 1076"/>
                <a:gd name="T28" fmla="*/ 333 w 1420"/>
                <a:gd name="T29" fmla="*/ 444 h 1076"/>
                <a:gd name="T30" fmla="*/ 289 w 1420"/>
                <a:gd name="T31" fmla="*/ 439 h 1076"/>
                <a:gd name="T32" fmla="*/ 331 w 1420"/>
                <a:gd name="T33" fmla="*/ 457 h 1076"/>
                <a:gd name="T34" fmla="*/ 355 w 1420"/>
                <a:gd name="T35" fmla="*/ 550 h 1076"/>
                <a:gd name="T36" fmla="*/ 329 w 1420"/>
                <a:gd name="T37" fmla="*/ 494 h 1076"/>
                <a:gd name="T38" fmla="*/ 320 w 1420"/>
                <a:gd name="T39" fmla="*/ 546 h 1076"/>
                <a:gd name="T40" fmla="*/ 350 w 1420"/>
                <a:gd name="T41" fmla="*/ 611 h 1076"/>
                <a:gd name="T42" fmla="*/ 350 w 1420"/>
                <a:gd name="T43" fmla="*/ 644 h 1076"/>
                <a:gd name="T44" fmla="*/ 379 w 1420"/>
                <a:gd name="T45" fmla="*/ 723 h 1076"/>
                <a:gd name="T46" fmla="*/ 411 w 1420"/>
                <a:gd name="T47" fmla="*/ 629 h 1076"/>
                <a:gd name="T48" fmla="*/ 365 w 1420"/>
                <a:gd name="T49" fmla="*/ 679 h 1076"/>
                <a:gd name="T50" fmla="*/ 373 w 1420"/>
                <a:gd name="T51" fmla="*/ 700 h 1076"/>
                <a:gd name="T52" fmla="*/ 368 w 1420"/>
                <a:gd name="T53" fmla="*/ 718 h 1076"/>
                <a:gd name="T54" fmla="*/ 193 w 1420"/>
                <a:gd name="T55" fmla="*/ 809 h 1076"/>
                <a:gd name="T56" fmla="*/ 252 w 1420"/>
                <a:gd name="T57" fmla="*/ 778 h 1076"/>
                <a:gd name="T58" fmla="*/ 193 w 1420"/>
                <a:gd name="T59" fmla="*/ 774 h 1076"/>
                <a:gd name="T60" fmla="*/ 71 w 1420"/>
                <a:gd name="T61" fmla="*/ 874 h 1076"/>
                <a:gd name="T62" fmla="*/ 13 w 1420"/>
                <a:gd name="T63" fmla="*/ 1006 h 1076"/>
                <a:gd name="T64" fmla="*/ 28 w 1420"/>
                <a:gd name="T65" fmla="*/ 983 h 1076"/>
                <a:gd name="T66" fmla="*/ 153 w 1420"/>
                <a:gd name="T67" fmla="*/ 845 h 1076"/>
                <a:gd name="T68" fmla="*/ 471 w 1420"/>
                <a:gd name="T69" fmla="*/ 813 h 1076"/>
                <a:gd name="T70" fmla="*/ 456 w 1420"/>
                <a:gd name="T71" fmla="*/ 811 h 1076"/>
                <a:gd name="T72" fmla="*/ 457 w 1420"/>
                <a:gd name="T73" fmla="*/ 872 h 1076"/>
                <a:gd name="T74" fmla="*/ 551 w 1420"/>
                <a:gd name="T75" fmla="*/ 992 h 1076"/>
                <a:gd name="T76" fmla="*/ 565 w 1420"/>
                <a:gd name="T77" fmla="*/ 958 h 1076"/>
                <a:gd name="T78" fmla="*/ 532 w 1420"/>
                <a:gd name="T79" fmla="*/ 919 h 1076"/>
                <a:gd name="T80" fmla="*/ 496 w 1420"/>
                <a:gd name="T81" fmla="*/ 877 h 1076"/>
                <a:gd name="T82" fmla="*/ 501 w 1420"/>
                <a:gd name="T83" fmla="*/ 960 h 1076"/>
                <a:gd name="T84" fmla="*/ 542 w 1420"/>
                <a:gd name="T85" fmla="*/ 1007 h 1076"/>
                <a:gd name="T86" fmla="*/ 584 w 1420"/>
                <a:gd name="T87" fmla="*/ 1007 h 1076"/>
                <a:gd name="T88" fmla="*/ 634 w 1420"/>
                <a:gd name="T89" fmla="*/ 1007 h 1076"/>
                <a:gd name="T90" fmla="*/ 709 w 1420"/>
                <a:gd name="T91" fmla="*/ 987 h 1076"/>
                <a:gd name="T92" fmla="*/ 752 w 1420"/>
                <a:gd name="T93" fmla="*/ 1009 h 1076"/>
                <a:gd name="T94" fmla="*/ 825 w 1420"/>
                <a:gd name="T95" fmla="*/ 1005 h 1076"/>
                <a:gd name="T96" fmla="*/ 863 w 1420"/>
                <a:gd name="T97" fmla="*/ 1012 h 1076"/>
                <a:gd name="T98" fmla="*/ 967 w 1420"/>
                <a:gd name="T99" fmla="*/ 999 h 1076"/>
                <a:gd name="T100" fmla="*/ 967 w 1420"/>
                <a:gd name="T101" fmla="*/ 1028 h 1076"/>
                <a:gd name="T102" fmla="*/ 1003 w 1420"/>
                <a:gd name="T103" fmla="*/ 1012 h 1076"/>
                <a:gd name="T104" fmla="*/ 1047 w 1420"/>
                <a:gd name="T105" fmla="*/ 1018 h 1076"/>
                <a:gd name="T106" fmla="*/ 1088 w 1420"/>
                <a:gd name="T107" fmla="*/ 1034 h 1076"/>
                <a:gd name="T108" fmla="*/ 1128 w 1420"/>
                <a:gd name="T109" fmla="*/ 1042 h 1076"/>
                <a:gd name="T110" fmla="*/ 1193 w 1420"/>
                <a:gd name="T111" fmla="*/ 1042 h 1076"/>
                <a:gd name="T112" fmla="*/ 1309 w 1420"/>
                <a:gd name="T113" fmla="*/ 956 h 1076"/>
                <a:gd name="T114" fmla="*/ 598 w 1420"/>
                <a:gd name="T115" fmla="*/ 959 h 1076"/>
                <a:gd name="T116" fmla="*/ 189 w 1420"/>
                <a:gd name="T117" fmla="*/ 913 h 1076"/>
                <a:gd name="T118" fmla="*/ 355 w 1420"/>
                <a:gd name="T119" fmla="*/ 750 h 1076"/>
                <a:gd name="T120" fmla="*/ 297 w 1420"/>
                <a:gd name="T121" fmla="*/ 279 h 1076"/>
                <a:gd name="T122" fmla="*/ 928 w 1420"/>
                <a:gd name="T123" fmla="*/ 46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20" h="1076">
                  <a:moveTo>
                    <a:pt x="1160" y="164"/>
                  </a:moveTo>
                  <a:lnTo>
                    <a:pt x="1160" y="164"/>
                  </a:lnTo>
                  <a:lnTo>
                    <a:pt x="1097" y="127"/>
                  </a:lnTo>
                  <a:lnTo>
                    <a:pt x="1033" y="88"/>
                  </a:lnTo>
                  <a:lnTo>
                    <a:pt x="1002" y="69"/>
                  </a:lnTo>
                  <a:lnTo>
                    <a:pt x="969" y="51"/>
                  </a:lnTo>
                  <a:lnTo>
                    <a:pt x="937" y="35"/>
                  </a:lnTo>
                  <a:lnTo>
                    <a:pt x="903" y="20"/>
                  </a:lnTo>
                  <a:lnTo>
                    <a:pt x="903" y="20"/>
                  </a:lnTo>
                  <a:lnTo>
                    <a:pt x="885" y="13"/>
                  </a:lnTo>
                  <a:lnTo>
                    <a:pt x="868" y="8"/>
                  </a:lnTo>
                  <a:lnTo>
                    <a:pt x="850" y="4"/>
                  </a:lnTo>
                  <a:lnTo>
                    <a:pt x="833" y="2"/>
                  </a:lnTo>
                  <a:lnTo>
                    <a:pt x="817" y="0"/>
                  </a:lnTo>
                  <a:lnTo>
                    <a:pt x="801" y="0"/>
                  </a:lnTo>
                  <a:lnTo>
                    <a:pt x="784" y="2"/>
                  </a:lnTo>
                  <a:lnTo>
                    <a:pt x="768" y="4"/>
                  </a:lnTo>
                  <a:lnTo>
                    <a:pt x="752" y="8"/>
                  </a:lnTo>
                  <a:lnTo>
                    <a:pt x="737" y="13"/>
                  </a:lnTo>
                  <a:lnTo>
                    <a:pt x="720" y="17"/>
                  </a:lnTo>
                  <a:lnTo>
                    <a:pt x="704" y="25"/>
                  </a:lnTo>
                  <a:lnTo>
                    <a:pt x="673" y="40"/>
                  </a:lnTo>
                  <a:lnTo>
                    <a:pt x="642" y="58"/>
                  </a:lnTo>
                  <a:lnTo>
                    <a:pt x="642" y="58"/>
                  </a:lnTo>
                  <a:lnTo>
                    <a:pt x="571" y="100"/>
                  </a:lnTo>
                  <a:lnTo>
                    <a:pt x="500" y="143"/>
                  </a:lnTo>
                  <a:lnTo>
                    <a:pt x="463" y="163"/>
                  </a:lnTo>
                  <a:lnTo>
                    <a:pt x="427" y="181"/>
                  </a:lnTo>
                  <a:lnTo>
                    <a:pt x="390" y="199"/>
                  </a:lnTo>
                  <a:lnTo>
                    <a:pt x="352" y="215"/>
                  </a:lnTo>
                  <a:lnTo>
                    <a:pt x="352" y="215"/>
                  </a:lnTo>
                  <a:lnTo>
                    <a:pt x="349" y="214"/>
                  </a:lnTo>
                  <a:lnTo>
                    <a:pt x="349" y="214"/>
                  </a:lnTo>
                  <a:lnTo>
                    <a:pt x="336" y="215"/>
                  </a:lnTo>
                  <a:lnTo>
                    <a:pt x="325" y="217"/>
                  </a:lnTo>
                  <a:lnTo>
                    <a:pt x="314" y="222"/>
                  </a:lnTo>
                  <a:lnTo>
                    <a:pt x="306" y="228"/>
                  </a:lnTo>
                  <a:lnTo>
                    <a:pt x="299" y="235"/>
                  </a:lnTo>
                  <a:lnTo>
                    <a:pt x="293" y="245"/>
                  </a:lnTo>
                  <a:lnTo>
                    <a:pt x="289" y="256"/>
                  </a:lnTo>
                  <a:lnTo>
                    <a:pt x="288" y="268"/>
                  </a:lnTo>
                  <a:lnTo>
                    <a:pt x="288" y="268"/>
                  </a:lnTo>
                  <a:lnTo>
                    <a:pt x="287" y="265"/>
                  </a:lnTo>
                  <a:lnTo>
                    <a:pt x="284" y="264"/>
                  </a:lnTo>
                  <a:lnTo>
                    <a:pt x="282" y="265"/>
                  </a:lnTo>
                  <a:lnTo>
                    <a:pt x="279" y="267"/>
                  </a:lnTo>
                  <a:lnTo>
                    <a:pt x="274" y="271"/>
                  </a:lnTo>
                  <a:lnTo>
                    <a:pt x="271" y="276"/>
                  </a:lnTo>
                  <a:lnTo>
                    <a:pt x="271" y="276"/>
                  </a:lnTo>
                  <a:lnTo>
                    <a:pt x="277" y="267"/>
                  </a:lnTo>
                  <a:lnTo>
                    <a:pt x="284" y="253"/>
                  </a:lnTo>
                  <a:lnTo>
                    <a:pt x="287" y="247"/>
                  </a:lnTo>
                  <a:lnTo>
                    <a:pt x="288" y="244"/>
                  </a:lnTo>
                  <a:lnTo>
                    <a:pt x="287" y="244"/>
                  </a:lnTo>
                  <a:lnTo>
                    <a:pt x="285" y="244"/>
                  </a:lnTo>
                  <a:lnTo>
                    <a:pt x="281" y="246"/>
                  </a:lnTo>
                  <a:lnTo>
                    <a:pt x="281" y="246"/>
                  </a:lnTo>
                  <a:lnTo>
                    <a:pt x="281" y="246"/>
                  </a:lnTo>
                  <a:lnTo>
                    <a:pt x="281" y="246"/>
                  </a:lnTo>
                  <a:lnTo>
                    <a:pt x="282" y="243"/>
                  </a:lnTo>
                  <a:lnTo>
                    <a:pt x="281" y="241"/>
                  </a:lnTo>
                  <a:lnTo>
                    <a:pt x="281" y="241"/>
                  </a:lnTo>
                  <a:lnTo>
                    <a:pt x="277" y="241"/>
                  </a:lnTo>
                  <a:lnTo>
                    <a:pt x="272" y="244"/>
                  </a:lnTo>
                  <a:lnTo>
                    <a:pt x="262" y="250"/>
                  </a:lnTo>
                  <a:lnTo>
                    <a:pt x="256" y="256"/>
                  </a:lnTo>
                  <a:lnTo>
                    <a:pt x="256" y="256"/>
                  </a:lnTo>
                  <a:lnTo>
                    <a:pt x="247" y="269"/>
                  </a:lnTo>
                  <a:lnTo>
                    <a:pt x="238" y="282"/>
                  </a:lnTo>
                  <a:lnTo>
                    <a:pt x="232" y="297"/>
                  </a:lnTo>
                  <a:lnTo>
                    <a:pt x="228" y="311"/>
                  </a:lnTo>
                  <a:lnTo>
                    <a:pt x="225" y="327"/>
                  </a:lnTo>
                  <a:lnTo>
                    <a:pt x="225" y="341"/>
                  </a:lnTo>
                  <a:lnTo>
                    <a:pt x="228" y="358"/>
                  </a:lnTo>
                  <a:lnTo>
                    <a:pt x="231" y="375"/>
                  </a:lnTo>
                  <a:lnTo>
                    <a:pt x="231" y="375"/>
                  </a:lnTo>
                  <a:lnTo>
                    <a:pt x="231" y="379"/>
                  </a:lnTo>
                  <a:lnTo>
                    <a:pt x="231" y="380"/>
                  </a:lnTo>
                  <a:lnTo>
                    <a:pt x="232" y="382"/>
                  </a:lnTo>
                  <a:lnTo>
                    <a:pt x="232" y="382"/>
                  </a:lnTo>
                  <a:lnTo>
                    <a:pt x="243" y="415"/>
                  </a:lnTo>
                  <a:lnTo>
                    <a:pt x="254" y="448"/>
                  </a:lnTo>
                  <a:lnTo>
                    <a:pt x="267" y="481"/>
                  </a:lnTo>
                  <a:lnTo>
                    <a:pt x="281" y="512"/>
                  </a:lnTo>
                  <a:lnTo>
                    <a:pt x="281" y="512"/>
                  </a:lnTo>
                  <a:lnTo>
                    <a:pt x="278" y="518"/>
                  </a:lnTo>
                  <a:lnTo>
                    <a:pt x="278" y="526"/>
                  </a:lnTo>
                  <a:lnTo>
                    <a:pt x="278" y="528"/>
                  </a:lnTo>
                  <a:lnTo>
                    <a:pt x="281" y="529"/>
                  </a:lnTo>
                  <a:lnTo>
                    <a:pt x="283" y="530"/>
                  </a:lnTo>
                  <a:lnTo>
                    <a:pt x="287" y="529"/>
                  </a:lnTo>
                  <a:lnTo>
                    <a:pt x="287" y="529"/>
                  </a:lnTo>
                  <a:lnTo>
                    <a:pt x="300" y="559"/>
                  </a:lnTo>
                  <a:lnTo>
                    <a:pt x="312" y="591"/>
                  </a:lnTo>
                  <a:lnTo>
                    <a:pt x="324" y="621"/>
                  </a:lnTo>
                  <a:lnTo>
                    <a:pt x="337" y="651"/>
                  </a:lnTo>
                  <a:lnTo>
                    <a:pt x="337" y="651"/>
                  </a:lnTo>
                  <a:lnTo>
                    <a:pt x="336" y="653"/>
                  </a:lnTo>
                  <a:lnTo>
                    <a:pt x="337" y="656"/>
                  </a:lnTo>
                  <a:lnTo>
                    <a:pt x="338" y="657"/>
                  </a:lnTo>
                  <a:lnTo>
                    <a:pt x="339" y="658"/>
                  </a:lnTo>
                  <a:lnTo>
                    <a:pt x="339" y="658"/>
                  </a:lnTo>
                  <a:lnTo>
                    <a:pt x="344" y="666"/>
                  </a:lnTo>
                  <a:lnTo>
                    <a:pt x="344" y="666"/>
                  </a:lnTo>
                  <a:lnTo>
                    <a:pt x="339" y="677"/>
                  </a:lnTo>
                  <a:lnTo>
                    <a:pt x="339" y="677"/>
                  </a:lnTo>
                  <a:lnTo>
                    <a:pt x="330" y="688"/>
                  </a:lnTo>
                  <a:lnTo>
                    <a:pt x="320" y="697"/>
                  </a:lnTo>
                  <a:lnTo>
                    <a:pt x="309" y="705"/>
                  </a:lnTo>
                  <a:lnTo>
                    <a:pt x="299" y="713"/>
                  </a:lnTo>
                  <a:lnTo>
                    <a:pt x="273" y="727"/>
                  </a:lnTo>
                  <a:lnTo>
                    <a:pt x="248" y="739"/>
                  </a:lnTo>
                  <a:lnTo>
                    <a:pt x="196" y="763"/>
                  </a:lnTo>
                  <a:lnTo>
                    <a:pt x="172" y="776"/>
                  </a:lnTo>
                  <a:lnTo>
                    <a:pt x="160" y="783"/>
                  </a:lnTo>
                  <a:lnTo>
                    <a:pt x="149" y="792"/>
                  </a:lnTo>
                  <a:lnTo>
                    <a:pt x="149" y="792"/>
                  </a:lnTo>
                  <a:lnTo>
                    <a:pt x="129" y="806"/>
                  </a:lnTo>
                  <a:lnTo>
                    <a:pt x="107" y="823"/>
                  </a:lnTo>
                  <a:lnTo>
                    <a:pt x="87" y="841"/>
                  </a:lnTo>
                  <a:lnTo>
                    <a:pt x="67" y="860"/>
                  </a:lnTo>
                  <a:lnTo>
                    <a:pt x="49" y="881"/>
                  </a:lnTo>
                  <a:lnTo>
                    <a:pt x="41" y="892"/>
                  </a:lnTo>
                  <a:lnTo>
                    <a:pt x="33" y="903"/>
                  </a:lnTo>
                  <a:lnTo>
                    <a:pt x="27" y="913"/>
                  </a:lnTo>
                  <a:lnTo>
                    <a:pt x="20" y="925"/>
                  </a:lnTo>
                  <a:lnTo>
                    <a:pt x="14" y="937"/>
                  </a:lnTo>
                  <a:lnTo>
                    <a:pt x="11" y="949"/>
                  </a:lnTo>
                  <a:lnTo>
                    <a:pt x="11" y="949"/>
                  </a:lnTo>
                  <a:lnTo>
                    <a:pt x="8" y="952"/>
                  </a:lnTo>
                  <a:lnTo>
                    <a:pt x="7" y="954"/>
                  </a:lnTo>
                  <a:lnTo>
                    <a:pt x="6" y="957"/>
                  </a:lnTo>
                  <a:lnTo>
                    <a:pt x="8" y="959"/>
                  </a:lnTo>
                  <a:lnTo>
                    <a:pt x="8" y="959"/>
                  </a:lnTo>
                  <a:lnTo>
                    <a:pt x="6" y="976"/>
                  </a:lnTo>
                  <a:lnTo>
                    <a:pt x="4" y="999"/>
                  </a:lnTo>
                  <a:lnTo>
                    <a:pt x="4" y="999"/>
                  </a:lnTo>
                  <a:lnTo>
                    <a:pt x="2" y="1002"/>
                  </a:lnTo>
                  <a:lnTo>
                    <a:pt x="0" y="1006"/>
                  </a:lnTo>
                  <a:lnTo>
                    <a:pt x="0" y="1010"/>
                  </a:lnTo>
                  <a:lnTo>
                    <a:pt x="1" y="1011"/>
                  </a:lnTo>
                  <a:lnTo>
                    <a:pt x="4" y="1012"/>
                  </a:lnTo>
                  <a:lnTo>
                    <a:pt x="4" y="1012"/>
                  </a:lnTo>
                  <a:lnTo>
                    <a:pt x="4" y="1024"/>
                  </a:lnTo>
                  <a:lnTo>
                    <a:pt x="5" y="1037"/>
                  </a:lnTo>
                  <a:lnTo>
                    <a:pt x="5" y="1037"/>
                  </a:lnTo>
                  <a:lnTo>
                    <a:pt x="5" y="1040"/>
                  </a:lnTo>
                  <a:lnTo>
                    <a:pt x="5" y="1040"/>
                  </a:lnTo>
                  <a:lnTo>
                    <a:pt x="7" y="1051"/>
                  </a:lnTo>
                  <a:lnTo>
                    <a:pt x="11" y="1063"/>
                  </a:lnTo>
                  <a:lnTo>
                    <a:pt x="13" y="1068"/>
                  </a:lnTo>
                  <a:lnTo>
                    <a:pt x="17" y="1072"/>
                  </a:lnTo>
                  <a:lnTo>
                    <a:pt x="22" y="1075"/>
                  </a:lnTo>
                  <a:lnTo>
                    <a:pt x="28" y="1076"/>
                  </a:lnTo>
                  <a:lnTo>
                    <a:pt x="28" y="1076"/>
                  </a:lnTo>
                  <a:lnTo>
                    <a:pt x="30" y="1076"/>
                  </a:lnTo>
                  <a:lnTo>
                    <a:pt x="33" y="1075"/>
                  </a:lnTo>
                  <a:lnTo>
                    <a:pt x="34" y="1074"/>
                  </a:lnTo>
                  <a:lnTo>
                    <a:pt x="34" y="1072"/>
                  </a:lnTo>
                  <a:lnTo>
                    <a:pt x="31" y="1069"/>
                  </a:lnTo>
                  <a:lnTo>
                    <a:pt x="27" y="1066"/>
                  </a:lnTo>
                  <a:lnTo>
                    <a:pt x="27" y="1066"/>
                  </a:lnTo>
                  <a:lnTo>
                    <a:pt x="35" y="1065"/>
                  </a:lnTo>
                  <a:lnTo>
                    <a:pt x="46" y="1063"/>
                  </a:lnTo>
                  <a:lnTo>
                    <a:pt x="52" y="1060"/>
                  </a:lnTo>
                  <a:lnTo>
                    <a:pt x="55" y="1058"/>
                  </a:lnTo>
                  <a:lnTo>
                    <a:pt x="59" y="1055"/>
                  </a:lnTo>
                  <a:lnTo>
                    <a:pt x="60" y="1052"/>
                  </a:lnTo>
                  <a:lnTo>
                    <a:pt x="60" y="1052"/>
                  </a:lnTo>
                  <a:lnTo>
                    <a:pt x="71" y="1045"/>
                  </a:lnTo>
                  <a:lnTo>
                    <a:pt x="81" y="1036"/>
                  </a:lnTo>
                  <a:lnTo>
                    <a:pt x="101" y="1019"/>
                  </a:lnTo>
                  <a:lnTo>
                    <a:pt x="119" y="1001"/>
                  </a:lnTo>
                  <a:lnTo>
                    <a:pt x="137" y="982"/>
                  </a:lnTo>
                  <a:lnTo>
                    <a:pt x="155" y="962"/>
                  </a:lnTo>
                  <a:lnTo>
                    <a:pt x="173" y="943"/>
                  </a:lnTo>
                  <a:lnTo>
                    <a:pt x="193" y="925"/>
                  </a:lnTo>
                  <a:lnTo>
                    <a:pt x="203" y="918"/>
                  </a:lnTo>
                  <a:lnTo>
                    <a:pt x="214" y="910"/>
                  </a:lnTo>
                  <a:lnTo>
                    <a:pt x="214" y="910"/>
                  </a:lnTo>
                  <a:lnTo>
                    <a:pt x="241" y="893"/>
                  </a:lnTo>
                  <a:lnTo>
                    <a:pt x="268" y="877"/>
                  </a:lnTo>
                  <a:lnTo>
                    <a:pt x="297" y="863"/>
                  </a:lnTo>
                  <a:lnTo>
                    <a:pt x="326" y="850"/>
                  </a:lnTo>
                  <a:lnTo>
                    <a:pt x="385" y="823"/>
                  </a:lnTo>
                  <a:lnTo>
                    <a:pt x="443" y="797"/>
                  </a:lnTo>
                  <a:lnTo>
                    <a:pt x="443" y="797"/>
                  </a:lnTo>
                  <a:lnTo>
                    <a:pt x="437" y="803"/>
                  </a:lnTo>
                  <a:lnTo>
                    <a:pt x="432" y="807"/>
                  </a:lnTo>
                  <a:lnTo>
                    <a:pt x="429" y="811"/>
                  </a:lnTo>
                  <a:lnTo>
                    <a:pt x="427" y="815"/>
                  </a:lnTo>
                  <a:lnTo>
                    <a:pt x="429" y="816"/>
                  </a:lnTo>
                  <a:lnTo>
                    <a:pt x="432" y="816"/>
                  </a:lnTo>
                  <a:lnTo>
                    <a:pt x="437" y="813"/>
                  </a:lnTo>
                  <a:lnTo>
                    <a:pt x="445" y="809"/>
                  </a:lnTo>
                  <a:lnTo>
                    <a:pt x="445" y="809"/>
                  </a:lnTo>
                  <a:lnTo>
                    <a:pt x="432" y="827"/>
                  </a:lnTo>
                  <a:lnTo>
                    <a:pt x="432" y="827"/>
                  </a:lnTo>
                  <a:lnTo>
                    <a:pt x="429" y="825"/>
                  </a:lnTo>
                  <a:lnTo>
                    <a:pt x="427" y="827"/>
                  </a:lnTo>
                  <a:lnTo>
                    <a:pt x="427" y="827"/>
                  </a:lnTo>
                  <a:lnTo>
                    <a:pt x="426" y="830"/>
                  </a:lnTo>
                  <a:lnTo>
                    <a:pt x="427" y="835"/>
                  </a:lnTo>
                  <a:lnTo>
                    <a:pt x="430" y="846"/>
                  </a:lnTo>
                  <a:lnTo>
                    <a:pt x="432" y="851"/>
                  </a:lnTo>
                  <a:lnTo>
                    <a:pt x="432" y="851"/>
                  </a:lnTo>
                  <a:lnTo>
                    <a:pt x="431" y="857"/>
                  </a:lnTo>
                  <a:lnTo>
                    <a:pt x="431" y="860"/>
                  </a:lnTo>
                  <a:lnTo>
                    <a:pt x="431" y="863"/>
                  </a:lnTo>
                  <a:lnTo>
                    <a:pt x="433" y="863"/>
                  </a:lnTo>
                  <a:lnTo>
                    <a:pt x="436" y="863"/>
                  </a:lnTo>
                  <a:lnTo>
                    <a:pt x="438" y="863"/>
                  </a:lnTo>
                  <a:lnTo>
                    <a:pt x="438" y="863"/>
                  </a:lnTo>
                  <a:lnTo>
                    <a:pt x="467" y="906"/>
                  </a:lnTo>
                  <a:lnTo>
                    <a:pt x="479" y="928"/>
                  </a:lnTo>
                  <a:lnTo>
                    <a:pt x="484" y="940"/>
                  </a:lnTo>
                  <a:lnTo>
                    <a:pt x="489" y="952"/>
                  </a:lnTo>
                  <a:lnTo>
                    <a:pt x="489" y="952"/>
                  </a:lnTo>
                  <a:lnTo>
                    <a:pt x="486" y="956"/>
                  </a:lnTo>
                  <a:lnTo>
                    <a:pt x="485" y="960"/>
                  </a:lnTo>
                  <a:lnTo>
                    <a:pt x="486" y="963"/>
                  </a:lnTo>
                  <a:lnTo>
                    <a:pt x="486" y="964"/>
                  </a:lnTo>
                  <a:lnTo>
                    <a:pt x="489" y="964"/>
                  </a:lnTo>
                  <a:lnTo>
                    <a:pt x="491" y="963"/>
                  </a:lnTo>
                  <a:lnTo>
                    <a:pt x="491" y="963"/>
                  </a:lnTo>
                  <a:lnTo>
                    <a:pt x="496" y="974"/>
                  </a:lnTo>
                  <a:lnTo>
                    <a:pt x="501" y="984"/>
                  </a:lnTo>
                  <a:lnTo>
                    <a:pt x="506" y="993"/>
                  </a:lnTo>
                  <a:lnTo>
                    <a:pt x="512" y="1000"/>
                  </a:lnTo>
                  <a:lnTo>
                    <a:pt x="519" y="1007"/>
                  </a:lnTo>
                  <a:lnTo>
                    <a:pt x="526" y="1013"/>
                  </a:lnTo>
                  <a:lnTo>
                    <a:pt x="533" y="1018"/>
                  </a:lnTo>
                  <a:lnTo>
                    <a:pt x="542" y="1022"/>
                  </a:lnTo>
                  <a:lnTo>
                    <a:pt x="550" y="1025"/>
                  </a:lnTo>
                  <a:lnTo>
                    <a:pt x="559" y="1028"/>
                  </a:lnTo>
                  <a:lnTo>
                    <a:pt x="578" y="1030"/>
                  </a:lnTo>
                  <a:lnTo>
                    <a:pt x="598" y="1031"/>
                  </a:lnTo>
                  <a:lnTo>
                    <a:pt x="621" y="1030"/>
                  </a:lnTo>
                  <a:lnTo>
                    <a:pt x="621" y="1030"/>
                  </a:lnTo>
                  <a:lnTo>
                    <a:pt x="672" y="1027"/>
                  </a:lnTo>
                  <a:lnTo>
                    <a:pt x="722" y="1024"/>
                  </a:lnTo>
                  <a:lnTo>
                    <a:pt x="773" y="1022"/>
                  </a:lnTo>
                  <a:lnTo>
                    <a:pt x="798" y="1023"/>
                  </a:lnTo>
                  <a:lnTo>
                    <a:pt x="825" y="1024"/>
                  </a:lnTo>
                  <a:lnTo>
                    <a:pt x="825" y="1024"/>
                  </a:lnTo>
                  <a:lnTo>
                    <a:pt x="826" y="1024"/>
                  </a:lnTo>
                  <a:lnTo>
                    <a:pt x="828" y="1024"/>
                  </a:lnTo>
                  <a:lnTo>
                    <a:pt x="828" y="1024"/>
                  </a:lnTo>
                  <a:lnTo>
                    <a:pt x="880" y="1029"/>
                  </a:lnTo>
                  <a:lnTo>
                    <a:pt x="880" y="1029"/>
                  </a:lnTo>
                  <a:lnTo>
                    <a:pt x="882" y="1030"/>
                  </a:lnTo>
                  <a:lnTo>
                    <a:pt x="885" y="1030"/>
                  </a:lnTo>
                  <a:lnTo>
                    <a:pt x="890" y="1029"/>
                  </a:lnTo>
                  <a:lnTo>
                    <a:pt x="890" y="1029"/>
                  </a:lnTo>
                  <a:lnTo>
                    <a:pt x="939" y="1035"/>
                  </a:lnTo>
                  <a:lnTo>
                    <a:pt x="939" y="1035"/>
                  </a:lnTo>
                  <a:lnTo>
                    <a:pt x="951" y="1037"/>
                  </a:lnTo>
                  <a:lnTo>
                    <a:pt x="967" y="1040"/>
                  </a:lnTo>
                  <a:lnTo>
                    <a:pt x="981" y="1042"/>
                  </a:lnTo>
                  <a:lnTo>
                    <a:pt x="987" y="1042"/>
                  </a:lnTo>
                  <a:lnTo>
                    <a:pt x="993" y="1041"/>
                  </a:lnTo>
                  <a:lnTo>
                    <a:pt x="993" y="1041"/>
                  </a:lnTo>
                  <a:lnTo>
                    <a:pt x="1110" y="1053"/>
                  </a:lnTo>
                  <a:lnTo>
                    <a:pt x="1110" y="1053"/>
                  </a:lnTo>
                  <a:lnTo>
                    <a:pt x="1114" y="1054"/>
                  </a:lnTo>
                  <a:lnTo>
                    <a:pt x="1117" y="1054"/>
                  </a:lnTo>
                  <a:lnTo>
                    <a:pt x="1117" y="1054"/>
                  </a:lnTo>
                  <a:lnTo>
                    <a:pt x="1135" y="1055"/>
                  </a:lnTo>
                  <a:lnTo>
                    <a:pt x="1154" y="1055"/>
                  </a:lnTo>
                  <a:lnTo>
                    <a:pt x="1154" y="1055"/>
                  </a:lnTo>
                  <a:lnTo>
                    <a:pt x="1160" y="1058"/>
                  </a:lnTo>
                  <a:lnTo>
                    <a:pt x="1168" y="1058"/>
                  </a:lnTo>
                  <a:lnTo>
                    <a:pt x="1177" y="1057"/>
                  </a:lnTo>
                  <a:lnTo>
                    <a:pt x="1187" y="1054"/>
                  </a:lnTo>
                  <a:lnTo>
                    <a:pt x="1210" y="1046"/>
                  </a:lnTo>
                  <a:lnTo>
                    <a:pt x="1234" y="1035"/>
                  </a:lnTo>
                  <a:lnTo>
                    <a:pt x="1256" y="1023"/>
                  </a:lnTo>
                  <a:lnTo>
                    <a:pt x="1274" y="1012"/>
                  </a:lnTo>
                  <a:lnTo>
                    <a:pt x="1286" y="1002"/>
                  </a:lnTo>
                  <a:lnTo>
                    <a:pt x="1288" y="1000"/>
                  </a:lnTo>
                  <a:lnTo>
                    <a:pt x="1288" y="998"/>
                  </a:lnTo>
                  <a:lnTo>
                    <a:pt x="1288" y="998"/>
                  </a:lnTo>
                  <a:lnTo>
                    <a:pt x="1296" y="992"/>
                  </a:lnTo>
                  <a:lnTo>
                    <a:pt x="1304" y="984"/>
                  </a:lnTo>
                  <a:lnTo>
                    <a:pt x="1310" y="977"/>
                  </a:lnTo>
                  <a:lnTo>
                    <a:pt x="1316" y="969"/>
                  </a:lnTo>
                  <a:lnTo>
                    <a:pt x="1322" y="962"/>
                  </a:lnTo>
                  <a:lnTo>
                    <a:pt x="1325" y="953"/>
                  </a:lnTo>
                  <a:lnTo>
                    <a:pt x="1334" y="935"/>
                  </a:lnTo>
                  <a:lnTo>
                    <a:pt x="1339" y="916"/>
                  </a:lnTo>
                  <a:lnTo>
                    <a:pt x="1342" y="896"/>
                  </a:lnTo>
                  <a:lnTo>
                    <a:pt x="1345" y="877"/>
                  </a:lnTo>
                  <a:lnTo>
                    <a:pt x="1347" y="857"/>
                  </a:lnTo>
                  <a:lnTo>
                    <a:pt x="1347" y="857"/>
                  </a:lnTo>
                  <a:lnTo>
                    <a:pt x="1352" y="810"/>
                  </a:lnTo>
                  <a:lnTo>
                    <a:pt x="1357" y="763"/>
                  </a:lnTo>
                  <a:lnTo>
                    <a:pt x="1363" y="716"/>
                  </a:lnTo>
                  <a:lnTo>
                    <a:pt x="1370" y="669"/>
                  </a:lnTo>
                  <a:lnTo>
                    <a:pt x="1370" y="669"/>
                  </a:lnTo>
                  <a:lnTo>
                    <a:pt x="1375" y="651"/>
                  </a:lnTo>
                  <a:lnTo>
                    <a:pt x="1380" y="630"/>
                  </a:lnTo>
                  <a:lnTo>
                    <a:pt x="1392" y="588"/>
                  </a:lnTo>
                  <a:lnTo>
                    <a:pt x="1404" y="545"/>
                  </a:lnTo>
                  <a:lnTo>
                    <a:pt x="1410" y="522"/>
                  </a:lnTo>
                  <a:lnTo>
                    <a:pt x="1414" y="500"/>
                  </a:lnTo>
                  <a:lnTo>
                    <a:pt x="1418" y="477"/>
                  </a:lnTo>
                  <a:lnTo>
                    <a:pt x="1419" y="456"/>
                  </a:lnTo>
                  <a:lnTo>
                    <a:pt x="1420" y="434"/>
                  </a:lnTo>
                  <a:lnTo>
                    <a:pt x="1419" y="412"/>
                  </a:lnTo>
                  <a:lnTo>
                    <a:pt x="1416" y="392"/>
                  </a:lnTo>
                  <a:lnTo>
                    <a:pt x="1412" y="382"/>
                  </a:lnTo>
                  <a:lnTo>
                    <a:pt x="1408" y="373"/>
                  </a:lnTo>
                  <a:lnTo>
                    <a:pt x="1405" y="363"/>
                  </a:lnTo>
                  <a:lnTo>
                    <a:pt x="1400" y="353"/>
                  </a:lnTo>
                  <a:lnTo>
                    <a:pt x="1394" y="345"/>
                  </a:lnTo>
                  <a:lnTo>
                    <a:pt x="1387" y="336"/>
                  </a:lnTo>
                  <a:lnTo>
                    <a:pt x="1387" y="336"/>
                  </a:lnTo>
                  <a:lnTo>
                    <a:pt x="1376" y="322"/>
                  </a:lnTo>
                  <a:lnTo>
                    <a:pt x="1364" y="310"/>
                  </a:lnTo>
                  <a:lnTo>
                    <a:pt x="1337" y="285"/>
                  </a:lnTo>
                  <a:lnTo>
                    <a:pt x="1310" y="262"/>
                  </a:lnTo>
                  <a:lnTo>
                    <a:pt x="1282" y="240"/>
                  </a:lnTo>
                  <a:lnTo>
                    <a:pt x="1252" y="220"/>
                  </a:lnTo>
                  <a:lnTo>
                    <a:pt x="1222" y="200"/>
                  </a:lnTo>
                  <a:lnTo>
                    <a:pt x="1160" y="164"/>
                  </a:lnTo>
                  <a:lnTo>
                    <a:pt x="1160" y="164"/>
                  </a:lnTo>
                  <a:close/>
                  <a:moveTo>
                    <a:pt x="291" y="317"/>
                  </a:moveTo>
                  <a:lnTo>
                    <a:pt x="291" y="317"/>
                  </a:lnTo>
                  <a:lnTo>
                    <a:pt x="290" y="317"/>
                  </a:lnTo>
                  <a:lnTo>
                    <a:pt x="288" y="318"/>
                  </a:lnTo>
                  <a:lnTo>
                    <a:pt x="282" y="322"/>
                  </a:lnTo>
                  <a:lnTo>
                    <a:pt x="268" y="338"/>
                  </a:lnTo>
                  <a:lnTo>
                    <a:pt x="254" y="356"/>
                  </a:lnTo>
                  <a:lnTo>
                    <a:pt x="244" y="365"/>
                  </a:lnTo>
                  <a:lnTo>
                    <a:pt x="244" y="365"/>
                  </a:lnTo>
                  <a:lnTo>
                    <a:pt x="254" y="351"/>
                  </a:lnTo>
                  <a:lnTo>
                    <a:pt x="265" y="338"/>
                  </a:lnTo>
                  <a:lnTo>
                    <a:pt x="265" y="338"/>
                  </a:lnTo>
                  <a:lnTo>
                    <a:pt x="279" y="318"/>
                  </a:lnTo>
                  <a:lnTo>
                    <a:pt x="285" y="309"/>
                  </a:lnTo>
                  <a:lnTo>
                    <a:pt x="288" y="303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91" y="317"/>
                  </a:lnTo>
                  <a:lnTo>
                    <a:pt x="291" y="317"/>
                  </a:lnTo>
                  <a:close/>
                  <a:moveTo>
                    <a:pt x="288" y="271"/>
                  </a:moveTo>
                  <a:lnTo>
                    <a:pt x="288" y="271"/>
                  </a:lnTo>
                  <a:lnTo>
                    <a:pt x="288" y="283"/>
                  </a:lnTo>
                  <a:lnTo>
                    <a:pt x="288" y="297"/>
                  </a:lnTo>
                  <a:lnTo>
                    <a:pt x="288" y="297"/>
                  </a:lnTo>
                  <a:lnTo>
                    <a:pt x="288" y="294"/>
                  </a:lnTo>
                  <a:lnTo>
                    <a:pt x="285" y="294"/>
                  </a:lnTo>
                  <a:lnTo>
                    <a:pt x="281" y="297"/>
                  </a:lnTo>
                  <a:lnTo>
                    <a:pt x="274" y="302"/>
                  </a:lnTo>
                  <a:lnTo>
                    <a:pt x="268" y="309"/>
                  </a:lnTo>
                  <a:lnTo>
                    <a:pt x="256" y="323"/>
                  </a:lnTo>
                  <a:lnTo>
                    <a:pt x="249" y="332"/>
                  </a:lnTo>
                  <a:lnTo>
                    <a:pt x="249" y="332"/>
                  </a:lnTo>
                  <a:lnTo>
                    <a:pt x="260" y="317"/>
                  </a:lnTo>
                  <a:lnTo>
                    <a:pt x="271" y="303"/>
                  </a:lnTo>
                  <a:lnTo>
                    <a:pt x="277" y="296"/>
                  </a:lnTo>
                  <a:lnTo>
                    <a:pt x="281" y="288"/>
                  </a:lnTo>
                  <a:lnTo>
                    <a:pt x="285" y="280"/>
                  </a:lnTo>
                  <a:lnTo>
                    <a:pt x="288" y="271"/>
                  </a:lnTo>
                  <a:lnTo>
                    <a:pt x="288" y="271"/>
                  </a:lnTo>
                  <a:close/>
                  <a:moveTo>
                    <a:pt x="240" y="299"/>
                  </a:moveTo>
                  <a:lnTo>
                    <a:pt x="240" y="299"/>
                  </a:lnTo>
                  <a:lnTo>
                    <a:pt x="242" y="299"/>
                  </a:lnTo>
                  <a:lnTo>
                    <a:pt x="244" y="297"/>
                  </a:lnTo>
                  <a:lnTo>
                    <a:pt x="248" y="293"/>
                  </a:lnTo>
                  <a:lnTo>
                    <a:pt x="255" y="283"/>
                  </a:lnTo>
                  <a:lnTo>
                    <a:pt x="255" y="283"/>
                  </a:lnTo>
                  <a:lnTo>
                    <a:pt x="235" y="317"/>
                  </a:lnTo>
                  <a:lnTo>
                    <a:pt x="235" y="317"/>
                  </a:lnTo>
                  <a:lnTo>
                    <a:pt x="236" y="308"/>
                  </a:lnTo>
                  <a:lnTo>
                    <a:pt x="240" y="299"/>
                  </a:lnTo>
                  <a:lnTo>
                    <a:pt x="240" y="299"/>
                  </a:lnTo>
                  <a:close/>
                  <a:moveTo>
                    <a:pt x="234" y="336"/>
                  </a:moveTo>
                  <a:lnTo>
                    <a:pt x="234" y="336"/>
                  </a:lnTo>
                  <a:lnTo>
                    <a:pt x="238" y="333"/>
                  </a:lnTo>
                  <a:lnTo>
                    <a:pt x="238" y="333"/>
                  </a:lnTo>
                  <a:lnTo>
                    <a:pt x="235" y="344"/>
                  </a:lnTo>
                  <a:lnTo>
                    <a:pt x="235" y="344"/>
                  </a:lnTo>
                  <a:lnTo>
                    <a:pt x="234" y="336"/>
                  </a:lnTo>
                  <a:lnTo>
                    <a:pt x="234" y="336"/>
                  </a:lnTo>
                  <a:close/>
                  <a:moveTo>
                    <a:pt x="236" y="351"/>
                  </a:moveTo>
                  <a:lnTo>
                    <a:pt x="236" y="351"/>
                  </a:lnTo>
                  <a:lnTo>
                    <a:pt x="237" y="352"/>
                  </a:lnTo>
                  <a:lnTo>
                    <a:pt x="240" y="352"/>
                  </a:lnTo>
                  <a:lnTo>
                    <a:pt x="243" y="351"/>
                  </a:lnTo>
                  <a:lnTo>
                    <a:pt x="243" y="351"/>
                  </a:lnTo>
                  <a:lnTo>
                    <a:pt x="237" y="361"/>
                  </a:lnTo>
                  <a:lnTo>
                    <a:pt x="237" y="361"/>
                  </a:lnTo>
                  <a:lnTo>
                    <a:pt x="236" y="351"/>
                  </a:lnTo>
                  <a:lnTo>
                    <a:pt x="236" y="351"/>
                  </a:lnTo>
                  <a:close/>
                  <a:moveTo>
                    <a:pt x="246" y="389"/>
                  </a:moveTo>
                  <a:lnTo>
                    <a:pt x="246" y="389"/>
                  </a:lnTo>
                  <a:lnTo>
                    <a:pt x="242" y="380"/>
                  </a:lnTo>
                  <a:lnTo>
                    <a:pt x="242" y="380"/>
                  </a:lnTo>
                  <a:lnTo>
                    <a:pt x="253" y="373"/>
                  </a:lnTo>
                  <a:lnTo>
                    <a:pt x="253" y="373"/>
                  </a:lnTo>
                  <a:lnTo>
                    <a:pt x="246" y="389"/>
                  </a:lnTo>
                  <a:lnTo>
                    <a:pt x="246" y="389"/>
                  </a:lnTo>
                  <a:close/>
                  <a:moveTo>
                    <a:pt x="254" y="414"/>
                  </a:moveTo>
                  <a:lnTo>
                    <a:pt x="254" y="414"/>
                  </a:lnTo>
                  <a:lnTo>
                    <a:pt x="253" y="411"/>
                  </a:lnTo>
                  <a:lnTo>
                    <a:pt x="253" y="411"/>
                  </a:lnTo>
                  <a:lnTo>
                    <a:pt x="255" y="410"/>
                  </a:lnTo>
                  <a:lnTo>
                    <a:pt x="255" y="410"/>
                  </a:lnTo>
                  <a:lnTo>
                    <a:pt x="254" y="414"/>
                  </a:lnTo>
                  <a:lnTo>
                    <a:pt x="254" y="414"/>
                  </a:lnTo>
                  <a:close/>
                  <a:moveTo>
                    <a:pt x="253" y="399"/>
                  </a:moveTo>
                  <a:lnTo>
                    <a:pt x="253" y="399"/>
                  </a:lnTo>
                  <a:lnTo>
                    <a:pt x="255" y="389"/>
                  </a:lnTo>
                  <a:lnTo>
                    <a:pt x="260" y="380"/>
                  </a:lnTo>
                  <a:lnTo>
                    <a:pt x="265" y="370"/>
                  </a:lnTo>
                  <a:lnTo>
                    <a:pt x="270" y="361"/>
                  </a:lnTo>
                  <a:lnTo>
                    <a:pt x="282" y="342"/>
                  </a:lnTo>
                  <a:lnTo>
                    <a:pt x="293" y="324"/>
                  </a:lnTo>
                  <a:lnTo>
                    <a:pt x="293" y="324"/>
                  </a:lnTo>
                  <a:lnTo>
                    <a:pt x="299" y="349"/>
                  </a:lnTo>
                  <a:lnTo>
                    <a:pt x="299" y="349"/>
                  </a:lnTo>
                  <a:lnTo>
                    <a:pt x="296" y="349"/>
                  </a:lnTo>
                  <a:lnTo>
                    <a:pt x="294" y="350"/>
                  </a:lnTo>
                  <a:lnTo>
                    <a:pt x="288" y="355"/>
                  </a:lnTo>
                  <a:lnTo>
                    <a:pt x="282" y="362"/>
                  </a:lnTo>
                  <a:lnTo>
                    <a:pt x="274" y="370"/>
                  </a:lnTo>
                  <a:lnTo>
                    <a:pt x="262" y="388"/>
                  </a:lnTo>
                  <a:lnTo>
                    <a:pt x="258" y="395"/>
                  </a:lnTo>
                  <a:lnTo>
                    <a:pt x="253" y="399"/>
                  </a:lnTo>
                  <a:lnTo>
                    <a:pt x="253" y="399"/>
                  </a:lnTo>
                  <a:close/>
                  <a:moveTo>
                    <a:pt x="301" y="357"/>
                  </a:moveTo>
                  <a:lnTo>
                    <a:pt x="301" y="357"/>
                  </a:lnTo>
                  <a:lnTo>
                    <a:pt x="307" y="374"/>
                  </a:lnTo>
                  <a:lnTo>
                    <a:pt x="307" y="374"/>
                  </a:lnTo>
                  <a:lnTo>
                    <a:pt x="301" y="376"/>
                  </a:lnTo>
                  <a:lnTo>
                    <a:pt x="295" y="381"/>
                  </a:lnTo>
                  <a:lnTo>
                    <a:pt x="290" y="387"/>
                  </a:lnTo>
                  <a:lnTo>
                    <a:pt x="284" y="394"/>
                  </a:lnTo>
                  <a:lnTo>
                    <a:pt x="272" y="408"/>
                  </a:lnTo>
                  <a:lnTo>
                    <a:pt x="267" y="415"/>
                  </a:lnTo>
                  <a:lnTo>
                    <a:pt x="262" y="418"/>
                  </a:lnTo>
                  <a:lnTo>
                    <a:pt x="262" y="418"/>
                  </a:lnTo>
                  <a:lnTo>
                    <a:pt x="266" y="409"/>
                  </a:lnTo>
                  <a:lnTo>
                    <a:pt x="271" y="398"/>
                  </a:lnTo>
                  <a:lnTo>
                    <a:pt x="278" y="388"/>
                  </a:lnTo>
                  <a:lnTo>
                    <a:pt x="287" y="379"/>
                  </a:lnTo>
                  <a:lnTo>
                    <a:pt x="287" y="379"/>
                  </a:lnTo>
                  <a:lnTo>
                    <a:pt x="295" y="368"/>
                  </a:lnTo>
                  <a:lnTo>
                    <a:pt x="301" y="357"/>
                  </a:lnTo>
                  <a:lnTo>
                    <a:pt x="301" y="357"/>
                  </a:lnTo>
                  <a:close/>
                  <a:moveTo>
                    <a:pt x="260" y="432"/>
                  </a:moveTo>
                  <a:lnTo>
                    <a:pt x="260" y="432"/>
                  </a:lnTo>
                  <a:lnTo>
                    <a:pt x="270" y="424"/>
                  </a:lnTo>
                  <a:lnTo>
                    <a:pt x="270" y="424"/>
                  </a:lnTo>
                  <a:lnTo>
                    <a:pt x="262" y="439"/>
                  </a:lnTo>
                  <a:lnTo>
                    <a:pt x="262" y="439"/>
                  </a:lnTo>
                  <a:lnTo>
                    <a:pt x="260" y="432"/>
                  </a:lnTo>
                  <a:lnTo>
                    <a:pt x="260" y="432"/>
                  </a:lnTo>
                  <a:close/>
                  <a:moveTo>
                    <a:pt x="265" y="446"/>
                  </a:moveTo>
                  <a:lnTo>
                    <a:pt x="265" y="446"/>
                  </a:lnTo>
                  <a:lnTo>
                    <a:pt x="271" y="445"/>
                  </a:lnTo>
                  <a:lnTo>
                    <a:pt x="277" y="441"/>
                  </a:lnTo>
                  <a:lnTo>
                    <a:pt x="277" y="441"/>
                  </a:lnTo>
                  <a:lnTo>
                    <a:pt x="268" y="456"/>
                  </a:lnTo>
                  <a:lnTo>
                    <a:pt x="268" y="456"/>
                  </a:lnTo>
                  <a:lnTo>
                    <a:pt x="265" y="446"/>
                  </a:lnTo>
                  <a:lnTo>
                    <a:pt x="265" y="446"/>
                  </a:lnTo>
                  <a:close/>
                  <a:moveTo>
                    <a:pt x="272" y="467"/>
                  </a:moveTo>
                  <a:lnTo>
                    <a:pt x="272" y="467"/>
                  </a:lnTo>
                  <a:lnTo>
                    <a:pt x="276" y="464"/>
                  </a:lnTo>
                  <a:lnTo>
                    <a:pt x="279" y="461"/>
                  </a:lnTo>
                  <a:lnTo>
                    <a:pt x="279" y="461"/>
                  </a:lnTo>
                  <a:lnTo>
                    <a:pt x="273" y="470"/>
                  </a:lnTo>
                  <a:lnTo>
                    <a:pt x="273" y="470"/>
                  </a:lnTo>
                  <a:lnTo>
                    <a:pt x="272" y="467"/>
                  </a:lnTo>
                  <a:lnTo>
                    <a:pt x="272" y="467"/>
                  </a:lnTo>
                  <a:close/>
                  <a:moveTo>
                    <a:pt x="279" y="485"/>
                  </a:moveTo>
                  <a:lnTo>
                    <a:pt x="279" y="485"/>
                  </a:lnTo>
                  <a:lnTo>
                    <a:pt x="278" y="483"/>
                  </a:lnTo>
                  <a:lnTo>
                    <a:pt x="278" y="483"/>
                  </a:lnTo>
                  <a:lnTo>
                    <a:pt x="279" y="482"/>
                  </a:lnTo>
                  <a:lnTo>
                    <a:pt x="279" y="482"/>
                  </a:lnTo>
                  <a:lnTo>
                    <a:pt x="279" y="485"/>
                  </a:lnTo>
                  <a:lnTo>
                    <a:pt x="279" y="485"/>
                  </a:lnTo>
                  <a:close/>
                  <a:moveTo>
                    <a:pt x="279" y="428"/>
                  </a:moveTo>
                  <a:lnTo>
                    <a:pt x="279" y="428"/>
                  </a:lnTo>
                  <a:lnTo>
                    <a:pt x="287" y="417"/>
                  </a:lnTo>
                  <a:lnTo>
                    <a:pt x="294" y="405"/>
                  </a:lnTo>
                  <a:lnTo>
                    <a:pt x="309" y="383"/>
                  </a:lnTo>
                  <a:lnTo>
                    <a:pt x="309" y="383"/>
                  </a:lnTo>
                  <a:lnTo>
                    <a:pt x="314" y="398"/>
                  </a:lnTo>
                  <a:lnTo>
                    <a:pt x="314" y="398"/>
                  </a:lnTo>
                  <a:lnTo>
                    <a:pt x="312" y="397"/>
                  </a:lnTo>
                  <a:lnTo>
                    <a:pt x="309" y="398"/>
                  </a:lnTo>
                  <a:lnTo>
                    <a:pt x="306" y="399"/>
                  </a:lnTo>
                  <a:lnTo>
                    <a:pt x="303" y="403"/>
                  </a:lnTo>
                  <a:lnTo>
                    <a:pt x="299" y="409"/>
                  </a:lnTo>
                  <a:lnTo>
                    <a:pt x="295" y="414"/>
                  </a:lnTo>
                  <a:lnTo>
                    <a:pt x="295" y="414"/>
                  </a:lnTo>
                  <a:lnTo>
                    <a:pt x="288" y="421"/>
                  </a:lnTo>
                  <a:lnTo>
                    <a:pt x="279" y="428"/>
                  </a:lnTo>
                  <a:lnTo>
                    <a:pt x="279" y="428"/>
                  </a:lnTo>
                  <a:close/>
                  <a:moveTo>
                    <a:pt x="308" y="455"/>
                  </a:moveTo>
                  <a:lnTo>
                    <a:pt x="308" y="455"/>
                  </a:lnTo>
                  <a:lnTo>
                    <a:pt x="319" y="444"/>
                  </a:lnTo>
                  <a:lnTo>
                    <a:pt x="330" y="436"/>
                  </a:lnTo>
                  <a:lnTo>
                    <a:pt x="330" y="436"/>
                  </a:lnTo>
                  <a:lnTo>
                    <a:pt x="333" y="444"/>
                  </a:lnTo>
                  <a:lnTo>
                    <a:pt x="333" y="444"/>
                  </a:lnTo>
                  <a:lnTo>
                    <a:pt x="331" y="444"/>
                  </a:lnTo>
                  <a:lnTo>
                    <a:pt x="329" y="444"/>
                  </a:lnTo>
                  <a:lnTo>
                    <a:pt x="323" y="447"/>
                  </a:lnTo>
                  <a:lnTo>
                    <a:pt x="318" y="452"/>
                  </a:lnTo>
                  <a:lnTo>
                    <a:pt x="312" y="458"/>
                  </a:lnTo>
                  <a:lnTo>
                    <a:pt x="302" y="471"/>
                  </a:lnTo>
                  <a:lnTo>
                    <a:pt x="296" y="481"/>
                  </a:lnTo>
                  <a:lnTo>
                    <a:pt x="296" y="481"/>
                  </a:lnTo>
                  <a:lnTo>
                    <a:pt x="295" y="480"/>
                  </a:lnTo>
                  <a:lnTo>
                    <a:pt x="291" y="479"/>
                  </a:lnTo>
                  <a:lnTo>
                    <a:pt x="291" y="479"/>
                  </a:lnTo>
                  <a:lnTo>
                    <a:pt x="297" y="468"/>
                  </a:lnTo>
                  <a:lnTo>
                    <a:pt x="297" y="468"/>
                  </a:lnTo>
                  <a:lnTo>
                    <a:pt x="301" y="467"/>
                  </a:lnTo>
                  <a:lnTo>
                    <a:pt x="307" y="463"/>
                  </a:lnTo>
                  <a:lnTo>
                    <a:pt x="308" y="462"/>
                  </a:lnTo>
                  <a:lnTo>
                    <a:pt x="309" y="459"/>
                  </a:lnTo>
                  <a:lnTo>
                    <a:pt x="311" y="457"/>
                  </a:lnTo>
                  <a:lnTo>
                    <a:pt x="308" y="455"/>
                  </a:lnTo>
                  <a:lnTo>
                    <a:pt x="308" y="455"/>
                  </a:lnTo>
                  <a:close/>
                  <a:moveTo>
                    <a:pt x="291" y="462"/>
                  </a:moveTo>
                  <a:lnTo>
                    <a:pt x="291" y="462"/>
                  </a:lnTo>
                  <a:lnTo>
                    <a:pt x="290" y="462"/>
                  </a:lnTo>
                  <a:lnTo>
                    <a:pt x="290" y="462"/>
                  </a:lnTo>
                  <a:lnTo>
                    <a:pt x="305" y="442"/>
                  </a:lnTo>
                  <a:lnTo>
                    <a:pt x="320" y="423"/>
                  </a:lnTo>
                  <a:lnTo>
                    <a:pt x="320" y="423"/>
                  </a:lnTo>
                  <a:lnTo>
                    <a:pt x="320" y="418"/>
                  </a:lnTo>
                  <a:lnTo>
                    <a:pt x="319" y="416"/>
                  </a:lnTo>
                  <a:lnTo>
                    <a:pt x="317" y="416"/>
                  </a:lnTo>
                  <a:lnTo>
                    <a:pt x="313" y="417"/>
                  </a:lnTo>
                  <a:lnTo>
                    <a:pt x="313" y="417"/>
                  </a:lnTo>
                  <a:lnTo>
                    <a:pt x="301" y="428"/>
                  </a:lnTo>
                  <a:lnTo>
                    <a:pt x="289" y="439"/>
                  </a:lnTo>
                  <a:lnTo>
                    <a:pt x="289" y="439"/>
                  </a:lnTo>
                  <a:lnTo>
                    <a:pt x="302" y="420"/>
                  </a:lnTo>
                  <a:lnTo>
                    <a:pt x="302" y="420"/>
                  </a:lnTo>
                  <a:lnTo>
                    <a:pt x="311" y="412"/>
                  </a:lnTo>
                  <a:lnTo>
                    <a:pt x="314" y="408"/>
                  </a:lnTo>
                  <a:lnTo>
                    <a:pt x="317" y="403"/>
                  </a:lnTo>
                  <a:lnTo>
                    <a:pt x="317" y="403"/>
                  </a:lnTo>
                  <a:lnTo>
                    <a:pt x="326" y="428"/>
                  </a:lnTo>
                  <a:lnTo>
                    <a:pt x="326" y="428"/>
                  </a:lnTo>
                  <a:lnTo>
                    <a:pt x="321" y="430"/>
                  </a:lnTo>
                  <a:lnTo>
                    <a:pt x="315" y="433"/>
                  </a:lnTo>
                  <a:lnTo>
                    <a:pt x="307" y="442"/>
                  </a:lnTo>
                  <a:lnTo>
                    <a:pt x="297" y="452"/>
                  </a:lnTo>
                  <a:lnTo>
                    <a:pt x="291" y="462"/>
                  </a:lnTo>
                  <a:lnTo>
                    <a:pt x="291" y="462"/>
                  </a:lnTo>
                  <a:close/>
                  <a:moveTo>
                    <a:pt x="285" y="501"/>
                  </a:moveTo>
                  <a:lnTo>
                    <a:pt x="285" y="501"/>
                  </a:lnTo>
                  <a:lnTo>
                    <a:pt x="283" y="494"/>
                  </a:lnTo>
                  <a:lnTo>
                    <a:pt x="283" y="494"/>
                  </a:lnTo>
                  <a:lnTo>
                    <a:pt x="283" y="494"/>
                  </a:lnTo>
                  <a:lnTo>
                    <a:pt x="283" y="494"/>
                  </a:lnTo>
                  <a:lnTo>
                    <a:pt x="288" y="492"/>
                  </a:lnTo>
                  <a:lnTo>
                    <a:pt x="293" y="489"/>
                  </a:lnTo>
                  <a:lnTo>
                    <a:pt x="293" y="489"/>
                  </a:lnTo>
                  <a:lnTo>
                    <a:pt x="285" y="501"/>
                  </a:lnTo>
                  <a:lnTo>
                    <a:pt x="285" y="501"/>
                  </a:lnTo>
                  <a:close/>
                  <a:moveTo>
                    <a:pt x="290" y="514"/>
                  </a:moveTo>
                  <a:lnTo>
                    <a:pt x="290" y="514"/>
                  </a:lnTo>
                  <a:lnTo>
                    <a:pt x="300" y="495"/>
                  </a:lnTo>
                  <a:lnTo>
                    <a:pt x="311" y="477"/>
                  </a:lnTo>
                  <a:lnTo>
                    <a:pt x="311" y="477"/>
                  </a:lnTo>
                  <a:lnTo>
                    <a:pt x="317" y="471"/>
                  </a:lnTo>
                  <a:lnTo>
                    <a:pt x="324" y="464"/>
                  </a:lnTo>
                  <a:lnTo>
                    <a:pt x="331" y="457"/>
                  </a:lnTo>
                  <a:lnTo>
                    <a:pt x="333" y="453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42" y="465"/>
                  </a:lnTo>
                  <a:lnTo>
                    <a:pt x="342" y="465"/>
                  </a:lnTo>
                  <a:lnTo>
                    <a:pt x="337" y="468"/>
                  </a:lnTo>
                  <a:lnTo>
                    <a:pt x="331" y="471"/>
                  </a:lnTo>
                  <a:lnTo>
                    <a:pt x="325" y="476"/>
                  </a:lnTo>
                  <a:lnTo>
                    <a:pt x="320" y="482"/>
                  </a:lnTo>
                  <a:lnTo>
                    <a:pt x="309" y="495"/>
                  </a:lnTo>
                  <a:lnTo>
                    <a:pt x="302" y="506"/>
                  </a:lnTo>
                  <a:lnTo>
                    <a:pt x="302" y="506"/>
                  </a:lnTo>
                  <a:lnTo>
                    <a:pt x="291" y="515"/>
                  </a:lnTo>
                  <a:lnTo>
                    <a:pt x="291" y="515"/>
                  </a:lnTo>
                  <a:lnTo>
                    <a:pt x="290" y="514"/>
                  </a:lnTo>
                  <a:lnTo>
                    <a:pt x="290" y="514"/>
                  </a:lnTo>
                  <a:close/>
                  <a:moveTo>
                    <a:pt x="366" y="520"/>
                  </a:moveTo>
                  <a:lnTo>
                    <a:pt x="366" y="520"/>
                  </a:lnTo>
                  <a:lnTo>
                    <a:pt x="365" y="520"/>
                  </a:lnTo>
                  <a:lnTo>
                    <a:pt x="362" y="520"/>
                  </a:lnTo>
                  <a:lnTo>
                    <a:pt x="358" y="522"/>
                  </a:lnTo>
                  <a:lnTo>
                    <a:pt x="352" y="528"/>
                  </a:lnTo>
                  <a:lnTo>
                    <a:pt x="344" y="535"/>
                  </a:lnTo>
                  <a:lnTo>
                    <a:pt x="332" y="551"/>
                  </a:lnTo>
                  <a:lnTo>
                    <a:pt x="324" y="560"/>
                  </a:lnTo>
                  <a:lnTo>
                    <a:pt x="324" y="560"/>
                  </a:lnTo>
                  <a:lnTo>
                    <a:pt x="331" y="546"/>
                  </a:lnTo>
                  <a:lnTo>
                    <a:pt x="341" y="533"/>
                  </a:lnTo>
                  <a:lnTo>
                    <a:pt x="352" y="521"/>
                  </a:lnTo>
                  <a:lnTo>
                    <a:pt x="361" y="509"/>
                  </a:lnTo>
                  <a:lnTo>
                    <a:pt x="361" y="509"/>
                  </a:lnTo>
                  <a:lnTo>
                    <a:pt x="372" y="530"/>
                  </a:lnTo>
                  <a:lnTo>
                    <a:pt x="372" y="530"/>
                  </a:lnTo>
                  <a:lnTo>
                    <a:pt x="355" y="550"/>
                  </a:lnTo>
                  <a:lnTo>
                    <a:pt x="346" y="558"/>
                  </a:lnTo>
                  <a:lnTo>
                    <a:pt x="336" y="567"/>
                  </a:lnTo>
                  <a:lnTo>
                    <a:pt x="336" y="567"/>
                  </a:lnTo>
                  <a:lnTo>
                    <a:pt x="343" y="554"/>
                  </a:lnTo>
                  <a:lnTo>
                    <a:pt x="343" y="554"/>
                  </a:lnTo>
                  <a:lnTo>
                    <a:pt x="349" y="548"/>
                  </a:lnTo>
                  <a:lnTo>
                    <a:pt x="359" y="538"/>
                  </a:lnTo>
                  <a:lnTo>
                    <a:pt x="362" y="533"/>
                  </a:lnTo>
                  <a:lnTo>
                    <a:pt x="366" y="527"/>
                  </a:lnTo>
                  <a:lnTo>
                    <a:pt x="367" y="523"/>
                  </a:lnTo>
                  <a:lnTo>
                    <a:pt x="367" y="521"/>
                  </a:lnTo>
                  <a:lnTo>
                    <a:pt x="366" y="520"/>
                  </a:lnTo>
                  <a:lnTo>
                    <a:pt x="366" y="520"/>
                  </a:lnTo>
                  <a:close/>
                  <a:moveTo>
                    <a:pt x="317" y="536"/>
                  </a:moveTo>
                  <a:lnTo>
                    <a:pt x="317" y="536"/>
                  </a:lnTo>
                  <a:lnTo>
                    <a:pt x="323" y="524"/>
                  </a:lnTo>
                  <a:lnTo>
                    <a:pt x="331" y="512"/>
                  </a:lnTo>
                  <a:lnTo>
                    <a:pt x="342" y="501"/>
                  </a:lnTo>
                  <a:lnTo>
                    <a:pt x="353" y="489"/>
                  </a:lnTo>
                  <a:lnTo>
                    <a:pt x="353" y="489"/>
                  </a:lnTo>
                  <a:lnTo>
                    <a:pt x="353" y="489"/>
                  </a:lnTo>
                  <a:lnTo>
                    <a:pt x="353" y="489"/>
                  </a:lnTo>
                  <a:lnTo>
                    <a:pt x="358" y="499"/>
                  </a:lnTo>
                  <a:lnTo>
                    <a:pt x="358" y="499"/>
                  </a:lnTo>
                  <a:lnTo>
                    <a:pt x="337" y="518"/>
                  </a:lnTo>
                  <a:lnTo>
                    <a:pt x="327" y="528"/>
                  </a:lnTo>
                  <a:lnTo>
                    <a:pt x="317" y="536"/>
                  </a:lnTo>
                  <a:lnTo>
                    <a:pt x="317" y="536"/>
                  </a:lnTo>
                  <a:close/>
                  <a:moveTo>
                    <a:pt x="305" y="522"/>
                  </a:moveTo>
                  <a:lnTo>
                    <a:pt x="305" y="522"/>
                  </a:lnTo>
                  <a:lnTo>
                    <a:pt x="309" y="512"/>
                  </a:lnTo>
                  <a:lnTo>
                    <a:pt x="309" y="512"/>
                  </a:lnTo>
                  <a:lnTo>
                    <a:pt x="319" y="504"/>
                  </a:lnTo>
                  <a:lnTo>
                    <a:pt x="329" y="494"/>
                  </a:lnTo>
                  <a:lnTo>
                    <a:pt x="346" y="474"/>
                  </a:lnTo>
                  <a:lnTo>
                    <a:pt x="346" y="474"/>
                  </a:lnTo>
                  <a:lnTo>
                    <a:pt x="349" y="482"/>
                  </a:lnTo>
                  <a:lnTo>
                    <a:pt x="349" y="482"/>
                  </a:lnTo>
                  <a:lnTo>
                    <a:pt x="344" y="483"/>
                  </a:lnTo>
                  <a:lnTo>
                    <a:pt x="338" y="487"/>
                  </a:lnTo>
                  <a:lnTo>
                    <a:pt x="326" y="499"/>
                  </a:lnTo>
                  <a:lnTo>
                    <a:pt x="314" y="514"/>
                  </a:lnTo>
                  <a:lnTo>
                    <a:pt x="305" y="522"/>
                  </a:lnTo>
                  <a:lnTo>
                    <a:pt x="305" y="522"/>
                  </a:lnTo>
                  <a:close/>
                  <a:moveTo>
                    <a:pt x="301" y="538"/>
                  </a:moveTo>
                  <a:lnTo>
                    <a:pt x="301" y="538"/>
                  </a:lnTo>
                  <a:lnTo>
                    <a:pt x="308" y="532"/>
                  </a:lnTo>
                  <a:lnTo>
                    <a:pt x="308" y="532"/>
                  </a:lnTo>
                  <a:lnTo>
                    <a:pt x="305" y="545"/>
                  </a:lnTo>
                  <a:lnTo>
                    <a:pt x="305" y="545"/>
                  </a:lnTo>
                  <a:lnTo>
                    <a:pt x="301" y="538"/>
                  </a:lnTo>
                  <a:lnTo>
                    <a:pt x="301" y="538"/>
                  </a:lnTo>
                  <a:close/>
                  <a:moveTo>
                    <a:pt x="319" y="577"/>
                  </a:moveTo>
                  <a:lnTo>
                    <a:pt x="319" y="577"/>
                  </a:lnTo>
                  <a:lnTo>
                    <a:pt x="319" y="577"/>
                  </a:lnTo>
                  <a:lnTo>
                    <a:pt x="319" y="577"/>
                  </a:lnTo>
                  <a:lnTo>
                    <a:pt x="320" y="576"/>
                  </a:lnTo>
                  <a:lnTo>
                    <a:pt x="320" y="576"/>
                  </a:lnTo>
                  <a:lnTo>
                    <a:pt x="319" y="577"/>
                  </a:lnTo>
                  <a:lnTo>
                    <a:pt x="319" y="577"/>
                  </a:lnTo>
                  <a:close/>
                  <a:moveTo>
                    <a:pt x="313" y="564"/>
                  </a:moveTo>
                  <a:lnTo>
                    <a:pt x="313" y="564"/>
                  </a:lnTo>
                  <a:lnTo>
                    <a:pt x="308" y="552"/>
                  </a:lnTo>
                  <a:lnTo>
                    <a:pt x="308" y="552"/>
                  </a:lnTo>
                  <a:lnTo>
                    <a:pt x="312" y="552"/>
                  </a:lnTo>
                  <a:lnTo>
                    <a:pt x="314" y="551"/>
                  </a:lnTo>
                  <a:lnTo>
                    <a:pt x="320" y="546"/>
                  </a:lnTo>
                  <a:lnTo>
                    <a:pt x="320" y="546"/>
                  </a:lnTo>
                  <a:lnTo>
                    <a:pt x="317" y="554"/>
                  </a:lnTo>
                  <a:lnTo>
                    <a:pt x="313" y="564"/>
                  </a:lnTo>
                  <a:lnTo>
                    <a:pt x="313" y="564"/>
                  </a:lnTo>
                  <a:close/>
                  <a:moveTo>
                    <a:pt x="323" y="587"/>
                  </a:moveTo>
                  <a:lnTo>
                    <a:pt x="323" y="587"/>
                  </a:lnTo>
                  <a:lnTo>
                    <a:pt x="324" y="587"/>
                  </a:lnTo>
                  <a:lnTo>
                    <a:pt x="324" y="587"/>
                  </a:lnTo>
                  <a:lnTo>
                    <a:pt x="332" y="581"/>
                  </a:lnTo>
                  <a:lnTo>
                    <a:pt x="332" y="581"/>
                  </a:lnTo>
                  <a:lnTo>
                    <a:pt x="329" y="589"/>
                  </a:lnTo>
                  <a:lnTo>
                    <a:pt x="326" y="598"/>
                  </a:lnTo>
                  <a:lnTo>
                    <a:pt x="326" y="598"/>
                  </a:lnTo>
                  <a:lnTo>
                    <a:pt x="323" y="587"/>
                  </a:lnTo>
                  <a:lnTo>
                    <a:pt x="323" y="587"/>
                  </a:lnTo>
                  <a:close/>
                  <a:moveTo>
                    <a:pt x="335" y="619"/>
                  </a:moveTo>
                  <a:lnTo>
                    <a:pt x="335" y="619"/>
                  </a:lnTo>
                  <a:lnTo>
                    <a:pt x="332" y="615"/>
                  </a:lnTo>
                  <a:lnTo>
                    <a:pt x="332" y="615"/>
                  </a:lnTo>
                  <a:lnTo>
                    <a:pt x="337" y="612"/>
                  </a:lnTo>
                  <a:lnTo>
                    <a:pt x="337" y="612"/>
                  </a:lnTo>
                  <a:lnTo>
                    <a:pt x="335" y="619"/>
                  </a:lnTo>
                  <a:lnTo>
                    <a:pt x="335" y="619"/>
                  </a:lnTo>
                  <a:close/>
                  <a:moveTo>
                    <a:pt x="342" y="639"/>
                  </a:moveTo>
                  <a:lnTo>
                    <a:pt x="342" y="639"/>
                  </a:lnTo>
                  <a:lnTo>
                    <a:pt x="341" y="636"/>
                  </a:lnTo>
                  <a:lnTo>
                    <a:pt x="341" y="636"/>
                  </a:lnTo>
                  <a:lnTo>
                    <a:pt x="344" y="635"/>
                  </a:lnTo>
                  <a:lnTo>
                    <a:pt x="344" y="635"/>
                  </a:lnTo>
                  <a:lnTo>
                    <a:pt x="342" y="639"/>
                  </a:lnTo>
                  <a:lnTo>
                    <a:pt x="342" y="639"/>
                  </a:lnTo>
                  <a:close/>
                  <a:moveTo>
                    <a:pt x="342" y="626"/>
                  </a:moveTo>
                  <a:lnTo>
                    <a:pt x="342" y="626"/>
                  </a:lnTo>
                  <a:lnTo>
                    <a:pt x="346" y="618"/>
                  </a:lnTo>
                  <a:lnTo>
                    <a:pt x="350" y="611"/>
                  </a:lnTo>
                  <a:lnTo>
                    <a:pt x="360" y="597"/>
                  </a:lnTo>
                  <a:lnTo>
                    <a:pt x="383" y="571"/>
                  </a:lnTo>
                  <a:lnTo>
                    <a:pt x="383" y="571"/>
                  </a:lnTo>
                  <a:lnTo>
                    <a:pt x="385" y="568"/>
                  </a:lnTo>
                  <a:lnTo>
                    <a:pt x="385" y="567"/>
                  </a:lnTo>
                  <a:lnTo>
                    <a:pt x="384" y="567"/>
                  </a:lnTo>
                  <a:lnTo>
                    <a:pt x="382" y="567"/>
                  </a:lnTo>
                  <a:lnTo>
                    <a:pt x="377" y="569"/>
                  </a:lnTo>
                  <a:lnTo>
                    <a:pt x="368" y="574"/>
                  </a:lnTo>
                  <a:lnTo>
                    <a:pt x="365" y="576"/>
                  </a:lnTo>
                  <a:lnTo>
                    <a:pt x="365" y="576"/>
                  </a:lnTo>
                  <a:lnTo>
                    <a:pt x="350" y="589"/>
                  </a:lnTo>
                  <a:lnTo>
                    <a:pt x="343" y="597"/>
                  </a:lnTo>
                  <a:lnTo>
                    <a:pt x="336" y="603"/>
                  </a:lnTo>
                  <a:lnTo>
                    <a:pt x="336" y="603"/>
                  </a:lnTo>
                  <a:lnTo>
                    <a:pt x="337" y="595"/>
                  </a:lnTo>
                  <a:lnTo>
                    <a:pt x="339" y="589"/>
                  </a:lnTo>
                  <a:lnTo>
                    <a:pt x="347" y="577"/>
                  </a:lnTo>
                  <a:lnTo>
                    <a:pt x="355" y="565"/>
                  </a:lnTo>
                  <a:lnTo>
                    <a:pt x="365" y="553"/>
                  </a:lnTo>
                  <a:lnTo>
                    <a:pt x="365" y="553"/>
                  </a:lnTo>
                  <a:lnTo>
                    <a:pt x="377" y="540"/>
                  </a:lnTo>
                  <a:lnTo>
                    <a:pt x="377" y="540"/>
                  </a:lnTo>
                  <a:lnTo>
                    <a:pt x="391" y="568"/>
                  </a:lnTo>
                  <a:lnTo>
                    <a:pt x="403" y="597"/>
                  </a:lnTo>
                  <a:lnTo>
                    <a:pt x="403" y="597"/>
                  </a:lnTo>
                  <a:lnTo>
                    <a:pt x="398" y="599"/>
                  </a:lnTo>
                  <a:lnTo>
                    <a:pt x="395" y="603"/>
                  </a:lnTo>
                  <a:lnTo>
                    <a:pt x="386" y="611"/>
                  </a:lnTo>
                  <a:lnTo>
                    <a:pt x="371" y="629"/>
                  </a:lnTo>
                  <a:lnTo>
                    <a:pt x="371" y="629"/>
                  </a:lnTo>
                  <a:lnTo>
                    <a:pt x="361" y="638"/>
                  </a:lnTo>
                  <a:lnTo>
                    <a:pt x="350" y="644"/>
                  </a:lnTo>
                  <a:lnTo>
                    <a:pt x="350" y="644"/>
                  </a:lnTo>
                  <a:lnTo>
                    <a:pt x="360" y="629"/>
                  </a:lnTo>
                  <a:lnTo>
                    <a:pt x="371" y="617"/>
                  </a:lnTo>
                  <a:lnTo>
                    <a:pt x="382" y="605"/>
                  </a:lnTo>
                  <a:lnTo>
                    <a:pt x="394" y="593"/>
                  </a:lnTo>
                  <a:lnTo>
                    <a:pt x="394" y="593"/>
                  </a:lnTo>
                  <a:lnTo>
                    <a:pt x="396" y="591"/>
                  </a:lnTo>
                  <a:lnTo>
                    <a:pt x="395" y="587"/>
                  </a:lnTo>
                  <a:lnTo>
                    <a:pt x="395" y="587"/>
                  </a:lnTo>
                  <a:lnTo>
                    <a:pt x="392" y="586"/>
                  </a:lnTo>
                  <a:lnTo>
                    <a:pt x="391" y="587"/>
                  </a:lnTo>
                  <a:lnTo>
                    <a:pt x="385" y="589"/>
                  </a:lnTo>
                  <a:lnTo>
                    <a:pt x="377" y="595"/>
                  </a:lnTo>
                  <a:lnTo>
                    <a:pt x="368" y="603"/>
                  </a:lnTo>
                  <a:lnTo>
                    <a:pt x="353" y="617"/>
                  </a:lnTo>
                  <a:lnTo>
                    <a:pt x="342" y="626"/>
                  </a:lnTo>
                  <a:lnTo>
                    <a:pt x="342" y="626"/>
                  </a:lnTo>
                  <a:close/>
                  <a:moveTo>
                    <a:pt x="392" y="703"/>
                  </a:moveTo>
                  <a:lnTo>
                    <a:pt x="392" y="703"/>
                  </a:lnTo>
                  <a:lnTo>
                    <a:pt x="394" y="700"/>
                  </a:lnTo>
                  <a:lnTo>
                    <a:pt x="394" y="698"/>
                  </a:lnTo>
                  <a:lnTo>
                    <a:pt x="394" y="698"/>
                  </a:lnTo>
                  <a:lnTo>
                    <a:pt x="396" y="698"/>
                  </a:lnTo>
                  <a:lnTo>
                    <a:pt x="400" y="697"/>
                  </a:lnTo>
                  <a:lnTo>
                    <a:pt x="403" y="694"/>
                  </a:lnTo>
                  <a:lnTo>
                    <a:pt x="403" y="693"/>
                  </a:lnTo>
                  <a:lnTo>
                    <a:pt x="403" y="691"/>
                  </a:lnTo>
                  <a:lnTo>
                    <a:pt x="403" y="691"/>
                  </a:lnTo>
                  <a:lnTo>
                    <a:pt x="411" y="691"/>
                  </a:lnTo>
                  <a:lnTo>
                    <a:pt x="411" y="691"/>
                  </a:lnTo>
                  <a:lnTo>
                    <a:pt x="404" y="701"/>
                  </a:lnTo>
                  <a:lnTo>
                    <a:pt x="397" y="710"/>
                  </a:lnTo>
                  <a:lnTo>
                    <a:pt x="389" y="717"/>
                  </a:lnTo>
                  <a:lnTo>
                    <a:pt x="379" y="723"/>
                  </a:lnTo>
                  <a:lnTo>
                    <a:pt x="379" y="723"/>
                  </a:lnTo>
                  <a:lnTo>
                    <a:pt x="378" y="722"/>
                  </a:lnTo>
                  <a:lnTo>
                    <a:pt x="378" y="722"/>
                  </a:lnTo>
                  <a:lnTo>
                    <a:pt x="383" y="710"/>
                  </a:lnTo>
                  <a:lnTo>
                    <a:pt x="383" y="710"/>
                  </a:lnTo>
                  <a:lnTo>
                    <a:pt x="392" y="703"/>
                  </a:lnTo>
                  <a:lnTo>
                    <a:pt x="392" y="703"/>
                  </a:lnTo>
                  <a:close/>
                  <a:moveTo>
                    <a:pt x="389" y="681"/>
                  </a:moveTo>
                  <a:lnTo>
                    <a:pt x="389" y="681"/>
                  </a:lnTo>
                  <a:lnTo>
                    <a:pt x="394" y="679"/>
                  </a:lnTo>
                  <a:lnTo>
                    <a:pt x="394" y="679"/>
                  </a:lnTo>
                  <a:lnTo>
                    <a:pt x="391" y="681"/>
                  </a:lnTo>
                  <a:lnTo>
                    <a:pt x="391" y="681"/>
                  </a:lnTo>
                  <a:lnTo>
                    <a:pt x="389" y="681"/>
                  </a:lnTo>
                  <a:lnTo>
                    <a:pt x="389" y="681"/>
                  </a:lnTo>
                  <a:close/>
                  <a:moveTo>
                    <a:pt x="403" y="681"/>
                  </a:moveTo>
                  <a:lnTo>
                    <a:pt x="403" y="681"/>
                  </a:lnTo>
                  <a:lnTo>
                    <a:pt x="418" y="665"/>
                  </a:lnTo>
                  <a:lnTo>
                    <a:pt x="418" y="665"/>
                  </a:lnTo>
                  <a:lnTo>
                    <a:pt x="417" y="674"/>
                  </a:lnTo>
                  <a:lnTo>
                    <a:pt x="414" y="681"/>
                  </a:lnTo>
                  <a:lnTo>
                    <a:pt x="414" y="681"/>
                  </a:lnTo>
                  <a:lnTo>
                    <a:pt x="403" y="681"/>
                  </a:lnTo>
                  <a:lnTo>
                    <a:pt x="403" y="681"/>
                  </a:lnTo>
                  <a:close/>
                  <a:moveTo>
                    <a:pt x="376" y="679"/>
                  </a:moveTo>
                  <a:lnTo>
                    <a:pt x="376" y="679"/>
                  </a:lnTo>
                  <a:lnTo>
                    <a:pt x="384" y="669"/>
                  </a:lnTo>
                  <a:lnTo>
                    <a:pt x="397" y="653"/>
                  </a:lnTo>
                  <a:lnTo>
                    <a:pt x="404" y="646"/>
                  </a:lnTo>
                  <a:lnTo>
                    <a:pt x="409" y="639"/>
                  </a:lnTo>
                  <a:lnTo>
                    <a:pt x="412" y="633"/>
                  </a:lnTo>
                  <a:lnTo>
                    <a:pt x="412" y="630"/>
                  </a:lnTo>
                  <a:lnTo>
                    <a:pt x="412" y="629"/>
                  </a:lnTo>
                  <a:lnTo>
                    <a:pt x="412" y="629"/>
                  </a:lnTo>
                  <a:lnTo>
                    <a:pt x="411" y="629"/>
                  </a:lnTo>
                  <a:lnTo>
                    <a:pt x="408" y="629"/>
                  </a:lnTo>
                  <a:lnTo>
                    <a:pt x="402" y="633"/>
                  </a:lnTo>
                  <a:lnTo>
                    <a:pt x="384" y="645"/>
                  </a:lnTo>
                  <a:lnTo>
                    <a:pt x="356" y="668"/>
                  </a:lnTo>
                  <a:lnTo>
                    <a:pt x="356" y="668"/>
                  </a:lnTo>
                  <a:lnTo>
                    <a:pt x="355" y="665"/>
                  </a:lnTo>
                  <a:lnTo>
                    <a:pt x="355" y="665"/>
                  </a:lnTo>
                  <a:lnTo>
                    <a:pt x="360" y="658"/>
                  </a:lnTo>
                  <a:lnTo>
                    <a:pt x="365" y="651"/>
                  </a:lnTo>
                  <a:lnTo>
                    <a:pt x="378" y="636"/>
                  </a:lnTo>
                  <a:lnTo>
                    <a:pt x="378" y="636"/>
                  </a:lnTo>
                  <a:lnTo>
                    <a:pt x="392" y="622"/>
                  </a:lnTo>
                  <a:lnTo>
                    <a:pt x="407" y="606"/>
                  </a:lnTo>
                  <a:lnTo>
                    <a:pt x="407" y="606"/>
                  </a:lnTo>
                  <a:lnTo>
                    <a:pt x="414" y="630"/>
                  </a:lnTo>
                  <a:lnTo>
                    <a:pt x="417" y="642"/>
                  </a:lnTo>
                  <a:lnTo>
                    <a:pt x="418" y="653"/>
                  </a:lnTo>
                  <a:lnTo>
                    <a:pt x="418" y="653"/>
                  </a:lnTo>
                  <a:lnTo>
                    <a:pt x="413" y="654"/>
                  </a:lnTo>
                  <a:lnTo>
                    <a:pt x="407" y="656"/>
                  </a:lnTo>
                  <a:lnTo>
                    <a:pt x="396" y="663"/>
                  </a:lnTo>
                  <a:lnTo>
                    <a:pt x="376" y="679"/>
                  </a:lnTo>
                  <a:lnTo>
                    <a:pt x="376" y="679"/>
                  </a:lnTo>
                  <a:close/>
                  <a:moveTo>
                    <a:pt x="377" y="689"/>
                  </a:move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close/>
                  <a:moveTo>
                    <a:pt x="371" y="670"/>
                  </a:moveTo>
                  <a:lnTo>
                    <a:pt x="371" y="670"/>
                  </a:lnTo>
                  <a:lnTo>
                    <a:pt x="365" y="679"/>
                  </a:lnTo>
                  <a:lnTo>
                    <a:pt x="365" y="679"/>
                  </a:lnTo>
                  <a:lnTo>
                    <a:pt x="364" y="679"/>
                  </a:lnTo>
                  <a:lnTo>
                    <a:pt x="364" y="679"/>
                  </a:lnTo>
                  <a:lnTo>
                    <a:pt x="361" y="676"/>
                  </a:lnTo>
                  <a:lnTo>
                    <a:pt x="361" y="676"/>
                  </a:lnTo>
                  <a:lnTo>
                    <a:pt x="371" y="670"/>
                  </a:lnTo>
                  <a:lnTo>
                    <a:pt x="371" y="670"/>
                  </a:lnTo>
                  <a:close/>
                  <a:moveTo>
                    <a:pt x="350" y="654"/>
                  </a:moveTo>
                  <a:lnTo>
                    <a:pt x="350" y="654"/>
                  </a:lnTo>
                  <a:lnTo>
                    <a:pt x="349" y="656"/>
                  </a:lnTo>
                  <a:lnTo>
                    <a:pt x="349" y="656"/>
                  </a:lnTo>
                  <a:lnTo>
                    <a:pt x="349" y="656"/>
                  </a:lnTo>
                  <a:lnTo>
                    <a:pt x="349" y="656"/>
                  </a:lnTo>
                  <a:lnTo>
                    <a:pt x="350" y="654"/>
                  </a:lnTo>
                  <a:lnTo>
                    <a:pt x="350" y="654"/>
                  </a:lnTo>
                  <a:close/>
                  <a:moveTo>
                    <a:pt x="346" y="686"/>
                  </a:moveTo>
                  <a:lnTo>
                    <a:pt x="346" y="686"/>
                  </a:lnTo>
                  <a:lnTo>
                    <a:pt x="349" y="685"/>
                  </a:lnTo>
                  <a:lnTo>
                    <a:pt x="354" y="681"/>
                  </a:lnTo>
                  <a:lnTo>
                    <a:pt x="354" y="681"/>
                  </a:lnTo>
                  <a:lnTo>
                    <a:pt x="360" y="689"/>
                  </a:lnTo>
                  <a:lnTo>
                    <a:pt x="360" y="689"/>
                  </a:lnTo>
                  <a:lnTo>
                    <a:pt x="359" y="689"/>
                  </a:lnTo>
                  <a:lnTo>
                    <a:pt x="359" y="689"/>
                  </a:lnTo>
                  <a:lnTo>
                    <a:pt x="341" y="691"/>
                  </a:lnTo>
                  <a:lnTo>
                    <a:pt x="341" y="691"/>
                  </a:lnTo>
                  <a:lnTo>
                    <a:pt x="346" y="686"/>
                  </a:lnTo>
                  <a:lnTo>
                    <a:pt x="346" y="686"/>
                  </a:lnTo>
                  <a:close/>
                  <a:moveTo>
                    <a:pt x="331" y="700"/>
                  </a:moveTo>
                  <a:lnTo>
                    <a:pt x="331" y="700"/>
                  </a:lnTo>
                  <a:lnTo>
                    <a:pt x="341" y="701"/>
                  </a:lnTo>
                  <a:lnTo>
                    <a:pt x="352" y="701"/>
                  </a:lnTo>
                  <a:lnTo>
                    <a:pt x="373" y="700"/>
                  </a:lnTo>
                  <a:lnTo>
                    <a:pt x="373" y="700"/>
                  </a:lnTo>
                  <a:lnTo>
                    <a:pt x="377" y="700"/>
                  </a:lnTo>
                  <a:lnTo>
                    <a:pt x="377" y="700"/>
                  </a:lnTo>
                  <a:lnTo>
                    <a:pt x="376" y="704"/>
                  </a:lnTo>
                  <a:lnTo>
                    <a:pt x="376" y="704"/>
                  </a:lnTo>
                  <a:lnTo>
                    <a:pt x="367" y="707"/>
                  </a:lnTo>
                  <a:lnTo>
                    <a:pt x="359" y="712"/>
                  </a:lnTo>
                  <a:lnTo>
                    <a:pt x="339" y="718"/>
                  </a:lnTo>
                  <a:lnTo>
                    <a:pt x="339" y="718"/>
                  </a:lnTo>
                  <a:lnTo>
                    <a:pt x="330" y="719"/>
                  </a:lnTo>
                  <a:lnTo>
                    <a:pt x="314" y="723"/>
                  </a:lnTo>
                  <a:lnTo>
                    <a:pt x="306" y="724"/>
                  </a:lnTo>
                  <a:lnTo>
                    <a:pt x="301" y="728"/>
                  </a:lnTo>
                  <a:lnTo>
                    <a:pt x="299" y="729"/>
                  </a:lnTo>
                  <a:lnTo>
                    <a:pt x="299" y="730"/>
                  </a:lnTo>
                  <a:lnTo>
                    <a:pt x="299" y="732"/>
                  </a:lnTo>
                  <a:lnTo>
                    <a:pt x="300" y="734"/>
                  </a:lnTo>
                  <a:lnTo>
                    <a:pt x="300" y="734"/>
                  </a:lnTo>
                  <a:lnTo>
                    <a:pt x="278" y="733"/>
                  </a:lnTo>
                  <a:lnTo>
                    <a:pt x="278" y="733"/>
                  </a:lnTo>
                  <a:lnTo>
                    <a:pt x="293" y="725"/>
                  </a:lnTo>
                  <a:lnTo>
                    <a:pt x="306" y="718"/>
                  </a:lnTo>
                  <a:lnTo>
                    <a:pt x="319" y="710"/>
                  </a:lnTo>
                  <a:lnTo>
                    <a:pt x="331" y="700"/>
                  </a:lnTo>
                  <a:lnTo>
                    <a:pt x="331" y="700"/>
                  </a:lnTo>
                  <a:close/>
                  <a:moveTo>
                    <a:pt x="368" y="718"/>
                  </a:moveTo>
                  <a:lnTo>
                    <a:pt x="368" y="718"/>
                  </a:lnTo>
                  <a:lnTo>
                    <a:pt x="368" y="719"/>
                  </a:lnTo>
                  <a:lnTo>
                    <a:pt x="368" y="719"/>
                  </a:lnTo>
                  <a:lnTo>
                    <a:pt x="368" y="721"/>
                  </a:lnTo>
                  <a:lnTo>
                    <a:pt x="368" y="721"/>
                  </a:lnTo>
                  <a:lnTo>
                    <a:pt x="365" y="719"/>
                  </a:lnTo>
                  <a:lnTo>
                    <a:pt x="365" y="719"/>
                  </a:lnTo>
                  <a:lnTo>
                    <a:pt x="368" y="718"/>
                  </a:lnTo>
                  <a:lnTo>
                    <a:pt x="368" y="718"/>
                  </a:lnTo>
                  <a:close/>
                  <a:moveTo>
                    <a:pt x="320" y="733"/>
                  </a:moveTo>
                  <a:lnTo>
                    <a:pt x="320" y="733"/>
                  </a:lnTo>
                  <a:lnTo>
                    <a:pt x="341" y="728"/>
                  </a:lnTo>
                  <a:lnTo>
                    <a:pt x="341" y="728"/>
                  </a:lnTo>
                  <a:lnTo>
                    <a:pt x="358" y="728"/>
                  </a:lnTo>
                  <a:lnTo>
                    <a:pt x="358" y="728"/>
                  </a:lnTo>
                  <a:lnTo>
                    <a:pt x="339" y="732"/>
                  </a:lnTo>
                  <a:lnTo>
                    <a:pt x="320" y="733"/>
                  </a:lnTo>
                  <a:lnTo>
                    <a:pt x="320" y="733"/>
                  </a:lnTo>
                  <a:close/>
                  <a:moveTo>
                    <a:pt x="338" y="741"/>
                  </a:moveTo>
                  <a:lnTo>
                    <a:pt x="338" y="741"/>
                  </a:lnTo>
                  <a:lnTo>
                    <a:pt x="335" y="742"/>
                  </a:lnTo>
                  <a:lnTo>
                    <a:pt x="335" y="742"/>
                  </a:lnTo>
                  <a:lnTo>
                    <a:pt x="335" y="741"/>
                  </a:lnTo>
                  <a:lnTo>
                    <a:pt x="335" y="741"/>
                  </a:lnTo>
                  <a:lnTo>
                    <a:pt x="338" y="741"/>
                  </a:lnTo>
                  <a:lnTo>
                    <a:pt x="338" y="741"/>
                  </a:lnTo>
                  <a:close/>
                  <a:moveTo>
                    <a:pt x="214" y="794"/>
                  </a:moveTo>
                  <a:lnTo>
                    <a:pt x="214" y="794"/>
                  </a:lnTo>
                  <a:lnTo>
                    <a:pt x="234" y="791"/>
                  </a:lnTo>
                  <a:lnTo>
                    <a:pt x="234" y="791"/>
                  </a:lnTo>
                  <a:lnTo>
                    <a:pt x="213" y="804"/>
                  </a:lnTo>
                  <a:lnTo>
                    <a:pt x="193" y="818"/>
                  </a:lnTo>
                  <a:lnTo>
                    <a:pt x="193" y="818"/>
                  </a:lnTo>
                  <a:lnTo>
                    <a:pt x="190" y="817"/>
                  </a:lnTo>
                  <a:lnTo>
                    <a:pt x="188" y="817"/>
                  </a:lnTo>
                  <a:lnTo>
                    <a:pt x="182" y="817"/>
                  </a:lnTo>
                  <a:lnTo>
                    <a:pt x="163" y="823"/>
                  </a:lnTo>
                  <a:lnTo>
                    <a:pt x="131" y="834"/>
                  </a:lnTo>
                  <a:lnTo>
                    <a:pt x="131" y="834"/>
                  </a:lnTo>
                  <a:lnTo>
                    <a:pt x="146" y="827"/>
                  </a:lnTo>
                  <a:lnTo>
                    <a:pt x="161" y="819"/>
                  </a:lnTo>
                  <a:lnTo>
                    <a:pt x="193" y="809"/>
                  </a:lnTo>
                  <a:lnTo>
                    <a:pt x="193" y="809"/>
                  </a:lnTo>
                  <a:lnTo>
                    <a:pt x="199" y="807"/>
                  </a:lnTo>
                  <a:lnTo>
                    <a:pt x="208" y="805"/>
                  </a:lnTo>
                  <a:lnTo>
                    <a:pt x="213" y="803"/>
                  </a:lnTo>
                  <a:lnTo>
                    <a:pt x="216" y="800"/>
                  </a:lnTo>
                  <a:lnTo>
                    <a:pt x="217" y="798"/>
                  </a:lnTo>
                  <a:lnTo>
                    <a:pt x="214" y="794"/>
                  </a:lnTo>
                  <a:lnTo>
                    <a:pt x="214" y="794"/>
                  </a:lnTo>
                  <a:close/>
                  <a:moveTo>
                    <a:pt x="189" y="787"/>
                  </a:moveTo>
                  <a:lnTo>
                    <a:pt x="189" y="787"/>
                  </a:lnTo>
                  <a:lnTo>
                    <a:pt x="206" y="782"/>
                  </a:lnTo>
                  <a:lnTo>
                    <a:pt x="234" y="776"/>
                  </a:lnTo>
                  <a:lnTo>
                    <a:pt x="247" y="772"/>
                  </a:lnTo>
                  <a:lnTo>
                    <a:pt x="259" y="769"/>
                  </a:lnTo>
                  <a:lnTo>
                    <a:pt x="267" y="765"/>
                  </a:lnTo>
                  <a:lnTo>
                    <a:pt x="270" y="763"/>
                  </a:lnTo>
                  <a:lnTo>
                    <a:pt x="271" y="760"/>
                  </a:lnTo>
                  <a:lnTo>
                    <a:pt x="271" y="760"/>
                  </a:lnTo>
                  <a:lnTo>
                    <a:pt x="287" y="758"/>
                  </a:lnTo>
                  <a:lnTo>
                    <a:pt x="302" y="754"/>
                  </a:lnTo>
                  <a:lnTo>
                    <a:pt x="302" y="754"/>
                  </a:lnTo>
                  <a:lnTo>
                    <a:pt x="305" y="754"/>
                  </a:lnTo>
                  <a:lnTo>
                    <a:pt x="306" y="752"/>
                  </a:lnTo>
                  <a:lnTo>
                    <a:pt x="306" y="750"/>
                  </a:lnTo>
                  <a:lnTo>
                    <a:pt x="305" y="747"/>
                  </a:lnTo>
                  <a:lnTo>
                    <a:pt x="305" y="747"/>
                  </a:lnTo>
                  <a:lnTo>
                    <a:pt x="311" y="746"/>
                  </a:lnTo>
                  <a:lnTo>
                    <a:pt x="311" y="746"/>
                  </a:lnTo>
                  <a:lnTo>
                    <a:pt x="324" y="746"/>
                  </a:lnTo>
                  <a:lnTo>
                    <a:pt x="324" y="746"/>
                  </a:lnTo>
                  <a:lnTo>
                    <a:pt x="306" y="753"/>
                  </a:lnTo>
                  <a:lnTo>
                    <a:pt x="288" y="762"/>
                  </a:lnTo>
                  <a:lnTo>
                    <a:pt x="254" y="780"/>
                  </a:lnTo>
                  <a:lnTo>
                    <a:pt x="254" y="780"/>
                  </a:lnTo>
                  <a:lnTo>
                    <a:pt x="252" y="778"/>
                  </a:lnTo>
                  <a:lnTo>
                    <a:pt x="249" y="777"/>
                  </a:lnTo>
                  <a:lnTo>
                    <a:pt x="242" y="776"/>
                  </a:lnTo>
                  <a:lnTo>
                    <a:pt x="232" y="776"/>
                  </a:lnTo>
                  <a:lnTo>
                    <a:pt x="223" y="778"/>
                  </a:lnTo>
                  <a:lnTo>
                    <a:pt x="202" y="783"/>
                  </a:lnTo>
                  <a:lnTo>
                    <a:pt x="189" y="787"/>
                  </a:lnTo>
                  <a:lnTo>
                    <a:pt x="189" y="787"/>
                  </a:lnTo>
                  <a:close/>
                  <a:moveTo>
                    <a:pt x="248" y="747"/>
                  </a:moveTo>
                  <a:lnTo>
                    <a:pt x="248" y="747"/>
                  </a:lnTo>
                  <a:lnTo>
                    <a:pt x="264" y="740"/>
                  </a:lnTo>
                  <a:lnTo>
                    <a:pt x="264" y="740"/>
                  </a:lnTo>
                  <a:lnTo>
                    <a:pt x="268" y="742"/>
                  </a:lnTo>
                  <a:lnTo>
                    <a:pt x="276" y="744"/>
                  </a:lnTo>
                  <a:lnTo>
                    <a:pt x="276" y="744"/>
                  </a:lnTo>
                  <a:lnTo>
                    <a:pt x="259" y="747"/>
                  </a:lnTo>
                  <a:lnTo>
                    <a:pt x="243" y="748"/>
                  </a:lnTo>
                  <a:lnTo>
                    <a:pt x="243" y="748"/>
                  </a:lnTo>
                  <a:lnTo>
                    <a:pt x="248" y="747"/>
                  </a:lnTo>
                  <a:lnTo>
                    <a:pt x="248" y="747"/>
                  </a:lnTo>
                  <a:close/>
                  <a:moveTo>
                    <a:pt x="231" y="754"/>
                  </a:moveTo>
                  <a:lnTo>
                    <a:pt x="231" y="754"/>
                  </a:lnTo>
                  <a:lnTo>
                    <a:pt x="231" y="756"/>
                  </a:lnTo>
                  <a:lnTo>
                    <a:pt x="231" y="756"/>
                  </a:lnTo>
                  <a:lnTo>
                    <a:pt x="225" y="757"/>
                  </a:lnTo>
                  <a:lnTo>
                    <a:pt x="225" y="757"/>
                  </a:lnTo>
                  <a:lnTo>
                    <a:pt x="231" y="754"/>
                  </a:lnTo>
                  <a:lnTo>
                    <a:pt x="231" y="754"/>
                  </a:lnTo>
                  <a:close/>
                  <a:moveTo>
                    <a:pt x="193" y="774"/>
                  </a:moveTo>
                  <a:lnTo>
                    <a:pt x="193" y="774"/>
                  </a:lnTo>
                  <a:lnTo>
                    <a:pt x="193" y="775"/>
                  </a:lnTo>
                  <a:lnTo>
                    <a:pt x="193" y="775"/>
                  </a:lnTo>
                  <a:lnTo>
                    <a:pt x="187" y="777"/>
                  </a:lnTo>
                  <a:lnTo>
                    <a:pt x="187" y="777"/>
                  </a:lnTo>
                  <a:lnTo>
                    <a:pt x="193" y="774"/>
                  </a:lnTo>
                  <a:lnTo>
                    <a:pt x="193" y="774"/>
                  </a:lnTo>
                  <a:close/>
                  <a:moveTo>
                    <a:pt x="160" y="795"/>
                  </a:moveTo>
                  <a:lnTo>
                    <a:pt x="160" y="795"/>
                  </a:lnTo>
                  <a:lnTo>
                    <a:pt x="161" y="798"/>
                  </a:lnTo>
                  <a:lnTo>
                    <a:pt x="161" y="798"/>
                  </a:lnTo>
                  <a:lnTo>
                    <a:pt x="155" y="800"/>
                  </a:lnTo>
                  <a:lnTo>
                    <a:pt x="147" y="805"/>
                  </a:lnTo>
                  <a:lnTo>
                    <a:pt x="147" y="805"/>
                  </a:lnTo>
                  <a:lnTo>
                    <a:pt x="160" y="795"/>
                  </a:lnTo>
                  <a:lnTo>
                    <a:pt x="160" y="795"/>
                  </a:lnTo>
                  <a:close/>
                  <a:moveTo>
                    <a:pt x="101" y="845"/>
                  </a:moveTo>
                  <a:lnTo>
                    <a:pt x="101" y="845"/>
                  </a:lnTo>
                  <a:lnTo>
                    <a:pt x="120" y="828"/>
                  </a:lnTo>
                  <a:lnTo>
                    <a:pt x="141" y="810"/>
                  </a:lnTo>
                  <a:lnTo>
                    <a:pt x="141" y="810"/>
                  </a:lnTo>
                  <a:lnTo>
                    <a:pt x="137" y="815"/>
                  </a:lnTo>
                  <a:lnTo>
                    <a:pt x="137" y="817"/>
                  </a:lnTo>
                  <a:lnTo>
                    <a:pt x="137" y="819"/>
                  </a:lnTo>
                  <a:lnTo>
                    <a:pt x="137" y="819"/>
                  </a:lnTo>
                  <a:lnTo>
                    <a:pt x="130" y="824"/>
                  </a:lnTo>
                  <a:lnTo>
                    <a:pt x="118" y="833"/>
                  </a:lnTo>
                  <a:lnTo>
                    <a:pt x="112" y="837"/>
                  </a:lnTo>
                  <a:lnTo>
                    <a:pt x="108" y="841"/>
                  </a:lnTo>
                  <a:lnTo>
                    <a:pt x="108" y="844"/>
                  </a:lnTo>
                  <a:lnTo>
                    <a:pt x="108" y="845"/>
                  </a:lnTo>
                  <a:lnTo>
                    <a:pt x="110" y="847"/>
                  </a:lnTo>
                  <a:lnTo>
                    <a:pt x="112" y="847"/>
                  </a:lnTo>
                  <a:lnTo>
                    <a:pt x="112" y="847"/>
                  </a:lnTo>
                  <a:lnTo>
                    <a:pt x="87" y="858"/>
                  </a:lnTo>
                  <a:lnTo>
                    <a:pt x="87" y="858"/>
                  </a:lnTo>
                  <a:lnTo>
                    <a:pt x="101" y="845"/>
                  </a:lnTo>
                  <a:lnTo>
                    <a:pt x="101" y="845"/>
                  </a:lnTo>
                  <a:close/>
                  <a:moveTo>
                    <a:pt x="71" y="874"/>
                  </a:moveTo>
                  <a:lnTo>
                    <a:pt x="71" y="874"/>
                  </a:lnTo>
                  <a:lnTo>
                    <a:pt x="76" y="875"/>
                  </a:lnTo>
                  <a:lnTo>
                    <a:pt x="83" y="874"/>
                  </a:lnTo>
                  <a:lnTo>
                    <a:pt x="95" y="870"/>
                  </a:lnTo>
                  <a:lnTo>
                    <a:pt x="95" y="870"/>
                  </a:lnTo>
                  <a:lnTo>
                    <a:pt x="81" y="880"/>
                  </a:lnTo>
                  <a:lnTo>
                    <a:pt x="67" y="888"/>
                  </a:lnTo>
                  <a:lnTo>
                    <a:pt x="41" y="909"/>
                  </a:lnTo>
                  <a:lnTo>
                    <a:pt x="41" y="909"/>
                  </a:lnTo>
                  <a:lnTo>
                    <a:pt x="55" y="890"/>
                  </a:lnTo>
                  <a:lnTo>
                    <a:pt x="71" y="874"/>
                  </a:lnTo>
                  <a:lnTo>
                    <a:pt x="71" y="874"/>
                  </a:lnTo>
                  <a:close/>
                  <a:moveTo>
                    <a:pt x="28" y="931"/>
                  </a:moveTo>
                  <a:lnTo>
                    <a:pt x="28" y="931"/>
                  </a:lnTo>
                  <a:lnTo>
                    <a:pt x="35" y="930"/>
                  </a:lnTo>
                  <a:lnTo>
                    <a:pt x="41" y="928"/>
                  </a:lnTo>
                  <a:lnTo>
                    <a:pt x="41" y="928"/>
                  </a:lnTo>
                  <a:lnTo>
                    <a:pt x="25" y="939"/>
                  </a:lnTo>
                  <a:lnTo>
                    <a:pt x="25" y="939"/>
                  </a:lnTo>
                  <a:lnTo>
                    <a:pt x="28" y="931"/>
                  </a:lnTo>
                  <a:lnTo>
                    <a:pt x="28" y="931"/>
                  </a:lnTo>
                  <a:close/>
                  <a:moveTo>
                    <a:pt x="18" y="960"/>
                  </a:moveTo>
                  <a:lnTo>
                    <a:pt x="18" y="960"/>
                  </a:lnTo>
                  <a:lnTo>
                    <a:pt x="18" y="958"/>
                  </a:lnTo>
                  <a:lnTo>
                    <a:pt x="18" y="958"/>
                  </a:lnTo>
                  <a:lnTo>
                    <a:pt x="29" y="953"/>
                  </a:lnTo>
                  <a:lnTo>
                    <a:pt x="40" y="948"/>
                  </a:lnTo>
                  <a:lnTo>
                    <a:pt x="40" y="948"/>
                  </a:lnTo>
                  <a:lnTo>
                    <a:pt x="28" y="959"/>
                  </a:lnTo>
                  <a:lnTo>
                    <a:pt x="16" y="971"/>
                  </a:lnTo>
                  <a:lnTo>
                    <a:pt x="16" y="971"/>
                  </a:lnTo>
                  <a:lnTo>
                    <a:pt x="18" y="960"/>
                  </a:lnTo>
                  <a:lnTo>
                    <a:pt x="18" y="960"/>
                  </a:lnTo>
                  <a:close/>
                  <a:moveTo>
                    <a:pt x="13" y="1006"/>
                  </a:moveTo>
                  <a:lnTo>
                    <a:pt x="13" y="1006"/>
                  </a:lnTo>
                  <a:lnTo>
                    <a:pt x="17" y="1004"/>
                  </a:lnTo>
                  <a:lnTo>
                    <a:pt x="17" y="1004"/>
                  </a:lnTo>
                  <a:lnTo>
                    <a:pt x="13" y="1011"/>
                  </a:lnTo>
                  <a:lnTo>
                    <a:pt x="13" y="1011"/>
                  </a:lnTo>
                  <a:lnTo>
                    <a:pt x="13" y="1006"/>
                  </a:lnTo>
                  <a:lnTo>
                    <a:pt x="13" y="1006"/>
                  </a:lnTo>
                  <a:close/>
                  <a:moveTo>
                    <a:pt x="28" y="1057"/>
                  </a:moveTo>
                  <a:lnTo>
                    <a:pt x="28" y="1057"/>
                  </a:lnTo>
                  <a:lnTo>
                    <a:pt x="19" y="1057"/>
                  </a:lnTo>
                  <a:lnTo>
                    <a:pt x="19" y="1057"/>
                  </a:lnTo>
                  <a:lnTo>
                    <a:pt x="17" y="1049"/>
                  </a:lnTo>
                  <a:lnTo>
                    <a:pt x="16" y="1040"/>
                  </a:lnTo>
                  <a:lnTo>
                    <a:pt x="16" y="1040"/>
                  </a:lnTo>
                  <a:lnTo>
                    <a:pt x="25" y="1030"/>
                  </a:lnTo>
                  <a:lnTo>
                    <a:pt x="25" y="1030"/>
                  </a:lnTo>
                  <a:lnTo>
                    <a:pt x="23" y="1036"/>
                  </a:lnTo>
                  <a:lnTo>
                    <a:pt x="23" y="1042"/>
                  </a:lnTo>
                  <a:lnTo>
                    <a:pt x="23" y="1045"/>
                  </a:lnTo>
                  <a:lnTo>
                    <a:pt x="24" y="1046"/>
                  </a:lnTo>
                  <a:lnTo>
                    <a:pt x="27" y="1046"/>
                  </a:lnTo>
                  <a:lnTo>
                    <a:pt x="31" y="1046"/>
                  </a:lnTo>
                  <a:lnTo>
                    <a:pt x="31" y="1046"/>
                  </a:lnTo>
                  <a:lnTo>
                    <a:pt x="28" y="1057"/>
                  </a:lnTo>
                  <a:lnTo>
                    <a:pt x="28" y="1057"/>
                  </a:lnTo>
                  <a:close/>
                  <a:moveTo>
                    <a:pt x="19" y="1022"/>
                  </a:moveTo>
                  <a:lnTo>
                    <a:pt x="19" y="1022"/>
                  </a:lnTo>
                  <a:lnTo>
                    <a:pt x="27" y="1007"/>
                  </a:lnTo>
                  <a:lnTo>
                    <a:pt x="27" y="1007"/>
                  </a:lnTo>
                  <a:lnTo>
                    <a:pt x="29" y="1001"/>
                  </a:lnTo>
                  <a:lnTo>
                    <a:pt x="31" y="993"/>
                  </a:lnTo>
                  <a:lnTo>
                    <a:pt x="33" y="989"/>
                  </a:lnTo>
                  <a:lnTo>
                    <a:pt x="33" y="986"/>
                  </a:lnTo>
                  <a:lnTo>
                    <a:pt x="31" y="983"/>
                  </a:lnTo>
                  <a:lnTo>
                    <a:pt x="28" y="983"/>
                  </a:lnTo>
                  <a:lnTo>
                    <a:pt x="28" y="983"/>
                  </a:lnTo>
                  <a:lnTo>
                    <a:pt x="45" y="964"/>
                  </a:lnTo>
                  <a:lnTo>
                    <a:pt x="54" y="953"/>
                  </a:lnTo>
                  <a:lnTo>
                    <a:pt x="57" y="948"/>
                  </a:lnTo>
                  <a:lnTo>
                    <a:pt x="57" y="946"/>
                  </a:lnTo>
                  <a:lnTo>
                    <a:pt x="57" y="945"/>
                  </a:lnTo>
                  <a:lnTo>
                    <a:pt x="57" y="945"/>
                  </a:lnTo>
                  <a:lnTo>
                    <a:pt x="60" y="940"/>
                  </a:lnTo>
                  <a:lnTo>
                    <a:pt x="67" y="933"/>
                  </a:lnTo>
                  <a:lnTo>
                    <a:pt x="70" y="929"/>
                  </a:lnTo>
                  <a:lnTo>
                    <a:pt x="71" y="925"/>
                  </a:lnTo>
                  <a:lnTo>
                    <a:pt x="71" y="922"/>
                  </a:lnTo>
                  <a:lnTo>
                    <a:pt x="69" y="919"/>
                  </a:lnTo>
                  <a:lnTo>
                    <a:pt x="69" y="919"/>
                  </a:lnTo>
                  <a:lnTo>
                    <a:pt x="76" y="915"/>
                  </a:lnTo>
                  <a:lnTo>
                    <a:pt x="87" y="907"/>
                  </a:lnTo>
                  <a:lnTo>
                    <a:pt x="92" y="903"/>
                  </a:lnTo>
                  <a:lnTo>
                    <a:pt x="95" y="898"/>
                  </a:lnTo>
                  <a:lnTo>
                    <a:pt x="96" y="894"/>
                  </a:lnTo>
                  <a:lnTo>
                    <a:pt x="96" y="892"/>
                  </a:lnTo>
                  <a:lnTo>
                    <a:pt x="95" y="890"/>
                  </a:lnTo>
                  <a:lnTo>
                    <a:pt x="95" y="890"/>
                  </a:lnTo>
                  <a:lnTo>
                    <a:pt x="114" y="878"/>
                  </a:lnTo>
                  <a:lnTo>
                    <a:pt x="119" y="875"/>
                  </a:lnTo>
                  <a:lnTo>
                    <a:pt x="123" y="870"/>
                  </a:lnTo>
                  <a:lnTo>
                    <a:pt x="125" y="866"/>
                  </a:lnTo>
                  <a:lnTo>
                    <a:pt x="126" y="865"/>
                  </a:lnTo>
                  <a:lnTo>
                    <a:pt x="125" y="864"/>
                  </a:lnTo>
                  <a:lnTo>
                    <a:pt x="125" y="864"/>
                  </a:lnTo>
                  <a:lnTo>
                    <a:pt x="132" y="860"/>
                  </a:lnTo>
                  <a:lnTo>
                    <a:pt x="142" y="854"/>
                  </a:lnTo>
                  <a:lnTo>
                    <a:pt x="147" y="852"/>
                  </a:lnTo>
                  <a:lnTo>
                    <a:pt x="151" y="848"/>
                  </a:lnTo>
                  <a:lnTo>
                    <a:pt x="153" y="845"/>
                  </a:lnTo>
                  <a:lnTo>
                    <a:pt x="153" y="844"/>
                  </a:lnTo>
                  <a:lnTo>
                    <a:pt x="152" y="841"/>
                  </a:lnTo>
                  <a:lnTo>
                    <a:pt x="152" y="841"/>
                  </a:lnTo>
                  <a:lnTo>
                    <a:pt x="171" y="834"/>
                  </a:lnTo>
                  <a:lnTo>
                    <a:pt x="171" y="834"/>
                  </a:lnTo>
                  <a:lnTo>
                    <a:pt x="151" y="851"/>
                  </a:lnTo>
                  <a:lnTo>
                    <a:pt x="128" y="869"/>
                  </a:lnTo>
                  <a:lnTo>
                    <a:pt x="107" y="889"/>
                  </a:lnTo>
                  <a:lnTo>
                    <a:pt x="87" y="911"/>
                  </a:lnTo>
                  <a:lnTo>
                    <a:pt x="67" y="934"/>
                  </a:lnTo>
                  <a:lnTo>
                    <a:pt x="60" y="946"/>
                  </a:lnTo>
                  <a:lnTo>
                    <a:pt x="52" y="959"/>
                  </a:lnTo>
                  <a:lnTo>
                    <a:pt x="46" y="971"/>
                  </a:lnTo>
                  <a:lnTo>
                    <a:pt x="40" y="984"/>
                  </a:lnTo>
                  <a:lnTo>
                    <a:pt x="36" y="998"/>
                  </a:lnTo>
                  <a:lnTo>
                    <a:pt x="33" y="1011"/>
                  </a:lnTo>
                  <a:lnTo>
                    <a:pt x="33" y="1011"/>
                  </a:lnTo>
                  <a:lnTo>
                    <a:pt x="27" y="1016"/>
                  </a:lnTo>
                  <a:lnTo>
                    <a:pt x="19" y="1022"/>
                  </a:lnTo>
                  <a:lnTo>
                    <a:pt x="19" y="1022"/>
                  </a:lnTo>
                  <a:close/>
                  <a:moveTo>
                    <a:pt x="438" y="841"/>
                  </a:moveTo>
                  <a:lnTo>
                    <a:pt x="438" y="841"/>
                  </a:lnTo>
                  <a:lnTo>
                    <a:pt x="437" y="836"/>
                  </a:lnTo>
                  <a:lnTo>
                    <a:pt x="437" y="836"/>
                  </a:lnTo>
                  <a:lnTo>
                    <a:pt x="442" y="834"/>
                  </a:lnTo>
                  <a:lnTo>
                    <a:pt x="442" y="834"/>
                  </a:lnTo>
                  <a:lnTo>
                    <a:pt x="438" y="841"/>
                  </a:lnTo>
                  <a:lnTo>
                    <a:pt x="438" y="841"/>
                  </a:lnTo>
                  <a:close/>
                  <a:moveTo>
                    <a:pt x="444" y="848"/>
                  </a:moveTo>
                  <a:lnTo>
                    <a:pt x="444" y="848"/>
                  </a:lnTo>
                  <a:lnTo>
                    <a:pt x="453" y="836"/>
                  </a:lnTo>
                  <a:lnTo>
                    <a:pt x="462" y="823"/>
                  </a:lnTo>
                  <a:lnTo>
                    <a:pt x="462" y="823"/>
                  </a:lnTo>
                  <a:lnTo>
                    <a:pt x="471" y="813"/>
                  </a:lnTo>
                  <a:lnTo>
                    <a:pt x="476" y="807"/>
                  </a:lnTo>
                  <a:lnTo>
                    <a:pt x="477" y="805"/>
                  </a:lnTo>
                  <a:lnTo>
                    <a:pt x="477" y="803"/>
                  </a:lnTo>
                  <a:lnTo>
                    <a:pt x="477" y="803"/>
                  </a:lnTo>
                  <a:lnTo>
                    <a:pt x="484" y="812"/>
                  </a:lnTo>
                  <a:lnTo>
                    <a:pt x="484" y="812"/>
                  </a:lnTo>
                  <a:lnTo>
                    <a:pt x="473" y="825"/>
                  </a:lnTo>
                  <a:lnTo>
                    <a:pt x="463" y="839"/>
                  </a:lnTo>
                  <a:lnTo>
                    <a:pt x="463" y="839"/>
                  </a:lnTo>
                  <a:lnTo>
                    <a:pt x="462" y="836"/>
                  </a:lnTo>
                  <a:lnTo>
                    <a:pt x="460" y="836"/>
                  </a:lnTo>
                  <a:lnTo>
                    <a:pt x="457" y="837"/>
                  </a:lnTo>
                  <a:lnTo>
                    <a:pt x="454" y="839"/>
                  </a:lnTo>
                  <a:lnTo>
                    <a:pt x="444" y="848"/>
                  </a:lnTo>
                  <a:lnTo>
                    <a:pt x="444" y="848"/>
                  </a:lnTo>
                  <a:close/>
                  <a:moveTo>
                    <a:pt x="455" y="792"/>
                  </a:moveTo>
                  <a:lnTo>
                    <a:pt x="456" y="791"/>
                  </a:lnTo>
                  <a:lnTo>
                    <a:pt x="456" y="791"/>
                  </a:lnTo>
                  <a:lnTo>
                    <a:pt x="455" y="792"/>
                  </a:lnTo>
                  <a:lnTo>
                    <a:pt x="455" y="792"/>
                  </a:lnTo>
                  <a:lnTo>
                    <a:pt x="455" y="792"/>
                  </a:lnTo>
                  <a:lnTo>
                    <a:pt x="455" y="792"/>
                  </a:lnTo>
                  <a:close/>
                  <a:moveTo>
                    <a:pt x="466" y="794"/>
                  </a:moveTo>
                  <a:lnTo>
                    <a:pt x="466" y="794"/>
                  </a:lnTo>
                  <a:lnTo>
                    <a:pt x="467" y="793"/>
                  </a:lnTo>
                  <a:lnTo>
                    <a:pt x="467" y="791"/>
                  </a:lnTo>
                  <a:lnTo>
                    <a:pt x="467" y="791"/>
                  </a:lnTo>
                  <a:lnTo>
                    <a:pt x="473" y="798"/>
                  </a:lnTo>
                  <a:lnTo>
                    <a:pt x="473" y="798"/>
                  </a:lnTo>
                  <a:lnTo>
                    <a:pt x="471" y="798"/>
                  </a:lnTo>
                  <a:lnTo>
                    <a:pt x="468" y="799"/>
                  </a:lnTo>
                  <a:lnTo>
                    <a:pt x="463" y="803"/>
                  </a:lnTo>
                  <a:lnTo>
                    <a:pt x="456" y="811"/>
                  </a:lnTo>
                  <a:lnTo>
                    <a:pt x="456" y="811"/>
                  </a:lnTo>
                  <a:lnTo>
                    <a:pt x="462" y="803"/>
                  </a:lnTo>
                  <a:lnTo>
                    <a:pt x="466" y="794"/>
                  </a:lnTo>
                  <a:lnTo>
                    <a:pt x="466" y="794"/>
                  </a:lnTo>
                  <a:close/>
                  <a:moveTo>
                    <a:pt x="462" y="788"/>
                  </a:moveTo>
                  <a:lnTo>
                    <a:pt x="463" y="788"/>
                  </a:lnTo>
                  <a:lnTo>
                    <a:pt x="463" y="788"/>
                  </a:lnTo>
                  <a:lnTo>
                    <a:pt x="463" y="788"/>
                  </a:lnTo>
                  <a:lnTo>
                    <a:pt x="463" y="788"/>
                  </a:lnTo>
                  <a:lnTo>
                    <a:pt x="462" y="788"/>
                  </a:lnTo>
                  <a:lnTo>
                    <a:pt x="462" y="788"/>
                  </a:lnTo>
                  <a:close/>
                  <a:moveTo>
                    <a:pt x="489" y="822"/>
                  </a:moveTo>
                  <a:lnTo>
                    <a:pt x="489" y="822"/>
                  </a:lnTo>
                  <a:lnTo>
                    <a:pt x="494" y="829"/>
                  </a:lnTo>
                  <a:lnTo>
                    <a:pt x="494" y="829"/>
                  </a:lnTo>
                  <a:lnTo>
                    <a:pt x="483" y="844"/>
                  </a:lnTo>
                  <a:lnTo>
                    <a:pt x="483" y="844"/>
                  </a:lnTo>
                  <a:lnTo>
                    <a:pt x="480" y="842"/>
                  </a:lnTo>
                  <a:lnTo>
                    <a:pt x="478" y="842"/>
                  </a:lnTo>
                  <a:lnTo>
                    <a:pt x="476" y="844"/>
                  </a:lnTo>
                  <a:lnTo>
                    <a:pt x="473" y="846"/>
                  </a:lnTo>
                  <a:lnTo>
                    <a:pt x="465" y="854"/>
                  </a:lnTo>
                  <a:lnTo>
                    <a:pt x="465" y="854"/>
                  </a:lnTo>
                  <a:lnTo>
                    <a:pt x="477" y="837"/>
                  </a:lnTo>
                  <a:lnTo>
                    <a:pt x="489" y="822"/>
                  </a:lnTo>
                  <a:lnTo>
                    <a:pt x="489" y="822"/>
                  </a:lnTo>
                  <a:close/>
                  <a:moveTo>
                    <a:pt x="450" y="863"/>
                  </a:moveTo>
                  <a:lnTo>
                    <a:pt x="450" y="863"/>
                  </a:lnTo>
                  <a:lnTo>
                    <a:pt x="448" y="858"/>
                  </a:lnTo>
                  <a:lnTo>
                    <a:pt x="448" y="858"/>
                  </a:lnTo>
                  <a:lnTo>
                    <a:pt x="456" y="852"/>
                  </a:lnTo>
                  <a:lnTo>
                    <a:pt x="456" y="852"/>
                  </a:lnTo>
                  <a:lnTo>
                    <a:pt x="450" y="863"/>
                  </a:lnTo>
                  <a:lnTo>
                    <a:pt x="450" y="863"/>
                  </a:lnTo>
                  <a:close/>
                  <a:moveTo>
                    <a:pt x="457" y="872"/>
                  </a:moveTo>
                  <a:lnTo>
                    <a:pt x="457" y="872"/>
                  </a:lnTo>
                  <a:lnTo>
                    <a:pt x="467" y="865"/>
                  </a:lnTo>
                  <a:lnTo>
                    <a:pt x="467" y="865"/>
                  </a:lnTo>
                  <a:lnTo>
                    <a:pt x="465" y="871"/>
                  </a:lnTo>
                  <a:lnTo>
                    <a:pt x="462" y="878"/>
                  </a:lnTo>
                  <a:lnTo>
                    <a:pt x="462" y="878"/>
                  </a:lnTo>
                  <a:lnTo>
                    <a:pt x="457" y="872"/>
                  </a:lnTo>
                  <a:lnTo>
                    <a:pt x="457" y="872"/>
                  </a:lnTo>
                  <a:close/>
                  <a:moveTo>
                    <a:pt x="472" y="892"/>
                  </a:moveTo>
                  <a:lnTo>
                    <a:pt x="472" y="892"/>
                  </a:lnTo>
                  <a:lnTo>
                    <a:pt x="467" y="886"/>
                  </a:lnTo>
                  <a:lnTo>
                    <a:pt x="467" y="886"/>
                  </a:lnTo>
                  <a:lnTo>
                    <a:pt x="468" y="884"/>
                  </a:lnTo>
                  <a:lnTo>
                    <a:pt x="468" y="884"/>
                  </a:lnTo>
                  <a:lnTo>
                    <a:pt x="477" y="880"/>
                  </a:lnTo>
                  <a:lnTo>
                    <a:pt x="477" y="880"/>
                  </a:lnTo>
                  <a:lnTo>
                    <a:pt x="474" y="886"/>
                  </a:lnTo>
                  <a:lnTo>
                    <a:pt x="472" y="892"/>
                  </a:lnTo>
                  <a:lnTo>
                    <a:pt x="472" y="892"/>
                  </a:lnTo>
                  <a:close/>
                  <a:moveTo>
                    <a:pt x="490" y="850"/>
                  </a:moveTo>
                  <a:lnTo>
                    <a:pt x="490" y="850"/>
                  </a:lnTo>
                  <a:lnTo>
                    <a:pt x="498" y="839"/>
                  </a:lnTo>
                  <a:lnTo>
                    <a:pt x="498" y="839"/>
                  </a:lnTo>
                  <a:lnTo>
                    <a:pt x="502" y="846"/>
                  </a:lnTo>
                  <a:lnTo>
                    <a:pt x="502" y="846"/>
                  </a:lnTo>
                  <a:lnTo>
                    <a:pt x="490" y="857"/>
                  </a:lnTo>
                  <a:lnTo>
                    <a:pt x="478" y="868"/>
                  </a:lnTo>
                  <a:lnTo>
                    <a:pt x="478" y="868"/>
                  </a:lnTo>
                  <a:lnTo>
                    <a:pt x="484" y="858"/>
                  </a:lnTo>
                  <a:lnTo>
                    <a:pt x="490" y="850"/>
                  </a:lnTo>
                  <a:lnTo>
                    <a:pt x="490" y="850"/>
                  </a:lnTo>
                  <a:close/>
                  <a:moveTo>
                    <a:pt x="563" y="983"/>
                  </a:moveTo>
                  <a:lnTo>
                    <a:pt x="563" y="983"/>
                  </a:lnTo>
                  <a:lnTo>
                    <a:pt x="551" y="992"/>
                  </a:lnTo>
                  <a:lnTo>
                    <a:pt x="538" y="998"/>
                  </a:lnTo>
                  <a:lnTo>
                    <a:pt x="538" y="998"/>
                  </a:lnTo>
                  <a:lnTo>
                    <a:pt x="545" y="988"/>
                  </a:lnTo>
                  <a:lnTo>
                    <a:pt x="555" y="980"/>
                  </a:lnTo>
                  <a:lnTo>
                    <a:pt x="573" y="964"/>
                  </a:lnTo>
                  <a:lnTo>
                    <a:pt x="573" y="964"/>
                  </a:lnTo>
                  <a:lnTo>
                    <a:pt x="583" y="970"/>
                  </a:lnTo>
                  <a:lnTo>
                    <a:pt x="583" y="970"/>
                  </a:lnTo>
                  <a:lnTo>
                    <a:pt x="574" y="976"/>
                  </a:lnTo>
                  <a:lnTo>
                    <a:pt x="563" y="983"/>
                  </a:lnTo>
                  <a:lnTo>
                    <a:pt x="563" y="983"/>
                  </a:lnTo>
                  <a:close/>
                  <a:moveTo>
                    <a:pt x="591" y="974"/>
                  </a:moveTo>
                  <a:lnTo>
                    <a:pt x="591" y="974"/>
                  </a:lnTo>
                  <a:lnTo>
                    <a:pt x="603" y="977"/>
                  </a:lnTo>
                  <a:lnTo>
                    <a:pt x="603" y="977"/>
                  </a:lnTo>
                  <a:lnTo>
                    <a:pt x="580" y="994"/>
                  </a:lnTo>
                  <a:lnTo>
                    <a:pt x="567" y="1001"/>
                  </a:lnTo>
                  <a:lnTo>
                    <a:pt x="555" y="1006"/>
                  </a:lnTo>
                  <a:lnTo>
                    <a:pt x="555" y="1006"/>
                  </a:lnTo>
                  <a:lnTo>
                    <a:pt x="569" y="992"/>
                  </a:lnTo>
                  <a:lnTo>
                    <a:pt x="569" y="992"/>
                  </a:lnTo>
                  <a:lnTo>
                    <a:pt x="581" y="983"/>
                  </a:lnTo>
                  <a:lnTo>
                    <a:pt x="587" y="978"/>
                  </a:lnTo>
                  <a:lnTo>
                    <a:pt x="590" y="976"/>
                  </a:lnTo>
                  <a:lnTo>
                    <a:pt x="591" y="974"/>
                  </a:lnTo>
                  <a:lnTo>
                    <a:pt x="591" y="974"/>
                  </a:lnTo>
                  <a:close/>
                  <a:moveTo>
                    <a:pt x="536" y="980"/>
                  </a:moveTo>
                  <a:lnTo>
                    <a:pt x="536" y="980"/>
                  </a:lnTo>
                  <a:lnTo>
                    <a:pt x="548" y="969"/>
                  </a:lnTo>
                  <a:lnTo>
                    <a:pt x="561" y="958"/>
                  </a:lnTo>
                  <a:lnTo>
                    <a:pt x="561" y="958"/>
                  </a:lnTo>
                  <a:lnTo>
                    <a:pt x="563" y="957"/>
                  </a:lnTo>
                  <a:lnTo>
                    <a:pt x="563" y="957"/>
                  </a:lnTo>
                  <a:lnTo>
                    <a:pt x="565" y="958"/>
                  </a:lnTo>
                  <a:lnTo>
                    <a:pt x="565" y="958"/>
                  </a:lnTo>
                  <a:lnTo>
                    <a:pt x="550" y="969"/>
                  </a:lnTo>
                  <a:lnTo>
                    <a:pt x="536" y="980"/>
                  </a:lnTo>
                  <a:lnTo>
                    <a:pt x="536" y="980"/>
                  </a:lnTo>
                  <a:close/>
                  <a:moveTo>
                    <a:pt x="521" y="970"/>
                  </a:moveTo>
                  <a:lnTo>
                    <a:pt x="521" y="970"/>
                  </a:lnTo>
                  <a:lnTo>
                    <a:pt x="527" y="963"/>
                  </a:lnTo>
                  <a:lnTo>
                    <a:pt x="533" y="954"/>
                  </a:lnTo>
                  <a:lnTo>
                    <a:pt x="548" y="940"/>
                  </a:lnTo>
                  <a:lnTo>
                    <a:pt x="548" y="940"/>
                  </a:lnTo>
                  <a:lnTo>
                    <a:pt x="556" y="949"/>
                  </a:lnTo>
                  <a:lnTo>
                    <a:pt x="556" y="949"/>
                  </a:lnTo>
                  <a:lnTo>
                    <a:pt x="539" y="960"/>
                  </a:lnTo>
                  <a:lnTo>
                    <a:pt x="521" y="970"/>
                  </a:lnTo>
                  <a:lnTo>
                    <a:pt x="521" y="970"/>
                  </a:lnTo>
                  <a:close/>
                  <a:moveTo>
                    <a:pt x="522" y="947"/>
                  </a:moveTo>
                  <a:lnTo>
                    <a:pt x="522" y="947"/>
                  </a:lnTo>
                  <a:lnTo>
                    <a:pt x="528" y="940"/>
                  </a:lnTo>
                  <a:lnTo>
                    <a:pt x="528" y="940"/>
                  </a:lnTo>
                  <a:lnTo>
                    <a:pt x="534" y="934"/>
                  </a:lnTo>
                  <a:lnTo>
                    <a:pt x="538" y="927"/>
                  </a:lnTo>
                  <a:lnTo>
                    <a:pt x="538" y="927"/>
                  </a:lnTo>
                  <a:lnTo>
                    <a:pt x="543" y="933"/>
                  </a:lnTo>
                  <a:lnTo>
                    <a:pt x="543" y="933"/>
                  </a:lnTo>
                  <a:lnTo>
                    <a:pt x="522" y="947"/>
                  </a:lnTo>
                  <a:lnTo>
                    <a:pt x="522" y="947"/>
                  </a:lnTo>
                  <a:close/>
                  <a:moveTo>
                    <a:pt x="515" y="934"/>
                  </a:moveTo>
                  <a:lnTo>
                    <a:pt x="515" y="934"/>
                  </a:lnTo>
                  <a:lnTo>
                    <a:pt x="524" y="923"/>
                  </a:lnTo>
                  <a:lnTo>
                    <a:pt x="531" y="913"/>
                  </a:lnTo>
                  <a:lnTo>
                    <a:pt x="531" y="913"/>
                  </a:lnTo>
                  <a:lnTo>
                    <a:pt x="534" y="919"/>
                  </a:lnTo>
                  <a:lnTo>
                    <a:pt x="534" y="919"/>
                  </a:lnTo>
                  <a:lnTo>
                    <a:pt x="532" y="919"/>
                  </a:lnTo>
                  <a:lnTo>
                    <a:pt x="530" y="922"/>
                  </a:lnTo>
                  <a:lnTo>
                    <a:pt x="524" y="925"/>
                  </a:lnTo>
                  <a:lnTo>
                    <a:pt x="515" y="934"/>
                  </a:lnTo>
                  <a:lnTo>
                    <a:pt x="515" y="934"/>
                  </a:lnTo>
                  <a:close/>
                  <a:moveTo>
                    <a:pt x="513" y="911"/>
                  </a:moveTo>
                  <a:lnTo>
                    <a:pt x="513" y="911"/>
                  </a:lnTo>
                  <a:lnTo>
                    <a:pt x="524" y="898"/>
                  </a:lnTo>
                  <a:lnTo>
                    <a:pt x="524" y="898"/>
                  </a:lnTo>
                  <a:lnTo>
                    <a:pt x="525" y="901"/>
                  </a:lnTo>
                  <a:lnTo>
                    <a:pt x="525" y="901"/>
                  </a:lnTo>
                  <a:lnTo>
                    <a:pt x="513" y="911"/>
                  </a:lnTo>
                  <a:lnTo>
                    <a:pt x="513" y="911"/>
                  </a:lnTo>
                  <a:close/>
                  <a:moveTo>
                    <a:pt x="495" y="910"/>
                  </a:moveTo>
                  <a:lnTo>
                    <a:pt x="495" y="910"/>
                  </a:lnTo>
                  <a:lnTo>
                    <a:pt x="501" y="898"/>
                  </a:lnTo>
                  <a:lnTo>
                    <a:pt x="509" y="884"/>
                  </a:lnTo>
                  <a:lnTo>
                    <a:pt x="509" y="884"/>
                  </a:lnTo>
                  <a:lnTo>
                    <a:pt x="514" y="877"/>
                  </a:lnTo>
                  <a:lnTo>
                    <a:pt x="514" y="877"/>
                  </a:lnTo>
                  <a:lnTo>
                    <a:pt x="519" y="888"/>
                  </a:lnTo>
                  <a:lnTo>
                    <a:pt x="519" y="888"/>
                  </a:lnTo>
                  <a:lnTo>
                    <a:pt x="507" y="899"/>
                  </a:lnTo>
                  <a:lnTo>
                    <a:pt x="501" y="905"/>
                  </a:lnTo>
                  <a:lnTo>
                    <a:pt x="495" y="910"/>
                  </a:lnTo>
                  <a:lnTo>
                    <a:pt x="495" y="910"/>
                  </a:lnTo>
                  <a:close/>
                  <a:moveTo>
                    <a:pt x="483" y="890"/>
                  </a:moveTo>
                  <a:lnTo>
                    <a:pt x="483" y="890"/>
                  </a:lnTo>
                  <a:lnTo>
                    <a:pt x="488" y="881"/>
                  </a:lnTo>
                  <a:lnTo>
                    <a:pt x="494" y="872"/>
                  </a:lnTo>
                  <a:lnTo>
                    <a:pt x="506" y="857"/>
                  </a:lnTo>
                  <a:lnTo>
                    <a:pt x="506" y="857"/>
                  </a:lnTo>
                  <a:lnTo>
                    <a:pt x="509" y="864"/>
                  </a:lnTo>
                  <a:lnTo>
                    <a:pt x="509" y="864"/>
                  </a:lnTo>
                  <a:lnTo>
                    <a:pt x="496" y="877"/>
                  </a:lnTo>
                  <a:lnTo>
                    <a:pt x="490" y="884"/>
                  </a:lnTo>
                  <a:lnTo>
                    <a:pt x="483" y="890"/>
                  </a:lnTo>
                  <a:lnTo>
                    <a:pt x="483" y="890"/>
                  </a:lnTo>
                  <a:close/>
                  <a:moveTo>
                    <a:pt x="484" y="911"/>
                  </a:moveTo>
                  <a:lnTo>
                    <a:pt x="484" y="911"/>
                  </a:lnTo>
                  <a:lnTo>
                    <a:pt x="479" y="904"/>
                  </a:lnTo>
                  <a:lnTo>
                    <a:pt x="479" y="904"/>
                  </a:lnTo>
                  <a:lnTo>
                    <a:pt x="491" y="895"/>
                  </a:lnTo>
                  <a:lnTo>
                    <a:pt x="491" y="895"/>
                  </a:lnTo>
                  <a:lnTo>
                    <a:pt x="484" y="911"/>
                  </a:lnTo>
                  <a:lnTo>
                    <a:pt x="484" y="911"/>
                  </a:lnTo>
                  <a:close/>
                  <a:moveTo>
                    <a:pt x="490" y="927"/>
                  </a:moveTo>
                  <a:lnTo>
                    <a:pt x="490" y="927"/>
                  </a:lnTo>
                  <a:lnTo>
                    <a:pt x="489" y="924"/>
                  </a:lnTo>
                  <a:lnTo>
                    <a:pt x="489" y="924"/>
                  </a:lnTo>
                  <a:lnTo>
                    <a:pt x="492" y="922"/>
                  </a:lnTo>
                  <a:lnTo>
                    <a:pt x="492" y="922"/>
                  </a:lnTo>
                  <a:lnTo>
                    <a:pt x="490" y="927"/>
                  </a:lnTo>
                  <a:lnTo>
                    <a:pt x="490" y="927"/>
                  </a:lnTo>
                  <a:close/>
                  <a:moveTo>
                    <a:pt x="494" y="936"/>
                  </a:moveTo>
                  <a:lnTo>
                    <a:pt x="494" y="936"/>
                  </a:lnTo>
                  <a:lnTo>
                    <a:pt x="502" y="931"/>
                  </a:lnTo>
                  <a:lnTo>
                    <a:pt x="510" y="925"/>
                  </a:lnTo>
                  <a:lnTo>
                    <a:pt x="510" y="925"/>
                  </a:lnTo>
                  <a:lnTo>
                    <a:pt x="496" y="943"/>
                  </a:lnTo>
                  <a:lnTo>
                    <a:pt x="496" y="943"/>
                  </a:lnTo>
                  <a:lnTo>
                    <a:pt x="494" y="936"/>
                  </a:lnTo>
                  <a:lnTo>
                    <a:pt x="494" y="936"/>
                  </a:lnTo>
                  <a:close/>
                  <a:moveTo>
                    <a:pt x="500" y="958"/>
                  </a:moveTo>
                  <a:lnTo>
                    <a:pt x="500" y="958"/>
                  </a:lnTo>
                  <a:lnTo>
                    <a:pt x="506" y="954"/>
                  </a:lnTo>
                  <a:lnTo>
                    <a:pt x="506" y="954"/>
                  </a:lnTo>
                  <a:lnTo>
                    <a:pt x="501" y="960"/>
                  </a:lnTo>
                  <a:lnTo>
                    <a:pt x="501" y="960"/>
                  </a:lnTo>
                  <a:lnTo>
                    <a:pt x="500" y="958"/>
                  </a:lnTo>
                  <a:lnTo>
                    <a:pt x="500" y="958"/>
                  </a:lnTo>
                  <a:close/>
                  <a:moveTo>
                    <a:pt x="504" y="969"/>
                  </a:moveTo>
                  <a:lnTo>
                    <a:pt x="504" y="969"/>
                  </a:lnTo>
                  <a:lnTo>
                    <a:pt x="509" y="968"/>
                  </a:lnTo>
                  <a:lnTo>
                    <a:pt x="514" y="964"/>
                  </a:lnTo>
                  <a:lnTo>
                    <a:pt x="514" y="964"/>
                  </a:lnTo>
                  <a:lnTo>
                    <a:pt x="510" y="971"/>
                  </a:lnTo>
                  <a:lnTo>
                    <a:pt x="507" y="977"/>
                  </a:lnTo>
                  <a:lnTo>
                    <a:pt x="507" y="977"/>
                  </a:lnTo>
                  <a:lnTo>
                    <a:pt x="504" y="969"/>
                  </a:lnTo>
                  <a:lnTo>
                    <a:pt x="504" y="969"/>
                  </a:lnTo>
                  <a:close/>
                  <a:moveTo>
                    <a:pt x="514" y="990"/>
                  </a:moveTo>
                  <a:lnTo>
                    <a:pt x="514" y="990"/>
                  </a:lnTo>
                  <a:lnTo>
                    <a:pt x="510" y="986"/>
                  </a:lnTo>
                  <a:lnTo>
                    <a:pt x="510" y="986"/>
                  </a:lnTo>
                  <a:lnTo>
                    <a:pt x="516" y="983"/>
                  </a:lnTo>
                  <a:lnTo>
                    <a:pt x="521" y="981"/>
                  </a:lnTo>
                  <a:lnTo>
                    <a:pt x="521" y="981"/>
                  </a:lnTo>
                  <a:lnTo>
                    <a:pt x="514" y="990"/>
                  </a:lnTo>
                  <a:lnTo>
                    <a:pt x="514" y="990"/>
                  </a:lnTo>
                  <a:close/>
                  <a:moveTo>
                    <a:pt x="524" y="1004"/>
                  </a:moveTo>
                  <a:lnTo>
                    <a:pt x="524" y="1004"/>
                  </a:lnTo>
                  <a:lnTo>
                    <a:pt x="519" y="999"/>
                  </a:lnTo>
                  <a:lnTo>
                    <a:pt x="519" y="999"/>
                  </a:lnTo>
                  <a:lnTo>
                    <a:pt x="528" y="994"/>
                  </a:lnTo>
                  <a:lnTo>
                    <a:pt x="528" y="994"/>
                  </a:lnTo>
                  <a:lnTo>
                    <a:pt x="524" y="1004"/>
                  </a:lnTo>
                  <a:lnTo>
                    <a:pt x="524" y="1004"/>
                  </a:lnTo>
                  <a:close/>
                  <a:moveTo>
                    <a:pt x="538" y="1012"/>
                  </a:moveTo>
                  <a:lnTo>
                    <a:pt x="538" y="1012"/>
                  </a:lnTo>
                  <a:lnTo>
                    <a:pt x="533" y="1010"/>
                  </a:lnTo>
                  <a:lnTo>
                    <a:pt x="533" y="1010"/>
                  </a:lnTo>
                  <a:lnTo>
                    <a:pt x="542" y="1007"/>
                  </a:lnTo>
                  <a:lnTo>
                    <a:pt x="542" y="1007"/>
                  </a:lnTo>
                  <a:lnTo>
                    <a:pt x="539" y="1010"/>
                  </a:lnTo>
                  <a:lnTo>
                    <a:pt x="538" y="1012"/>
                  </a:lnTo>
                  <a:lnTo>
                    <a:pt x="538" y="1012"/>
                  </a:lnTo>
                  <a:close/>
                  <a:moveTo>
                    <a:pt x="561" y="1019"/>
                  </a:moveTo>
                  <a:lnTo>
                    <a:pt x="561" y="1019"/>
                  </a:lnTo>
                  <a:lnTo>
                    <a:pt x="551" y="1017"/>
                  </a:lnTo>
                  <a:lnTo>
                    <a:pt x="551" y="1017"/>
                  </a:lnTo>
                  <a:lnTo>
                    <a:pt x="559" y="1015"/>
                  </a:lnTo>
                  <a:lnTo>
                    <a:pt x="567" y="1012"/>
                  </a:lnTo>
                  <a:lnTo>
                    <a:pt x="567" y="1012"/>
                  </a:lnTo>
                  <a:lnTo>
                    <a:pt x="561" y="1019"/>
                  </a:lnTo>
                  <a:lnTo>
                    <a:pt x="561" y="1019"/>
                  </a:lnTo>
                  <a:close/>
                  <a:moveTo>
                    <a:pt x="593" y="1022"/>
                  </a:moveTo>
                  <a:lnTo>
                    <a:pt x="593" y="1022"/>
                  </a:lnTo>
                  <a:lnTo>
                    <a:pt x="579" y="1021"/>
                  </a:lnTo>
                  <a:lnTo>
                    <a:pt x="579" y="1021"/>
                  </a:lnTo>
                  <a:lnTo>
                    <a:pt x="596" y="1011"/>
                  </a:lnTo>
                  <a:lnTo>
                    <a:pt x="596" y="1011"/>
                  </a:lnTo>
                  <a:lnTo>
                    <a:pt x="593" y="1016"/>
                  </a:lnTo>
                  <a:lnTo>
                    <a:pt x="593" y="1022"/>
                  </a:lnTo>
                  <a:lnTo>
                    <a:pt x="593" y="1022"/>
                  </a:lnTo>
                  <a:close/>
                  <a:moveTo>
                    <a:pt x="584" y="1007"/>
                  </a:moveTo>
                  <a:lnTo>
                    <a:pt x="584" y="1007"/>
                  </a:lnTo>
                  <a:lnTo>
                    <a:pt x="593" y="998"/>
                  </a:lnTo>
                  <a:lnTo>
                    <a:pt x="604" y="988"/>
                  </a:lnTo>
                  <a:lnTo>
                    <a:pt x="604" y="988"/>
                  </a:lnTo>
                  <a:lnTo>
                    <a:pt x="615" y="981"/>
                  </a:lnTo>
                  <a:lnTo>
                    <a:pt x="615" y="981"/>
                  </a:lnTo>
                  <a:lnTo>
                    <a:pt x="620" y="982"/>
                  </a:lnTo>
                  <a:lnTo>
                    <a:pt x="620" y="982"/>
                  </a:lnTo>
                  <a:lnTo>
                    <a:pt x="602" y="995"/>
                  </a:lnTo>
                  <a:lnTo>
                    <a:pt x="584" y="1007"/>
                  </a:lnTo>
                  <a:lnTo>
                    <a:pt x="584" y="1007"/>
                  </a:lnTo>
                  <a:close/>
                  <a:moveTo>
                    <a:pt x="609" y="1022"/>
                  </a:moveTo>
                  <a:lnTo>
                    <a:pt x="609" y="1022"/>
                  </a:lnTo>
                  <a:lnTo>
                    <a:pt x="613" y="1019"/>
                  </a:lnTo>
                  <a:lnTo>
                    <a:pt x="613" y="1019"/>
                  </a:lnTo>
                  <a:lnTo>
                    <a:pt x="613" y="1022"/>
                  </a:lnTo>
                  <a:lnTo>
                    <a:pt x="613" y="1022"/>
                  </a:lnTo>
                  <a:lnTo>
                    <a:pt x="609" y="1022"/>
                  </a:lnTo>
                  <a:lnTo>
                    <a:pt x="609" y="1022"/>
                  </a:lnTo>
                  <a:close/>
                  <a:moveTo>
                    <a:pt x="607" y="1012"/>
                  </a:moveTo>
                  <a:lnTo>
                    <a:pt x="607" y="1012"/>
                  </a:lnTo>
                  <a:lnTo>
                    <a:pt x="612" y="1006"/>
                  </a:lnTo>
                  <a:lnTo>
                    <a:pt x="616" y="1000"/>
                  </a:lnTo>
                  <a:lnTo>
                    <a:pt x="628" y="988"/>
                  </a:lnTo>
                  <a:lnTo>
                    <a:pt x="628" y="988"/>
                  </a:lnTo>
                  <a:lnTo>
                    <a:pt x="633" y="984"/>
                  </a:lnTo>
                  <a:lnTo>
                    <a:pt x="633" y="984"/>
                  </a:lnTo>
                  <a:lnTo>
                    <a:pt x="646" y="986"/>
                  </a:lnTo>
                  <a:lnTo>
                    <a:pt x="646" y="986"/>
                  </a:lnTo>
                  <a:lnTo>
                    <a:pt x="633" y="995"/>
                  </a:lnTo>
                  <a:lnTo>
                    <a:pt x="633" y="995"/>
                  </a:lnTo>
                  <a:lnTo>
                    <a:pt x="620" y="1005"/>
                  </a:lnTo>
                  <a:lnTo>
                    <a:pt x="613" y="1009"/>
                  </a:lnTo>
                  <a:lnTo>
                    <a:pt x="607" y="1012"/>
                  </a:lnTo>
                  <a:lnTo>
                    <a:pt x="607" y="1012"/>
                  </a:lnTo>
                  <a:close/>
                  <a:moveTo>
                    <a:pt x="638" y="1019"/>
                  </a:moveTo>
                  <a:lnTo>
                    <a:pt x="638" y="1019"/>
                  </a:lnTo>
                  <a:lnTo>
                    <a:pt x="631" y="1021"/>
                  </a:lnTo>
                  <a:lnTo>
                    <a:pt x="631" y="1021"/>
                  </a:lnTo>
                  <a:lnTo>
                    <a:pt x="639" y="1016"/>
                  </a:lnTo>
                  <a:lnTo>
                    <a:pt x="639" y="1016"/>
                  </a:lnTo>
                  <a:lnTo>
                    <a:pt x="638" y="1019"/>
                  </a:lnTo>
                  <a:lnTo>
                    <a:pt x="638" y="1019"/>
                  </a:lnTo>
                  <a:close/>
                  <a:moveTo>
                    <a:pt x="634" y="1007"/>
                  </a:moveTo>
                  <a:lnTo>
                    <a:pt x="634" y="1007"/>
                  </a:lnTo>
                  <a:lnTo>
                    <a:pt x="639" y="1004"/>
                  </a:lnTo>
                  <a:lnTo>
                    <a:pt x="639" y="1004"/>
                  </a:lnTo>
                  <a:lnTo>
                    <a:pt x="652" y="993"/>
                  </a:lnTo>
                  <a:lnTo>
                    <a:pt x="652" y="993"/>
                  </a:lnTo>
                  <a:lnTo>
                    <a:pt x="648" y="999"/>
                  </a:lnTo>
                  <a:lnTo>
                    <a:pt x="648" y="999"/>
                  </a:lnTo>
                  <a:lnTo>
                    <a:pt x="634" y="1007"/>
                  </a:lnTo>
                  <a:lnTo>
                    <a:pt x="634" y="1007"/>
                  </a:lnTo>
                  <a:close/>
                  <a:moveTo>
                    <a:pt x="666" y="1017"/>
                  </a:moveTo>
                  <a:lnTo>
                    <a:pt x="666" y="1017"/>
                  </a:lnTo>
                  <a:lnTo>
                    <a:pt x="671" y="1013"/>
                  </a:lnTo>
                  <a:lnTo>
                    <a:pt x="671" y="1013"/>
                  </a:lnTo>
                  <a:lnTo>
                    <a:pt x="672" y="1016"/>
                  </a:lnTo>
                  <a:lnTo>
                    <a:pt x="672" y="1016"/>
                  </a:lnTo>
                  <a:lnTo>
                    <a:pt x="666" y="1017"/>
                  </a:lnTo>
                  <a:lnTo>
                    <a:pt x="666" y="1017"/>
                  </a:lnTo>
                  <a:close/>
                  <a:moveTo>
                    <a:pt x="650" y="1012"/>
                  </a:moveTo>
                  <a:lnTo>
                    <a:pt x="650" y="1012"/>
                  </a:lnTo>
                  <a:lnTo>
                    <a:pt x="654" y="1006"/>
                  </a:lnTo>
                  <a:lnTo>
                    <a:pt x="654" y="1006"/>
                  </a:lnTo>
                  <a:lnTo>
                    <a:pt x="666" y="996"/>
                  </a:lnTo>
                  <a:lnTo>
                    <a:pt x="678" y="987"/>
                  </a:lnTo>
                  <a:lnTo>
                    <a:pt x="678" y="987"/>
                  </a:lnTo>
                  <a:lnTo>
                    <a:pt x="693" y="987"/>
                  </a:lnTo>
                  <a:lnTo>
                    <a:pt x="693" y="987"/>
                  </a:lnTo>
                  <a:lnTo>
                    <a:pt x="686" y="993"/>
                  </a:lnTo>
                  <a:lnTo>
                    <a:pt x="686" y="993"/>
                  </a:lnTo>
                  <a:lnTo>
                    <a:pt x="669" y="1004"/>
                  </a:lnTo>
                  <a:lnTo>
                    <a:pt x="660" y="1009"/>
                  </a:lnTo>
                  <a:lnTo>
                    <a:pt x="650" y="1012"/>
                  </a:lnTo>
                  <a:lnTo>
                    <a:pt x="650" y="1012"/>
                  </a:lnTo>
                  <a:close/>
                  <a:moveTo>
                    <a:pt x="693" y="1000"/>
                  </a:moveTo>
                  <a:lnTo>
                    <a:pt x="693" y="1000"/>
                  </a:lnTo>
                  <a:lnTo>
                    <a:pt x="709" y="987"/>
                  </a:lnTo>
                  <a:lnTo>
                    <a:pt x="709" y="987"/>
                  </a:lnTo>
                  <a:lnTo>
                    <a:pt x="727" y="986"/>
                  </a:lnTo>
                  <a:lnTo>
                    <a:pt x="727" y="986"/>
                  </a:lnTo>
                  <a:lnTo>
                    <a:pt x="708" y="996"/>
                  </a:lnTo>
                  <a:lnTo>
                    <a:pt x="687" y="1005"/>
                  </a:lnTo>
                  <a:lnTo>
                    <a:pt x="687" y="1005"/>
                  </a:lnTo>
                  <a:lnTo>
                    <a:pt x="693" y="1000"/>
                  </a:lnTo>
                  <a:lnTo>
                    <a:pt x="693" y="1000"/>
                  </a:lnTo>
                  <a:close/>
                  <a:moveTo>
                    <a:pt x="701" y="1013"/>
                  </a:moveTo>
                  <a:lnTo>
                    <a:pt x="701" y="1013"/>
                  </a:lnTo>
                  <a:lnTo>
                    <a:pt x="690" y="1015"/>
                  </a:lnTo>
                  <a:lnTo>
                    <a:pt x="690" y="1015"/>
                  </a:lnTo>
                  <a:lnTo>
                    <a:pt x="703" y="1010"/>
                  </a:lnTo>
                  <a:lnTo>
                    <a:pt x="703" y="1010"/>
                  </a:lnTo>
                  <a:lnTo>
                    <a:pt x="701" y="1013"/>
                  </a:lnTo>
                  <a:lnTo>
                    <a:pt x="701" y="1013"/>
                  </a:lnTo>
                  <a:close/>
                  <a:moveTo>
                    <a:pt x="737" y="992"/>
                  </a:moveTo>
                  <a:lnTo>
                    <a:pt x="737" y="992"/>
                  </a:lnTo>
                  <a:lnTo>
                    <a:pt x="746" y="986"/>
                  </a:lnTo>
                  <a:lnTo>
                    <a:pt x="746" y="986"/>
                  </a:lnTo>
                  <a:lnTo>
                    <a:pt x="767" y="984"/>
                  </a:lnTo>
                  <a:lnTo>
                    <a:pt x="767" y="984"/>
                  </a:lnTo>
                  <a:lnTo>
                    <a:pt x="764" y="987"/>
                  </a:lnTo>
                  <a:lnTo>
                    <a:pt x="764" y="987"/>
                  </a:lnTo>
                  <a:lnTo>
                    <a:pt x="751" y="994"/>
                  </a:lnTo>
                  <a:lnTo>
                    <a:pt x="739" y="1000"/>
                  </a:lnTo>
                  <a:lnTo>
                    <a:pt x="727" y="1005"/>
                  </a:lnTo>
                  <a:lnTo>
                    <a:pt x="715" y="1010"/>
                  </a:lnTo>
                  <a:lnTo>
                    <a:pt x="715" y="1010"/>
                  </a:lnTo>
                  <a:lnTo>
                    <a:pt x="726" y="1000"/>
                  </a:lnTo>
                  <a:lnTo>
                    <a:pt x="737" y="992"/>
                  </a:lnTo>
                  <a:lnTo>
                    <a:pt x="737" y="992"/>
                  </a:lnTo>
                  <a:close/>
                  <a:moveTo>
                    <a:pt x="752" y="1009"/>
                  </a:moveTo>
                  <a:lnTo>
                    <a:pt x="752" y="1009"/>
                  </a:lnTo>
                  <a:lnTo>
                    <a:pt x="761" y="1001"/>
                  </a:lnTo>
                  <a:lnTo>
                    <a:pt x="769" y="994"/>
                  </a:lnTo>
                  <a:lnTo>
                    <a:pt x="769" y="994"/>
                  </a:lnTo>
                  <a:lnTo>
                    <a:pt x="785" y="983"/>
                  </a:lnTo>
                  <a:lnTo>
                    <a:pt x="785" y="983"/>
                  </a:lnTo>
                  <a:lnTo>
                    <a:pt x="795" y="983"/>
                  </a:lnTo>
                  <a:lnTo>
                    <a:pt x="795" y="983"/>
                  </a:lnTo>
                  <a:lnTo>
                    <a:pt x="786" y="990"/>
                  </a:lnTo>
                  <a:lnTo>
                    <a:pt x="778" y="999"/>
                  </a:lnTo>
                  <a:lnTo>
                    <a:pt x="778" y="999"/>
                  </a:lnTo>
                  <a:lnTo>
                    <a:pt x="766" y="1005"/>
                  </a:lnTo>
                  <a:lnTo>
                    <a:pt x="752" y="1009"/>
                  </a:lnTo>
                  <a:lnTo>
                    <a:pt x="752" y="1009"/>
                  </a:lnTo>
                  <a:close/>
                  <a:moveTo>
                    <a:pt x="793" y="1012"/>
                  </a:moveTo>
                  <a:lnTo>
                    <a:pt x="793" y="1012"/>
                  </a:lnTo>
                  <a:lnTo>
                    <a:pt x="784" y="1012"/>
                  </a:lnTo>
                  <a:lnTo>
                    <a:pt x="784" y="1012"/>
                  </a:lnTo>
                  <a:lnTo>
                    <a:pt x="798" y="1006"/>
                  </a:lnTo>
                  <a:lnTo>
                    <a:pt x="798" y="1006"/>
                  </a:lnTo>
                  <a:lnTo>
                    <a:pt x="793" y="1012"/>
                  </a:lnTo>
                  <a:lnTo>
                    <a:pt x="793" y="1012"/>
                  </a:lnTo>
                  <a:close/>
                  <a:moveTo>
                    <a:pt x="807" y="1011"/>
                  </a:moveTo>
                  <a:lnTo>
                    <a:pt x="807" y="1011"/>
                  </a:lnTo>
                  <a:lnTo>
                    <a:pt x="813" y="1005"/>
                  </a:lnTo>
                  <a:lnTo>
                    <a:pt x="819" y="999"/>
                  </a:lnTo>
                  <a:lnTo>
                    <a:pt x="833" y="988"/>
                  </a:lnTo>
                  <a:lnTo>
                    <a:pt x="833" y="988"/>
                  </a:lnTo>
                  <a:lnTo>
                    <a:pt x="837" y="984"/>
                  </a:lnTo>
                  <a:lnTo>
                    <a:pt x="837" y="984"/>
                  </a:lnTo>
                  <a:lnTo>
                    <a:pt x="857" y="987"/>
                  </a:lnTo>
                  <a:lnTo>
                    <a:pt x="857" y="987"/>
                  </a:lnTo>
                  <a:lnTo>
                    <a:pt x="841" y="996"/>
                  </a:lnTo>
                  <a:lnTo>
                    <a:pt x="841" y="996"/>
                  </a:lnTo>
                  <a:lnTo>
                    <a:pt x="825" y="1005"/>
                  </a:lnTo>
                  <a:lnTo>
                    <a:pt x="816" y="1009"/>
                  </a:lnTo>
                  <a:lnTo>
                    <a:pt x="807" y="1011"/>
                  </a:lnTo>
                  <a:lnTo>
                    <a:pt x="807" y="1011"/>
                  </a:lnTo>
                  <a:close/>
                  <a:moveTo>
                    <a:pt x="803" y="993"/>
                  </a:moveTo>
                  <a:lnTo>
                    <a:pt x="803" y="993"/>
                  </a:lnTo>
                  <a:lnTo>
                    <a:pt x="813" y="983"/>
                  </a:lnTo>
                  <a:lnTo>
                    <a:pt x="813" y="983"/>
                  </a:lnTo>
                  <a:lnTo>
                    <a:pt x="819" y="984"/>
                  </a:lnTo>
                  <a:lnTo>
                    <a:pt x="819" y="984"/>
                  </a:lnTo>
                  <a:lnTo>
                    <a:pt x="803" y="993"/>
                  </a:lnTo>
                  <a:lnTo>
                    <a:pt x="803" y="993"/>
                  </a:lnTo>
                  <a:close/>
                  <a:moveTo>
                    <a:pt x="846" y="1005"/>
                  </a:moveTo>
                  <a:lnTo>
                    <a:pt x="846" y="1005"/>
                  </a:lnTo>
                  <a:lnTo>
                    <a:pt x="861" y="998"/>
                  </a:lnTo>
                  <a:lnTo>
                    <a:pt x="868" y="993"/>
                  </a:lnTo>
                  <a:lnTo>
                    <a:pt x="873" y="987"/>
                  </a:lnTo>
                  <a:lnTo>
                    <a:pt x="873" y="987"/>
                  </a:lnTo>
                  <a:lnTo>
                    <a:pt x="886" y="988"/>
                  </a:lnTo>
                  <a:lnTo>
                    <a:pt x="886" y="988"/>
                  </a:lnTo>
                  <a:lnTo>
                    <a:pt x="885" y="988"/>
                  </a:lnTo>
                  <a:lnTo>
                    <a:pt x="885" y="988"/>
                  </a:lnTo>
                  <a:lnTo>
                    <a:pt x="875" y="995"/>
                  </a:lnTo>
                  <a:lnTo>
                    <a:pt x="863" y="1001"/>
                  </a:lnTo>
                  <a:lnTo>
                    <a:pt x="851" y="1007"/>
                  </a:lnTo>
                  <a:lnTo>
                    <a:pt x="839" y="1011"/>
                  </a:lnTo>
                  <a:lnTo>
                    <a:pt x="839" y="1011"/>
                  </a:lnTo>
                  <a:lnTo>
                    <a:pt x="846" y="1005"/>
                  </a:lnTo>
                  <a:lnTo>
                    <a:pt x="846" y="1005"/>
                  </a:lnTo>
                  <a:close/>
                  <a:moveTo>
                    <a:pt x="862" y="1017"/>
                  </a:moveTo>
                  <a:lnTo>
                    <a:pt x="862" y="1017"/>
                  </a:lnTo>
                  <a:lnTo>
                    <a:pt x="853" y="1017"/>
                  </a:lnTo>
                  <a:lnTo>
                    <a:pt x="853" y="1017"/>
                  </a:lnTo>
                  <a:lnTo>
                    <a:pt x="863" y="1012"/>
                  </a:lnTo>
                  <a:lnTo>
                    <a:pt x="863" y="1012"/>
                  </a:lnTo>
                  <a:lnTo>
                    <a:pt x="862" y="1017"/>
                  </a:lnTo>
                  <a:lnTo>
                    <a:pt x="862" y="1017"/>
                  </a:lnTo>
                  <a:close/>
                  <a:moveTo>
                    <a:pt x="874" y="1013"/>
                  </a:moveTo>
                  <a:lnTo>
                    <a:pt x="874" y="1013"/>
                  </a:lnTo>
                  <a:lnTo>
                    <a:pt x="878" y="1010"/>
                  </a:lnTo>
                  <a:lnTo>
                    <a:pt x="881" y="1005"/>
                  </a:lnTo>
                  <a:lnTo>
                    <a:pt x="891" y="996"/>
                  </a:lnTo>
                  <a:lnTo>
                    <a:pt x="891" y="996"/>
                  </a:lnTo>
                  <a:lnTo>
                    <a:pt x="896" y="993"/>
                  </a:lnTo>
                  <a:lnTo>
                    <a:pt x="900" y="989"/>
                  </a:lnTo>
                  <a:lnTo>
                    <a:pt x="900" y="989"/>
                  </a:lnTo>
                  <a:lnTo>
                    <a:pt x="917" y="990"/>
                  </a:lnTo>
                  <a:lnTo>
                    <a:pt x="917" y="990"/>
                  </a:lnTo>
                  <a:lnTo>
                    <a:pt x="896" y="1002"/>
                  </a:lnTo>
                  <a:lnTo>
                    <a:pt x="874" y="1013"/>
                  </a:lnTo>
                  <a:lnTo>
                    <a:pt x="874" y="1013"/>
                  </a:lnTo>
                  <a:close/>
                  <a:moveTo>
                    <a:pt x="912" y="1007"/>
                  </a:moveTo>
                  <a:lnTo>
                    <a:pt x="912" y="1007"/>
                  </a:lnTo>
                  <a:lnTo>
                    <a:pt x="922" y="1000"/>
                  </a:lnTo>
                  <a:lnTo>
                    <a:pt x="927" y="996"/>
                  </a:lnTo>
                  <a:lnTo>
                    <a:pt x="928" y="994"/>
                  </a:lnTo>
                  <a:lnTo>
                    <a:pt x="928" y="992"/>
                  </a:lnTo>
                  <a:lnTo>
                    <a:pt x="928" y="992"/>
                  </a:lnTo>
                  <a:lnTo>
                    <a:pt x="944" y="993"/>
                  </a:lnTo>
                  <a:lnTo>
                    <a:pt x="944" y="993"/>
                  </a:lnTo>
                  <a:lnTo>
                    <a:pt x="903" y="1013"/>
                  </a:lnTo>
                  <a:lnTo>
                    <a:pt x="903" y="1013"/>
                  </a:lnTo>
                  <a:lnTo>
                    <a:pt x="912" y="1007"/>
                  </a:lnTo>
                  <a:lnTo>
                    <a:pt x="912" y="1007"/>
                  </a:lnTo>
                  <a:close/>
                  <a:moveTo>
                    <a:pt x="963" y="994"/>
                  </a:moveTo>
                  <a:lnTo>
                    <a:pt x="963" y="994"/>
                  </a:lnTo>
                  <a:lnTo>
                    <a:pt x="971" y="995"/>
                  </a:lnTo>
                  <a:lnTo>
                    <a:pt x="971" y="995"/>
                  </a:lnTo>
                  <a:lnTo>
                    <a:pt x="967" y="999"/>
                  </a:lnTo>
                  <a:lnTo>
                    <a:pt x="967" y="999"/>
                  </a:lnTo>
                  <a:lnTo>
                    <a:pt x="950" y="1006"/>
                  </a:lnTo>
                  <a:lnTo>
                    <a:pt x="933" y="1012"/>
                  </a:lnTo>
                  <a:lnTo>
                    <a:pt x="933" y="1012"/>
                  </a:lnTo>
                  <a:lnTo>
                    <a:pt x="940" y="1007"/>
                  </a:lnTo>
                  <a:lnTo>
                    <a:pt x="947" y="1004"/>
                  </a:lnTo>
                  <a:lnTo>
                    <a:pt x="956" y="999"/>
                  </a:lnTo>
                  <a:lnTo>
                    <a:pt x="963" y="994"/>
                  </a:lnTo>
                  <a:lnTo>
                    <a:pt x="963" y="994"/>
                  </a:lnTo>
                  <a:close/>
                  <a:moveTo>
                    <a:pt x="908" y="1022"/>
                  </a:moveTo>
                  <a:lnTo>
                    <a:pt x="908" y="1022"/>
                  </a:lnTo>
                  <a:lnTo>
                    <a:pt x="911" y="1019"/>
                  </a:lnTo>
                  <a:lnTo>
                    <a:pt x="911" y="1019"/>
                  </a:lnTo>
                  <a:lnTo>
                    <a:pt x="912" y="1022"/>
                  </a:lnTo>
                  <a:lnTo>
                    <a:pt x="912" y="1022"/>
                  </a:lnTo>
                  <a:lnTo>
                    <a:pt x="908" y="1022"/>
                  </a:lnTo>
                  <a:lnTo>
                    <a:pt x="908" y="1022"/>
                  </a:lnTo>
                  <a:close/>
                  <a:moveTo>
                    <a:pt x="939" y="1025"/>
                  </a:moveTo>
                  <a:lnTo>
                    <a:pt x="939" y="1025"/>
                  </a:lnTo>
                  <a:lnTo>
                    <a:pt x="926" y="1024"/>
                  </a:lnTo>
                  <a:lnTo>
                    <a:pt x="926" y="1024"/>
                  </a:lnTo>
                  <a:lnTo>
                    <a:pt x="935" y="1022"/>
                  </a:lnTo>
                  <a:lnTo>
                    <a:pt x="945" y="1018"/>
                  </a:lnTo>
                  <a:lnTo>
                    <a:pt x="945" y="1018"/>
                  </a:lnTo>
                  <a:lnTo>
                    <a:pt x="939" y="1025"/>
                  </a:lnTo>
                  <a:lnTo>
                    <a:pt x="939" y="1025"/>
                  </a:lnTo>
                  <a:close/>
                  <a:moveTo>
                    <a:pt x="967" y="1028"/>
                  </a:moveTo>
                  <a:lnTo>
                    <a:pt x="967" y="1028"/>
                  </a:lnTo>
                  <a:lnTo>
                    <a:pt x="963" y="1028"/>
                  </a:lnTo>
                  <a:lnTo>
                    <a:pt x="963" y="1028"/>
                  </a:lnTo>
                  <a:lnTo>
                    <a:pt x="969" y="1025"/>
                  </a:lnTo>
                  <a:lnTo>
                    <a:pt x="969" y="1025"/>
                  </a:lnTo>
                  <a:lnTo>
                    <a:pt x="967" y="1028"/>
                  </a:lnTo>
                  <a:lnTo>
                    <a:pt x="967" y="1028"/>
                  </a:lnTo>
                  <a:close/>
                  <a:moveTo>
                    <a:pt x="958" y="1019"/>
                  </a:moveTo>
                  <a:lnTo>
                    <a:pt x="958" y="1019"/>
                  </a:lnTo>
                  <a:lnTo>
                    <a:pt x="973" y="1006"/>
                  </a:lnTo>
                  <a:lnTo>
                    <a:pt x="973" y="1006"/>
                  </a:lnTo>
                  <a:lnTo>
                    <a:pt x="980" y="1002"/>
                  </a:lnTo>
                  <a:lnTo>
                    <a:pt x="986" y="996"/>
                  </a:lnTo>
                  <a:lnTo>
                    <a:pt x="986" y="996"/>
                  </a:lnTo>
                  <a:lnTo>
                    <a:pt x="999" y="998"/>
                  </a:lnTo>
                  <a:lnTo>
                    <a:pt x="999" y="998"/>
                  </a:lnTo>
                  <a:lnTo>
                    <a:pt x="979" y="1010"/>
                  </a:lnTo>
                  <a:lnTo>
                    <a:pt x="958" y="1019"/>
                  </a:lnTo>
                  <a:lnTo>
                    <a:pt x="958" y="1019"/>
                  </a:lnTo>
                  <a:close/>
                  <a:moveTo>
                    <a:pt x="988" y="1030"/>
                  </a:moveTo>
                  <a:lnTo>
                    <a:pt x="988" y="1030"/>
                  </a:lnTo>
                  <a:lnTo>
                    <a:pt x="985" y="1030"/>
                  </a:lnTo>
                  <a:lnTo>
                    <a:pt x="985" y="1030"/>
                  </a:lnTo>
                  <a:lnTo>
                    <a:pt x="991" y="1028"/>
                  </a:lnTo>
                  <a:lnTo>
                    <a:pt x="991" y="1028"/>
                  </a:lnTo>
                  <a:lnTo>
                    <a:pt x="988" y="1030"/>
                  </a:lnTo>
                  <a:lnTo>
                    <a:pt x="988" y="1030"/>
                  </a:lnTo>
                  <a:close/>
                  <a:moveTo>
                    <a:pt x="991" y="1017"/>
                  </a:moveTo>
                  <a:lnTo>
                    <a:pt x="991" y="1017"/>
                  </a:lnTo>
                  <a:lnTo>
                    <a:pt x="999" y="1011"/>
                  </a:lnTo>
                  <a:lnTo>
                    <a:pt x="1008" y="1005"/>
                  </a:lnTo>
                  <a:lnTo>
                    <a:pt x="1008" y="1005"/>
                  </a:lnTo>
                  <a:lnTo>
                    <a:pt x="1012" y="1001"/>
                  </a:lnTo>
                  <a:lnTo>
                    <a:pt x="1012" y="1001"/>
                  </a:lnTo>
                  <a:lnTo>
                    <a:pt x="1015" y="1000"/>
                  </a:lnTo>
                  <a:lnTo>
                    <a:pt x="1015" y="1000"/>
                  </a:lnTo>
                  <a:lnTo>
                    <a:pt x="1022" y="1000"/>
                  </a:lnTo>
                  <a:lnTo>
                    <a:pt x="1022" y="1000"/>
                  </a:lnTo>
                  <a:lnTo>
                    <a:pt x="1014" y="1006"/>
                  </a:lnTo>
                  <a:lnTo>
                    <a:pt x="1014" y="1006"/>
                  </a:lnTo>
                  <a:lnTo>
                    <a:pt x="1003" y="1012"/>
                  </a:lnTo>
                  <a:lnTo>
                    <a:pt x="991" y="1017"/>
                  </a:lnTo>
                  <a:lnTo>
                    <a:pt x="991" y="1017"/>
                  </a:lnTo>
                  <a:close/>
                  <a:moveTo>
                    <a:pt x="1020" y="1015"/>
                  </a:moveTo>
                  <a:lnTo>
                    <a:pt x="1020" y="1015"/>
                  </a:lnTo>
                  <a:lnTo>
                    <a:pt x="1028" y="1009"/>
                  </a:lnTo>
                  <a:lnTo>
                    <a:pt x="1038" y="1002"/>
                  </a:lnTo>
                  <a:lnTo>
                    <a:pt x="1038" y="1002"/>
                  </a:lnTo>
                  <a:lnTo>
                    <a:pt x="1050" y="1004"/>
                  </a:lnTo>
                  <a:lnTo>
                    <a:pt x="1050" y="1004"/>
                  </a:lnTo>
                  <a:lnTo>
                    <a:pt x="1028" y="1015"/>
                  </a:lnTo>
                  <a:lnTo>
                    <a:pt x="1008" y="1024"/>
                  </a:lnTo>
                  <a:lnTo>
                    <a:pt x="1008" y="1024"/>
                  </a:lnTo>
                  <a:lnTo>
                    <a:pt x="1020" y="1015"/>
                  </a:lnTo>
                  <a:lnTo>
                    <a:pt x="1020" y="1015"/>
                  </a:lnTo>
                  <a:close/>
                  <a:moveTo>
                    <a:pt x="1016" y="1034"/>
                  </a:moveTo>
                  <a:lnTo>
                    <a:pt x="1016" y="1034"/>
                  </a:lnTo>
                  <a:lnTo>
                    <a:pt x="1012" y="1033"/>
                  </a:lnTo>
                  <a:lnTo>
                    <a:pt x="1012" y="1033"/>
                  </a:lnTo>
                  <a:lnTo>
                    <a:pt x="1018" y="1030"/>
                  </a:lnTo>
                  <a:lnTo>
                    <a:pt x="1018" y="1030"/>
                  </a:lnTo>
                  <a:lnTo>
                    <a:pt x="1016" y="1034"/>
                  </a:lnTo>
                  <a:lnTo>
                    <a:pt x="1016" y="1034"/>
                  </a:lnTo>
                  <a:close/>
                  <a:moveTo>
                    <a:pt x="1065" y="1007"/>
                  </a:moveTo>
                  <a:lnTo>
                    <a:pt x="1065" y="1007"/>
                  </a:lnTo>
                  <a:lnTo>
                    <a:pt x="1067" y="1006"/>
                  </a:lnTo>
                  <a:lnTo>
                    <a:pt x="1067" y="1006"/>
                  </a:lnTo>
                  <a:lnTo>
                    <a:pt x="1080" y="1007"/>
                  </a:lnTo>
                  <a:lnTo>
                    <a:pt x="1080" y="1007"/>
                  </a:lnTo>
                  <a:lnTo>
                    <a:pt x="1057" y="1019"/>
                  </a:lnTo>
                  <a:lnTo>
                    <a:pt x="1045" y="1025"/>
                  </a:lnTo>
                  <a:lnTo>
                    <a:pt x="1032" y="1030"/>
                  </a:lnTo>
                  <a:lnTo>
                    <a:pt x="1032" y="1030"/>
                  </a:lnTo>
                  <a:lnTo>
                    <a:pt x="1040" y="1024"/>
                  </a:lnTo>
                  <a:lnTo>
                    <a:pt x="1047" y="1018"/>
                  </a:lnTo>
                  <a:lnTo>
                    <a:pt x="1065" y="1007"/>
                  </a:lnTo>
                  <a:lnTo>
                    <a:pt x="1065" y="1007"/>
                  </a:lnTo>
                  <a:close/>
                  <a:moveTo>
                    <a:pt x="1086" y="1009"/>
                  </a:moveTo>
                  <a:lnTo>
                    <a:pt x="1086" y="1009"/>
                  </a:lnTo>
                  <a:lnTo>
                    <a:pt x="1086" y="1009"/>
                  </a:lnTo>
                  <a:lnTo>
                    <a:pt x="1086" y="1009"/>
                  </a:lnTo>
                  <a:lnTo>
                    <a:pt x="1112" y="1012"/>
                  </a:lnTo>
                  <a:lnTo>
                    <a:pt x="1112" y="1012"/>
                  </a:lnTo>
                  <a:lnTo>
                    <a:pt x="1071" y="1028"/>
                  </a:lnTo>
                  <a:lnTo>
                    <a:pt x="1071" y="1028"/>
                  </a:lnTo>
                  <a:lnTo>
                    <a:pt x="1075" y="1024"/>
                  </a:lnTo>
                  <a:lnTo>
                    <a:pt x="1082" y="1019"/>
                  </a:lnTo>
                  <a:lnTo>
                    <a:pt x="1085" y="1017"/>
                  </a:lnTo>
                  <a:lnTo>
                    <a:pt x="1087" y="1015"/>
                  </a:lnTo>
                  <a:lnTo>
                    <a:pt x="1087" y="1011"/>
                  </a:lnTo>
                  <a:lnTo>
                    <a:pt x="1086" y="1009"/>
                  </a:lnTo>
                  <a:lnTo>
                    <a:pt x="1086" y="1009"/>
                  </a:lnTo>
                  <a:close/>
                  <a:moveTo>
                    <a:pt x="1046" y="1036"/>
                  </a:moveTo>
                  <a:lnTo>
                    <a:pt x="1046" y="1036"/>
                  </a:lnTo>
                  <a:lnTo>
                    <a:pt x="1044" y="1036"/>
                  </a:lnTo>
                  <a:lnTo>
                    <a:pt x="1044" y="1036"/>
                  </a:lnTo>
                  <a:lnTo>
                    <a:pt x="1047" y="1035"/>
                  </a:lnTo>
                  <a:lnTo>
                    <a:pt x="1047" y="1035"/>
                  </a:lnTo>
                  <a:lnTo>
                    <a:pt x="1046" y="1036"/>
                  </a:lnTo>
                  <a:lnTo>
                    <a:pt x="1046" y="1036"/>
                  </a:lnTo>
                  <a:close/>
                  <a:moveTo>
                    <a:pt x="1082" y="1040"/>
                  </a:moveTo>
                  <a:lnTo>
                    <a:pt x="1082" y="1040"/>
                  </a:lnTo>
                  <a:lnTo>
                    <a:pt x="1068" y="1039"/>
                  </a:lnTo>
                  <a:lnTo>
                    <a:pt x="1068" y="1039"/>
                  </a:lnTo>
                  <a:lnTo>
                    <a:pt x="1070" y="1039"/>
                  </a:lnTo>
                  <a:lnTo>
                    <a:pt x="1070" y="1039"/>
                  </a:lnTo>
                  <a:lnTo>
                    <a:pt x="1095" y="1028"/>
                  </a:lnTo>
                  <a:lnTo>
                    <a:pt x="1095" y="1028"/>
                  </a:lnTo>
                  <a:lnTo>
                    <a:pt x="1088" y="1034"/>
                  </a:lnTo>
                  <a:lnTo>
                    <a:pt x="1085" y="1037"/>
                  </a:lnTo>
                  <a:lnTo>
                    <a:pt x="1082" y="1040"/>
                  </a:lnTo>
                  <a:lnTo>
                    <a:pt x="1082" y="1040"/>
                  </a:lnTo>
                  <a:close/>
                  <a:moveTo>
                    <a:pt x="1111" y="1043"/>
                  </a:moveTo>
                  <a:lnTo>
                    <a:pt x="1111" y="1043"/>
                  </a:lnTo>
                  <a:lnTo>
                    <a:pt x="1099" y="1042"/>
                  </a:lnTo>
                  <a:lnTo>
                    <a:pt x="1099" y="1042"/>
                  </a:lnTo>
                  <a:lnTo>
                    <a:pt x="1127" y="1029"/>
                  </a:lnTo>
                  <a:lnTo>
                    <a:pt x="1127" y="1029"/>
                  </a:lnTo>
                  <a:lnTo>
                    <a:pt x="1111" y="1043"/>
                  </a:lnTo>
                  <a:lnTo>
                    <a:pt x="1111" y="1043"/>
                  </a:lnTo>
                  <a:close/>
                  <a:moveTo>
                    <a:pt x="1124" y="1013"/>
                  </a:moveTo>
                  <a:lnTo>
                    <a:pt x="1124" y="1013"/>
                  </a:lnTo>
                  <a:lnTo>
                    <a:pt x="1138" y="1016"/>
                  </a:lnTo>
                  <a:lnTo>
                    <a:pt x="1138" y="1016"/>
                  </a:lnTo>
                  <a:lnTo>
                    <a:pt x="1126" y="1019"/>
                  </a:lnTo>
                  <a:lnTo>
                    <a:pt x="1115" y="1025"/>
                  </a:lnTo>
                  <a:lnTo>
                    <a:pt x="1115" y="1025"/>
                  </a:lnTo>
                  <a:lnTo>
                    <a:pt x="1123" y="1018"/>
                  </a:lnTo>
                  <a:lnTo>
                    <a:pt x="1123" y="1018"/>
                  </a:lnTo>
                  <a:lnTo>
                    <a:pt x="1124" y="1016"/>
                  </a:lnTo>
                  <a:lnTo>
                    <a:pt x="1124" y="1013"/>
                  </a:lnTo>
                  <a:lnTo>
                    <a:pt x="1124" y="1013"/>
                  </a:lnTo>
                  <a:close/>
                  <a:moveTo>
                    <a:pt x="1156" y="1046"/>
                  </a:moveTo>
                  <a:lnTo>
                    <a:pt x="1156" y="1046"/>
                  </a:lnTo>
                  <a:lnTo>
                    <a:pt x="1144" y="1046"/>
                  </a:lnTo>
                  <a:lnTo>
                    <a:pt x="1144" y="1046"/>
                  </a:lnTo>
                  <a:lnTo>
                    <a:pt x="1156" y="1040"/>
                  </a:lnTo>
                  <a:lnTo>
                    <a:pt x="1156" y="1040"/>
                  </a:lnTo>
                  <a:lnTo>
                    <a:pt x="1169" y="1035"/>
                  </a:lnTo>
                  <a:lnTo>
                    <a:pt x="1169" y="1035"/>
                  </a:lnTo>
                  <a:lnTo>
                    <a:pt x="1156" y="1046"/>
                  </a:lnTo>
                  <a:lnTo>
                    <a:pt x="1156" y="1046"/>
                  </a:lnTo>
                  <a:close/>
                  <a:moveTo>
                    <a:pt x="1128" y="1042"/>
                  </a:moveTo>
                  <a:lnTo>
                    <a:pt x="1128" y="1042"/>
                  </a:lnTo>
                  <a:lnTo>
                    <a:pt x="1140" y="1031"/>
                  </a:lnTo>
                  <a:lnTo>
                    <a:pt x="1150" y="1021"/>
                  </a:lnTo>
                  <a:lnTo>
                    <a:pt x="1150" y="1021"/>
                  </a:lnTo>
                  <a:lnTo>
                    <a:pt x="1151" y="1018"/>
                  </a:lnTo>
                  <a:lnTo>
                    <a:pt x="1151" y="1017"/>
                  </a:lnTo>
                  <a:lnTo>
                    <a:pt x="1151" y="1017"/>
                  </a:lnTo>
                  <a:lnTo>
                    <a:pt x="1182" y="1019"/>
                  </a:lnTo>
                  <a:lnTo>
                    <a:pt x="1182" y="1019"/>
                  </a:lnTo>
                  <a:lnTo>
                    <a:pt x="1169" y="1024"/>
                  </a:lnTo>
                  <a:lnTo>
                    <a:pt x="1154" y="1030"/>
                  </a:lnTo>
                  <a:lnTo>
                    <a:pt x="1141" y="1036"/>
                  </a:lnTo>
                  <a:lnTo>
                    <a:pt x="1128" y="1042"/>
                  </a:lnTo>
                  <a:lnTo>
                    <a:pt x="1128" y="1042"/>
                  </a:lnTo>
                  <a:close/>
                  <a:moveTo>
                    <a:pt x="1191" y="1022"/>
                  </a:moveTo>
                  <a:lnTo>
                    <a:pt x="1191" y="1022"/>
                  </a:lnTo>
                  <a:lnTo>
                    <a:pt x="1191" y="1021"/>
                  </a:lnTo>
                  <a:lnTo>
                    <a:pt x="1191" y="1021"/>
                  </a:lnTo>
                  <a:lnTo>
                    <a:pt x="1205" y="1021"/>
                  </a:lnTo>
                  <a:lnTo>
                    <a:pt x="1205" y="1021"/>
                  </a:lnTo>
                  <a:lnTo>
                    <a:pt x="1186" y="1033"/>
                  </a:lnTo>
                  <a:lnTo>
                    <a:pt x="1186" y="1033"/>
                  </a:lnTo>
                  <a:lnTo>
                    <a:pt x="1188" y="1030"/>
                  </a:lnTo>
                  <a:lnTo>
                    <a:pt x="1191" y="1028"/>
                  </a:lnTo>
                  <a:lnTo>
                    <a:pt x="1191" y="1024"/>
                  </a:lnTo>
                  <a:lnTo>
                    <a:pt x="1191" y="1022"/>
                  </a:lnTo>
                  <a:lnTo>
                    <a:pt x="1191" y="1022"/>
                  </a:lnTo>
                  <a:close/>
                  <a:moveTo>
                    <a:pt x="1188" y="1043"/>
                  </a:moveTo>
                  <a:lnTo>
                    <a:pt x="1188" y="1043"/>
                  </a:lnTo>
                  <a:lnTo>
                    <a:pt x="1192" y="1041"/>
                  </a:lnTo>
                  <a:lnTo>
                    <a:pt x="1192" y="1041"/>
                  </a:lnTo>
                  <a:lnTo>
                    <a:pt x="1192" y="1041"/>
                  </a:lnTo>
                  <a:lnTo>
                    <a:pt x="1192" y="1041"/>
                  </a:lnTo>
                  <a:lnTo>
                    <a:pt x="1193" y="1042"/>
                  </a:lnTo>
                  <a:lnTo>
                    <a:pt x="1193" y="1042"/>
                  </a:lnTo>
                  <a:lnTo>
                    <a:pt x="1188" y="1043"/>
                  </a:lnTo>
                  <a:lnTo>
                    <a:pt x="1188" y="1043"/>
                  </a:lnTo>
                  <a:close/>
                  <a:moveTo>
                    <a:pt x="1205" y="1039"/>
                  </a:moveTo>
                  <a:lnTo>
                    <a:pt x="1205" y="1039"/>
                  </a:lnTo>
                  <a:lnTo>
                    <a:pt x="1223" y="1030"/>
                  </a:lnTo>
                  <a:lnTo>
                    <a:pt x="1233" y="1024"/>
                  </a:lnTo>
                  <a:lnTo>
                    <a:pt x="1236" y="1021"/>
                  </a:lnTo>
                  <a:lnTo>
                    <a:pt x="1237" y="1017"/>
                  </a:lnTo>
                  <a:lnTo>
                    <a:pt x="1237" y="1017"/>
                  </a:lnTo>
                  <a:lnTo>
                    <a:pt x="1248" y="1015"/>
                  </a:lnTo>
                  <a:lnTo>
                    <a:pt x="1259" y="1012"/>
                  </a:lnTo>
                  <a:lnTo>
                    <a:pt x="1259" y="1012"/>
                  </a:lnTo>
                  <a:lnTo>
                    <a:pt x="1245" y="1021"/>
                  </a:lnTo>
                  <a:lnTo>
                    <a:pt x="1231" y="1028"/>
                  </a:lnTo>
                  <a:lnTo>
                    <a:pt x="1218" y="1034"/>
                  </a:lnTo>
                  <a:lnTo>
                    <a:pt x="1205" y="1039"/>
                  </a:lnTo>
                  <a:lnTo>
                    <a:pt x="1205" y="1039"/>
                  </a:lnTo>
                  <a:close/>
                  <a:moveTo>
                    <a:pt x="1377" y="597"/>
                  </a:moveTo>
                  <a:lnTo>
                    <a:pt x="1377" y="597"/>
                  </a:lnTo>
                  <a:lnTo>
                    <a:pt x="1370" y="627"/>
                  </a:lnTo>
                  <a:lnTo>
                    <a:pt x="1364" y="656"/>
                  </a:lnTo>
                  <a:lnTo>
                    <a:pt x="1358" y="686"/>
                  </a:lnTo>
                  <a:lnTo>
                    <a:pt x="1353" y="716"/>
                  </a:lnTo>
                  <a:lnTo>
                    <a:pt x="1345" y="777"/>
                  </a:lnTo>
                  <a:lnTo>
                    <a:pt x="1339" y="839"/>
                  </a:lnTo>
                  <a:lnTo>
                    <a:pt x="1339" y="839"/>
                  </a:lnTo>
                  <a:lnTo>
                    <a:pt x="1336" y="866"/>
                  </a:lnTo>
                  <a:lnTo>
                    <a:pt x="1331" y="894"/>
                  </a:lnTo>
                  <a:lnTo>
                    <a:pt x="1328" y="907"/>
                  </a:lnTo>
                  <a:lnTo>
                    <a:pt x="1324" y="919"/>
                  </a:lnTo>
                  <a:lnTo>
                    <a:pt x="1321" y="933"/>
                  </a:lnTo>
                  <a:lnTo>
                    <a:pt x="1315" y="943"/>
                  </a:lnTo>
                  <a:lnTo>
                    <a:pt x="1309" y="956"/>
                  </a:lnTo>
                  <a:lnTo>
                    <a:pt x="1301" y="965"/>
                  </a:lnTo>
                  <a:lnTo>
                    <a:pt x="1293" y="975"/>
                  </a:lnTo>
                  <a:lnTo>
                    <a:pt x="1283" y="983"/>
                  </a:lnTo>
                  <a:lnTo>
                    <a:pt x="1272" y="990"/>
                  </a:lnTo>
                  <a:lnTo>
                    <a:pt x="1260" y="996"/>
                  </a:lnTo>
                  <a:lnTo>
                    <a:pt x="1247" y="1001"/>
                  </a:lnTo>
                  <a:lnTo>
                    <a:pt x="1231" y="1004"/>
                  </a:lnTo>
                  <a:lnTo>
                    <a:pt x="1231" y="1004"/>
                  </a:lnTo>
                  <a:lnTo>
                    <a:pt x="1229" y="1004"/>
                  </a:lnTo>
                  <a:lnTo>
                    <a:pt x="1227" y="1005"/>
                  </a:lnTo>
                  <a:lnTo>
                    <a:pt x="1227" y="1005"/>
                  </a:lnTo>
                  <a:lnTo>
                    <a:pt x="1201" y="1006"/>
                  </a:lnTo>
                  <a:lnTo>
                    <a:pt x="1175" y="1006"/>
                  </a:lnTo>
                  <a:lnTo>
                    <a:pt x="1150" y="1004"/>
                  </a:lnTo>
                  <a:lnTo>
                    <a:pt x="1123" y="1001"/>
                  </a:lnTo>
                  <a:lnTo>
                    <a:pt x="1071" y="993"/>
                  </a:lnTo>
                  <a:lnTo>
                    <a:pt x="1046" y="989"/>
                  </a:lnTo>
                  <a:lnTo>
                    <a:pt x="1021" y="986"/>
                  </a:lnTo>
                  <a:lnTo>
                    <a:pt x="1021" y="986"/>
                  </a:lnTo>
                  <a:lnTo>
                    <a:pt x="969" y="981"/>
                  </a:lnTo>
                  <a:lnTo>
                    <a:pt x="916" y="976"/>
                  </a:lnTo>
                  <a:lnTo>
                    <a:pt x="811" y="969"/>
                  </a:lnTo>
                  <a:lnTo>
                    <a:pt x="811" y="969"/>
                  </a:lnTo>
                  <a:lnTo>
                    <a:pt x="790" y="969"/>
                  </a:lnTo>
                  <a:lnTo>
                    <a:pt x="769" y="969"/>
                  </a:lnTo>
                  <a:lnTo>
                    <a:pt x="726" y="971"/>
                  </a:lnTo>
                  <a:lnTo>
                    <a:pt x="684" y="972"/>
                  </a:lnTo>
                  <a:lnTo>
                    <a:pt x="663" y="972"/>
                  </a:lnTo>
                  <a:lnTo>
                    <a:pt x="642" y="971"/>
                  </a:lnTo>
                  <a:lnTo>
                    <a:pt x="642" y="971"/>
                  </a:lnTo>
                  <a:lnTo>
                    <a:pt x="630" y="969"/>
                  </a:lnTo>
                  <a:lnTo>
                    <a:pt x="618" y="966"/>
                  </a:lnTo>
                  <a:lnTo>
                    <a:pt x="608" y="963"/>
                  </a:lnTo>
                  <a:lnTo>
                    <a:pt x="598" y="959"/>
                  </a:lnTo>
                  <a:lnTo>
                    <a:pt x="589" y="954"/>
                  </a:lnTo>
                  <a:lnTo>
                    <a:pt x="580" y="949"/>
                  </a:lnTo>
                  <a:lnTo>
                    <a:pt x="573" y="943"/>
                  </a:lnTo>
                  <a:lnTo>
                    <a:pt x="566" y="937"/>
                  </a:lnTo>
                  <a:lnTo>
                    <a:pt x="559" y="930"/>
                  </a:lnTo>
                  <a:lnTo>
                    <a:pt x="553" y="923"/>
                  </a:lnTo>
                  <a:lnTo>
                    <a:pt x="542" y="905"/>
                  </a:lnTo>
                  <a:lnTo>
                    <a:pt x="531" y="886"/>
                  </a:lnTo>
                  <a:lnTo>
                    <a:pt x="522" y="865"/>
                  </a:lnTo>
                  <a:lnTo>
                    <a:pt x="522" y="865"/>
                  </a:lnTo>
                  <a:lnTo>
                    <a:pt x="522" y="862"/>
                  </a:lnTo>
                  <a:lnTo>
                    <a:pt x="522" y="858"/>
                  </a:lnTo>
                  <a:lnTo>
                    <a:pt x="521" y="856"/>
                  </a:lnTo>
                  <a:lnTo>
                    <a:pt x="520" y="854"/>
                  </a:lnTo>
                  <a:lnTo>
                    <a:pt x="518" y="856"/>
                  </a:lnTo>
                  <a:lnTo>
                    <a:pt x="518" y="856"/>
                  </a:lnTo>
                  <a:lnTo>
                    <a:pt x="509" y="836"/>
                  </a:lnTo>
                  <a:lnTo>
                    <a:pt x="503" y="822"/>
                  </a:lnTo>
                  <a:lnTo>
                    <a:pt x="495" y="806"/>
                  </a:lnTo>
                  <a:lnTo>
                    <a:pt x="486" y="792"/>
                  </a:lnTo>
                  <a:lnTo>
                    <a:pt x="478" y="781"/>
                  </a:lnTo>
                  <a:lnTo>
                    <a:pt x="474" y="776"/>
                  </a:lnTo>
                  <a:lnTo>
                    <a:pt x="469" y="774"/>
                  </a:lnTo>
                  <a:lnTo>
                    <a:pt x="466" y="772"/>
                  </a:lnTo>
                  <a:lnTo>
                    <a:pt x="462" y="772"/>
                  </a:lnTo>
                  <a:lnTo>
                    <a:pt x="462" y="772"/>
                  </a:lnTo>
                  <a:lnTo>
                    <a:pt x="353" y="823"/>
                  </a:lnTo>
                  <a:lnTo>
                    <a:pt x="299" y="848"/>
                  </a:lnTo>
                  <a:lnTo>
                    <a:pt x="246" y="876"/>
                  </a:lnTo>
                  <a:lnTo>
                    <a:pt x="246" y="876"/>
                  </a:lnTo>
                  <a:lnTo>
                    <a:pt x="231" y="884"/>
                  </a:lnTo>
                  <a:lnTo>
                    <a:pt x="217" y="894"/>
                  </a:lnTo>
                  <a:lnTo>
                    <a:pt x="202" y="903"/>
                  </a:lnTo>
                  <a:lnTo>
                    <a:pt x="189" y="913"/>
                  </a:lnTo>
                  <a:lnTo>
                    <a:pt x="164" y="935"/>
                  </a:lnTo>
                  <a:lnTo>
                    <a:pt x="140" y="959"/>
                  </a:lnTo>
                  <a:lnTo>
                    <a:pt x="140" y="959"/>
                  </a:lnTo>
                  <a:lnTo>
                    <a:pt x="118" y="983"/>
                  </a:lnTo>
                  <a:lnTo>
                    <a:pt x="95" y="1006"/>
                  </a:lnTo>
                  <a:lnTo>
                    <a:pt x="83" y="1017"/>
                  </a:lnTo>
                  <a:lnTo>
                    <a:pt x="71" y="1028"/>
                  </a:lnTo>
                  <a:lnTo>
                    <a:pt x="58" y="1037"/>
                  </a:lnTo>
                  <a:lnTo>
                    <a:pt x="43" y="1045"/>
                  </a:lnTo>
                  <a:lnTo>
                    <a:pt x="43" y="1045"/>
                  </a:lnTo>
                  <a:lnTo>
                    <a:pt x="42" y="1037"/>
                  </a:lnTo>
                  <a:lnTo>
                    <a:pt x="42" y="1037"/>
                  </a:lnTo>
                  <a:lnTo>
                    <a:pt x="41" y="1029"/>
                  </a:lnTo>
                  <a:lnTo>
                    <a:pt x="41" y="1029"/>
                  </a:lnTo>
                  <a:lnTo>
                    <a:pt x="42" y="1015"/>
                  </a:lnTo>
                  <a:lnTo>
                    <a:pt x="46" y="1000"/>
                  </a:lnTo>
                  <a:lnTo>
                    <a:pt x="51" y="987"/>
                  </a:lnTo>
                  <a:lnTo>
                    <a:pt x="57" y="974"/>
                  </a:lnTo>
                  <a:lnTo>
                    <a:pt x="64" y="960"/>
                  </a:lnTo>
                  <a:lnTo>
                    <a:pt x="72" y="947"/>
                  </a:lnTo>
                  <a:lnTo>
                    <a:pt x="82" y="935"/>
                  </a:lnTo>
                  <a:lnTo>
                    <a:pt x="93" y="922"/>
                  </a:lnTo>
                  <a:lnTo>
                    <a:pt x="114" y="899"/>
                  </a:lnTo>
                  <a:lnTo>
                    <a:pt x="138" y="877"/>
                  </a:lnTo>
                  <a:lnTo>
                    <a:pt x="161" y="858"/>
                  </a:lnTo>
                  <a:lnTo>
                    <a:pt x="183" y="841"/>
                  </a:lnTo>
                  <a:lnTo>
                    <a:pt x="183" y="841"/>
                  </a:lnTo>
                  <a:lnTo>
                    <a:pt x="216" y="818"/>
                  </a:lnTo>
                  <a:lnTo>
                    <a:pt x="248" y="798"/>
                  </a:lnTo>
                  <a:lnTo>
                    <a:pt x="283" y="780"/>
                  </a:lnTo>
                  <a:lnTo>
                    <a:pt x="300" y="771"/>
                  </a:lnTo>
                  <a:lnTo>
                    <a:pt x="318" y="764"/>
                  </a:lnTo>
                  <a:lnTo>
                    <a:pt x="318" y="764"/>
                  </a:lnTo>
                  <a:lnTo>
                    <a:pt x="355" y="750"/>
                  </a:lnTo>
                  <a:lnTo>
                    <a:pt x="373" y="741"/>
                  </a:lnTo>
                  <a:lnTo>
                    <a:pt x="390" y="733"/>
                  </a:lnTo>
                  <a:lnTo>
                    <a:pt x="390" y="733"/>
                  </a:lnTo>
                  <a:lnTo>
                    <a:pt x="401" y="724"/>
                  </a:lnTo>
                  <a:lnTo>
                    <a:pt x="414" y="711"/>
                  </a:lnTo>
                  <a:lnTo>
                    <a:pt x="420" y="703"/>
                  </a:lnTo>
                  <a:lnTo>
                    <a:pt x="424" y="695"/>
                  </a:lnTo>
                  <a:lnTo>
                    <a:pt x="426" y="689"/>
                  </a:lnTo>
                  <a:lnTo>
                    <a:pt x="426" y="686"/>
                  </a:lnTo>
                  <a:lnTo>
                    <a:pt x="425" y="683"/>
                  </a:lnTo>
                  <a:lnTo>
                    <a:pt x="425" y="683"/>
                  </a:lnTo>
                  <a:lnTo>
                    <a:pt x="427" y="671"/>
                  </a:lnTo>
                  <a:lnTo>
                    <a:pt x="427" y="659"/>
                  </a:lnTo>
                  <a:lnTo>
                    <a:pt x="427" y="659"/>
                  </a:lnTo>
                  <a:lnTo>
                    <a:pt x="427" y="647"/>
                  </a:lnTo>
                  <a:lnTo>
                    <a:pt x="426" y="635"/>
                  </a:lnTo>
                  <a:lnTo>
                    <a:pt x="424" y="623"/>
                  </a:lnTo>
                  <a:lnTo>
                    <a:pt x="421" y="611"/>
                  </a:lnTo>
                  <a:lnTo>
                    <a:pt x="413" y="588"/>
                  </a:lnTo>
                  <a:lnTo>
                    <a:pt x="403" y="567"/>
                  </a:lnTo>
                  <a:lnTo>
                    <a:pt x="392" y="544"/>
                  </a:lnTo>
                  <a:lnTo>
                    <a:pt x="382" y="522"/>
                  </a:lnTo>
                  <a:lnTo>
                    <a:pt x="371" y="500"/>
                  </a:lnTo>
                  <a:lnTo>
                    <a:pt x="360" y="479"/>
                  </a:lnTo>
                  <a:lnTo>
                    <a:pt x="360" y="479"/>
                  </a:lnTo>
                  <a:lnTo>
                    <a:pt x="343" y="438"/>
                  </a:lnTo>
                  <a:lnTo>
                    <a:pt x="332" y="412"/>
                  </a:lnTo>
                  <a:lnTo>
                    <a:pt x="323" y="385"/>
                  </a:lnTo>
                  <a:lnTo>
                    <a:pt x="313" y="357"/>
                  </a:lnTo>
                  <a:lnTo>
                    <a:pt x="305" y="329"/>
                  </a:lnTo>
                  <a:lnTo>
                    <a:pt x="300" y="303"/>
                  </a:lnTo>
                  <a:lnTo>
                    <a:pt x="297" y="290"/>
                  </a:lnTo>
                  <a:lnTo>
                    <a:pt x="297" y="279"/>
                  </a:lnTo>
                  <a:lnTo>
                    <a:pt x="297" y="279"/>
                  </a:lnTo>
                  <a:lnTo>
                    <a:pt x="297" y="268"/>
                  </a:lnTo>
                  <a:lnTo>
                    <a:pt x="300" y="258"/>
                  </a:lnTo>
                  <a:lnTo>
                    <a:pt x="305" y="249"/>
                  </a:lnTo>
                  <a:lnTo>
                    <a:pt x="307" y="244"/>
                  </a:lnTo>
                  <a:lnTo>
                    <a:pt x="311" y="240"/>
                  </a:lnTo>
                  <a:lnTo>
                    <a:pt x="311" y="240"/>
                  </a:lnTo>
                  <a:lnTo>
                    <a:pt x="313" y="243"/>
                  </a:lnTo>
                  <a:lnTo>
                    <a:pt x="317" y="243"/>
                  </a:lnTo>
                  <a:lnTo>
                    <a:pt x="321" y="243"/>
                  </a:lnTo>
                  <a:lnTo>
                    <a:pt x="327" y="241"/>
                  </a:lnTo>
                  <a:lnTo>
                    <a:pt x="344" y="235"/>
                  </a:lnTo>
                  <a:lnTo>
                    <a:pt x="366" y="227"/>
                  </a:lnTo>
                  <a:lnTo>
                    <a:pt x="391" y="215"/>
                  </a:lnTo>
                  <a:lnTo>
                    <a:pt x="418" y="202"/>
                  </a:lnTo>
                  <a:lnTo>
                    <a:pt x="478" y="169"/>
                  </a:lnTo>
                  <a:lnTo>
                    <a:pt x="538" y="134"/>
                  </a:lnTo>
                  <a:lnTo>
                    <a:pt x="593" y="103"/>
                  </a:lnTo>
                  <a:lnTo>
                    <a:pt x="658" y="63"/>
                  </a:lnTo>
                  <a:lnTo>
                    <a:pt x="658" y="63"/>
                  </a:lnTo>
                  <a:lnTo>
                    <a:pt x="678" y="52"/>
                  </a:lnTo>
                  <a:lnTo>
                    <a:pt x="698" y="41"/>
                  </a:lnTo>
                  <a:lnTo>
                    <a:pt x="719" y="32"/>
                  </a:lnTo>
                  <a:lnTo>
                    <a:pt x="740" y="23"/>
                  </a:lnTo>
                  <a:lnTo>
                    <a:pt x="761" y="17"/>
                  </a:lnTo>
                  <a:lnTo>
                    <a:pt x="784" y="14"/>
                  </a:lnTo>
                  <a:lnTo>
                    <a:pt x="807" y="11"/>
                  </a:lnTo>
                  <a:lnTo>
                    <a:pt x="817" y="13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50" y="17"/>
                  </a:lnTo>
                  <a:lnTo>
                    <a:pt x="870" y="22"/>
                  </a:lnTo>
                  <a:lnTo>
                    <a:pt x="890" y="29"/>
                  </a:lnTo>
                  <a:lnTo>
                    <a:pt x="909" y="38"/>
                  </a:lnTo>
                  <a:lnTo>
                    <a:pt x="928" y="46"/>
                  </a:lnTo>
                  <a:lnTo>
                    <a:pt x="946" y="57"/>
                  </a:lnTo>
                  <a:lnTo>
                    <a:pt x="982" y="78"/>
                  </a:lnTo>
                  <a:lnTo>
                    <a:pt x="982" y="78"/>
                  </a:lnTo>
                  <a:lnTo>
                    <a:pt x="1023" y="102"/>
                  </a:lnTo>
                  <a:lnTo>
                    <a:pt x="1064" y="126"/>
                  </a:lnTo>
                  <a:lnTo>
                    <a:pt x="1147" y="171"/>
                  </a:lnTo>
                  <a:lnTo>
                    <a:pt x="1188" y="196"/>
                  </a:lnTo>
                  <a:lnTo>
                    <a:pt x="1229" y="221"/>
                  </a:lnTo>
                  <a:lnTo>
                    <a:pt x="1268" y="247"/>
                  </a:lnTo>
                  <a:lnTo>
                    <a:pt x="1305" y="276"/>
                  </a:lnTo>
                  <a:lnTo>
                    <a:pt x="1305" y="276"/>
                  </a:lnTo>
                  <a:lnTo>
                    <a:pt x="1322" y="290"/>
                  </a:lnTo>
                  <a:lnTo>
                    <a:pt x="1339" y="304"/>
                  </a:lnTo>
                  <a:lnTo>
                    <a:pt x="1355" y="318"/>
                  </a:lnTo>
                  <a:lnTo>
                    <a:pt x="1370" y="334"/>
                  </a:lnTo>
                  <a:lnTo>
                    <a:pt x="1383" y="352"/>
                  </a:lnTo>
                  <a:lnTo>
                    <a:pt x="1388" y="361"/>
                  </a:lnTo>
                  <a:lnTo>
                    <a:pt x="1393" y="370"/>
                  </a:lnTo>
                  <a:lnTo>
                    <a:pt x="1398" y="380"/>
                  </a:lnTo>
                  <a:lnTo>
                    <a:pt x="1401" y="391"/>
                  </a:lnTo>
                  <a:lnTo>
                    <a:pt x="1404" y="400"/>
                  </a:lnTo>
                  <a:lnTo>
                    <a:pt x="1406" y="411"/>
                  </a:lnTo>
                  <a:lnTo>
                    <a:pt x="1406" y="411"/>
                  </a:lnTo>
                  <a:lnTo>
                    <a:pt x="1407" y="435"/>
                  </a:lnTo>
                  <a:lnTo>
                    <a:pt x="1407" y="458"/>
                  </a:lnTo>
                  <a:lnTo>
                    <a:pt x="1405" y="482"/>
                  </a:lnTo>
                  <a:lnTo>
                    <a:pt x="1401" y="505"/>
                  </a:lnTo>
                  <a:lnTo>
                    <a:pt x="1395" y="528"/>
                  </a:lnTo>
                  <a:lnTo>
                    <a:pt x="1390" y="551"/>
                  </a:lnTo>
                  <a:lnTo>
                    <a:pt x="1377" y="597"/>
                  </a:lnTo>
                  <a:lnTo>
                    <a:pt x="1377" y="597"/>
                  </a:lnTo>
                  <a:close/>
                </a:path>
              </a:pathLst>
            </a:custGeom>
            <a:solidFill>
              <a:srgbClr val="FF3E3E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8294566" y="2580233"/>
            <a:ext cx="3130217" cy="1946616"/>
            <a:chOff x="8294566" y="2580233"/>
            <a:chExt cx="3130217" cy="1946616"/>
          </a:xfrm>
        </p:grpSpPr>
        <p:sp>
          <p:nvSpPr>
            <p:cNvPr id="38" name="文本框 37"/>
            <p:cNvSpPr txBox="1"/>
            <p:nvPr/>
          </p:nvSpPr>
          <p:spPr>
            <a:xfrm>
              <a:off x="9396275" y="2986803"/>
              <a:ext cx="202850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smtClean="0">
                  <a:solidFill>
                    <a:srgbClr val="76AADB"/>
                  </a:solidFill>
                  <a:latin typeface="Arial Black" panose="020B0A04020102020204" pitchFamily="34" charset="0"/>
                  <a:ea typeface="迷你简卡通" pitchFamily="65" charset="-122"/>
                  <a:cs typeface="Aharoni" panose="02010803020104030203" pitchFamily="2" charset="-79"/>
                </a:rPr>
                <a:t>03</a:t>
              </a:r>
              <a:endParaRPr lang="zh-CN" altLang="en-US" sz="6600" dirty="0">
                <a:solidFill>
                  <a:srgbClr val="76AADB"/>
                </a:solidFill>
                <a:latin typeface="Arial Black" panose="020B0A04020102020204" pitchFamily="34" charset="0"/>
                <a:ea typeface="迷你简卡通" pitchFamily="65" charset="-122"/>
                <a:cs typeface="Aharoni" panose="02010803020104030203" pitchFamily="2" charset="-79"/>
              </a:endParaRPr>
            </a:p>
          </p:txBody>
        </p:sp>
        <p:sp>
          <p:nvSpPr>
            <p:cNvPr id="39" name="Freeform 49"/>
            <p:cNvSpPr>
              <a:spLocks noEditPoints="1"/>
            </p:cNvSpPr>
            <p:nvPr/>
          </p:nvSpPr>
          <p:spPr bwMode="auto">
            <a:xfrm>
              <a:off x="8294566" y="2580233"/>
              <a:ext cx="2852970" cy="1946616"/>
            </a:xfrm>
            <a:custGeom>
              <a:avLst/>
              <a:gdLst>
                <a:gd name="T0" fmla="*/ 336 w 1420"/>
                <a:gd name="T1" fmla="*/ 215 h 1076"/>
                <a:gd name="T2" fmla="*/ 247 w 1420"/>
                <a:gd name="T3" fmla="*/ 269 h 1076"/>
                <a:gd name="T4" fmla="*/ 339 w 1420"/>
                <a:gd name="T5" fmla="*/ 658 h 1076"/>
                <a:gd name="T6" fmla="*/ 4 w 1420"/>
                <a:gd name="T7" fmla="*/ 999 h 1076"/>
                <a:gd name="T8" fmla="*/ 71 w 1420"/>
                <a:gd name="T9" fmla="*/ 1045 h 1076"/>
                <a:gd name="T10" fmla="*/ 430 w 1420"/>
                <a:gd name="T11" fmla="*/ 846 h 1076"/>
                <a:gd name="T12" fmla="*/ 621 w 1420"/>
                <a:gd name="T13" fmla="*/ 1030 h 1076"/>
                <a:gd name="T14" fmla="*/ 1168 w 1420"/>
                <a:gd name="T15" fmla="*/ 1058 h 1076"/>
                <a:gd name="T16" fmla="*/ 1418 w 1420"/>
                <a:gd name="T17" fmla="*/ 477 h 1076"/>
                <a:gd name="T18" fmla="*/ 285 w 1420"/>
                <a:gd name="T19" fmla="*/ 309 h 1076"/>
                <a:gd name="T20" fmla="*/ 235 w 1420"/>
                <a:gd name="T21" fmla="*/ 317 h 1076"/>
                <a:gd name="T22" fmla="*/ 255 w 1420"/>
                <a:gd name="T23" fmla="*/ 410 h 1076"/>
                <a:gd name="T24" fmla="*/ 262 w 1420"/>
                <a:gd name="T25" fmla="*/ 418 h 1076"/>
                <a:gd name="T26" fmla="*/ 272 w 1420"/>
                <a:gd name="T27" fmla="*/ 467 h 1076"/>
                <a:gd name="T28" fmla="*/ 333 w 1420"/>
                <a:gd name="T29" fmla="*/ 444 h 1076"/>
                <a:gd name="T30" fmla="*/ 289 w 1420"/>
                <a:gd name="T31" fmla="*/ 439 h 1076"/>
                <a:gd name="T32" fmla="*/ 331 w 1420"/>
                <a:gd name="T33" fmla="*/ 457 h 1076"/>
                <a:gd name="T34" fmla="*/ 355 w 1420"/>
                <a:gd name="T35" fmla="*/ 550 h 1076"/>
                <a:gd name="T36" fmla="*/ 329 w 1420"/>
                <a:gd name="T37" fmla="*/ 494 h 1076"/>
                <a:gd name="T38" fmla="*/ 320 w 1420"/>
                <a:gd name="T39" fmla="*/ 546 h 1076"/>
                <a:gd name="T40" fmla="*/ 350 w 1420"/>
                <a:gd name="T41" fmla="*/ 611 h 1076"/>
                <a:gd name="T42" fmla="*/ 350 w 1420"/>
                <a:gd name="T43" fmla="*/ 644 h 1076"/>
                <a:gd name="T44" fmla="*/ 379 w 1420"/>
                <a:gd name="T45" fmla="*/ 723 h 1076"/>
                <a:gd name="T46" fmla="*/ 411 w 1420"/>
                <a:gd name="T47" fmla="*/ 629 h 1076"/>
                <a:gd name="T48" fmla="*/ 365 w 1420"/>
                <a:gd name="T49" fmla="*/ 679 h 1076"/>
                <a:gd name="T50" fmla="*/ 373 w 1420"/>
                <a:gd name="T51" fmla="*/ 700 h 1076"/>
                <a:gd name="T52" fmla="*/ 368 w 1420"/>
                <a:gd name="T53" fmla="*/ 718 h 1076"/>
                <a:gd name="T54" fmla="*/ 193 w 1420"/>
                <a:gd name="T55" fmla="*/ 809 h 1076"/>
                <a:gd name="T56" fmla="*/ 252 w 1420"/>
                <a:gd name="T57" fmla="*/ 778 h 1076"/>
                <a:gd name="T58" fmla="*/ 193 w 1420"/>
                <a:gd name="T59" fmla="*/ 774 h 1076"/>
                <a:gd name="T60" fmla="*/ 71 w 1420"/>
                <a:gd name="T61" fmla="*/ 874 h 1076"/>
                <a:gd name="T62" fmla="*/ 13 w 1420"/>
                <a:gd name="T63" fmla="*/ 1006 h 1076"/>
                <a:gd name="T64" fmla="*/ 28 w 1420"/>
                <a:gd name="T65" fmla="*/ 983 h 1076"/>
                <a:gd name="T66" fmla="*/ 153 w 1420"/>
                <a:gd name="T67" fmla="*/ 845 h 1076"/>
                <a:gd name="T68" fmla="*/ 471 w 1420"/>
                <a:gd name="T69" fmla="*/ 813 h 1076"/>
                <a:gd name="T70" fmla="*/ 456 w 1420"/>
                <a:gd name="T71" fmla="*/ 811 h 1076"/>
                <a:gd name="T72" fmla="*/ 457 w 1420"/>
                <a:gd name="T73" fmla="*/ 872 h 1076"/>
                <a:gd name="T74" fmla="*/ 551 w 1420"/>
                <a:gd name="T75" fmla="*/ 992 h 1076"/>
                <a:gd name="T76" fmla="*/ 565 w 1420"/>
                <a:gd name="T77" fmla="*/ 958 h 1076"/>
                <a:gd name="T78" fmla="*/ 532 w 1420"/>
                <a:gd name="T79" fmla="*/ 919 h 1076"/>
                <a:gd name="T80" fmla="*/ 496 w 1420"/>
                <a:gd name="T81" fmla="*/ 877 h 1076"/>
                <a:gd name="T82" fmla="*/ 501 w 1420"/>
                <a:gd name="T83" fmla="*/ 960 h 1076"/>
                <a:gd name="T84" fmla="*/ 542 w 1420"/>
                <a:gd name="T85" fmla="*/ 1007 h 1076"/>
                <a:gd name="T86" fmla="*/ 584 w 1420"/>
                <a:gd name="T87" fmla="*/ 1007 h 1076"/>
                <a:gd name="T88" fmla="*/ 634 w 1420"/>
                <a:gd name="T89" fmla="*/ 1007 h 1076"/>
                <a:gd name="T90" fmla="*/ 709 w 1420"/>
                <a:gd name="T91" fmla="*/ 987 h 1076"/>
                <a:gd name="T92" fmla="*/ 752 w 1420"/>
                <a:gd name="T93" fmla="*/ 1009 h 1076"/>
                <a:gd name="T94" fmla="*/ 825 w 1420"/>
                <a:gd name="T95" fmla="*/ 1005 h 1076"/>
                <a:gd name="T96" fmla="*/ 863 w 1420"/>
                <a:gd name="T97" fmla="*/ 1012 h 1076"/>
                <a:gd name="T98" fmla="*/ 967 w 1420"/>
                <a:gd name="T99" fmla="*/ 999 h 1076"/>
                <a:gd name="T100" fmla="*/ 967 w 1420"/>
                <a:gd name="T101" fmla="*/ 1028 h 1076"/>
                <a:gd name="T102" fmla="*/ 1003 w 1420"/>
                <a:gd name="T103" fmla="*/ 1012 h 1076"/>
                <a:gd name="T104" fmla="*/ 1047 w 1420"/>
                <a:gd name="T105" fmla="*/ 1018 h 1076"/>
                <a:gd name="T106" fmla="*/ 1088 w 1420"/>
                <a:gd name="T107" fmla="*/ 1034 h 1076"/>
                <a:gd name="T108" fmla="*/ 1128 w 1420"/>
                <a:gd name="T109" fmla="*/ 1042 h 1076"/>
                <a:gd name="T110" fmla="*/ 1193 w 1420"/>
                <a:gd name="T111" fmla="*/ 1042 h 1076"/>
                <a:gd name="T112" fmla="*/ 1309 w 1420"/>
                <a:gd name="T113" fmla="*/ 956 h 1076"/>
                <a:gd name="T114" fmla="*/ 598 w 1420"/>
                <a:gd name="T115" fmla="*/ 959 h 1076"/>
                <a:gd name="T116" fmla="*/ 189 w 1420"/>
                <a:gd name="T117" fmla="*/ 913 h 1076"/>
                <a:gd name="T118" fmla="*/ 355 w 1420"/>
                <a:gd name="T119" fmla="*/ 750 h 1076"/>
                <a:gd name="T120" fmla="*/ 297 w 1420"/>
                <a:gd name="T121" fmla="*/ 279 h 1076"/>
                <a:gd name="T122" fmla="*/ 928 w 1420"/>
                <a:gd name="T123" fmla="*/ 46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20" h="1076">
                  <a:moveTo>
                    <a:pt x="1160" y="164"/>
                  </a:moveTo>
                  <a:lnTo>
                    <a:pt x="1160" y="164"/>
                  </a:lnTo>
                  <a:lnTo>
                    <a:pt x="1097" y="127"/>
                  </a:lnTo>
                  <a:lnTo>
                    <a:pt x="1033" y="88"/>
                  </a:lnTo>
                  <a:lnTo>
                    <a:pt x="1002" y="69"/>
                  </a:lnTo>
                  <a:lnTo>
                    <a:pt x="969" y="51"/>
                  </a:lnTo>
                  <a:lnTo>
                    <a:pt x="937" y="35"/>
                  </a:lnTo>
                  <a:lnTo>
                    <a:pt x="903" y="20"/>
                  </a:lnTo>
                  <a:lnTo>
                    <a:pt x="903" y="20"/>
                  </a:lnTo>
                  <a:lnTo>
                    <a:pt x="885" y="13"/>
                  </a:lnTo>
                  <a:lnTo>
                    <a:pt x="868" y="8"/>
                  </a:lnTo>
                  <a:lnTo>
                    <a:pt x="850" y="4"/>
                  </a:lnTo>
                  <a:lnTo>
                    <a:pt x="833" y="2"/>
                  </a:lnTo>
                  <a:lnTo>
                    <a:pt x="817" y="0"/>
                  </a:lnTo>
                  <a:lnTo>
                    <a:pt x="801" y="0"/>
                  </a:lnTo>
                  <a:lnTo>
                    <a:pt x="784" y="2"/>
                  </a:lnTo>
                  <a:lnTo>
                    <a:pt x="768" y="4"/>
                  </a:lnTo>
                  <a:lnTo>
                    <a:pt x="752" y="8"/>
                  </a:lnTo>
                  <a:lnTo>
                    <a:pt x="737" y="13"/>
                  </a:lnTo>
                  <a:lnTo>
                    <a:pt x="720" y="17"/>
                  </a:lnTo>
                  <a:lnTo>
                    <a:pt x="704" y="25"/>
                  </a:lnTo>
                  <a:lnTo>
                    <a:pt x="673" y="40"/>
                  </a:lnTo>
                  <a:lnTo>
                    <a:pt x="642" y="58"/>
                  </a:lnTo>
                  <a:lnTo>
                    <a:pt x="642" y="58"/>
                  </a:lnTo>
                  <a:lnTo>
                    <a:pt x="571" y="100"/>
                  </a:lnTo>
                  <a:lnTo>
                    <a:pt x="500" y="143"/>
                  </a:lnTo>
                  <a:lnTo>
                    <a:pt x="463" y="163"/>
                  </a:lnTo>
                  <a:lnTo>
                    <a:pt x="427" y="181"/>
                  </a:lnTo>
                  <a:lnTo>
                    <a:pt x="390" y="199"/>
                  </a:lnTo>
                  <a:lnTo>
                    <a:pt x="352" y="215"/>
                  </a:lnTo>
                  <a:lnTo>
                    <a:pt x="352" y="215"/>
                  </a:lnTo>
                  <a:lnTo>
                    <a:pt x="349" y="214"/>
                  </a:lnTo>
                  <a:lnTo>
                    <a:pt x="349" y="214"/>
                  </a:lnTo>
                  <a:lnTo>
                    <a:pt x="336" y="215"/>
                  </a:lnTo>
                  <a:lnTo>
                    <a:pt x="325" y="217"/>
                  </a:lnTo>
                  <a:lnTo>
                    <a:pt x="314" y="222"/>
                  </a:lnTo>
                  <a:lnTo>
                    <a:pt x="306" y="228"/>
                  </a:lnTo>
                  <a:lnTo>
                    <a:pt x="299" y="235"/>
                  </a:lnTo>
                  <a:lnTo>
                    <a:pt x="293" y="245"/>
                  </a:lnTo>
                  <a:lnTo>
                    <a:pt x="289" y="256"/>
                  </a:lnTo>
                  <a:lnTo>
                    <a:pt x="288" y="268"/>
                  </a:lnTo>
                  <a:lnTo>
                    <a:pt x="288" y="268"/>
                  </a:lnTo>
                  <a:lnTo>
                    <a:pt x="287" y="265"/>
                  </a:lnTo>
                  <a:lnTo>
                    <a:pt x="284" y="264"/>
                  </a:lnTo>
                  <a:lnTo>
                    <a:pt x="282" y="265"/>
                  </a:lnTo>
                  <a:lnTo>
                    <a:pt x="279" y="267"/>
                  </a:lnTo>
                  <a:lnTo>
                    <a:pt x="274" y="271"/>
                  </a:lnTo>
                  <a:lnTo>
                    <a:pt x="271" y="276"/>
                  </a:lnTo>
                  <a:lnTo>
                    <a:pt x="271" y="276"/>
                  </a:lnTo>
                  <a:lnTo>
                    <a:pt x="277" y="267"/>
                  </a:lnTo>
                  <a:lnTo>
                    <a:pt x="284" y="253"/>
                  </a:lnTo>
                  <a:lnTo>
                    <a:pt x="287" y="247"/>
                  </a:lnTo>
                  <a:lnTo>
                    <a:pt x="288" y="244"/>
                  </a:lnTo>
                  <a:lnTo>
                    <a:pt x="287" y="244"/>
                  </a:lnTo>
                  <a:lnTo>
                    <a:pt x="285" y="244"/>
                  </a:lnTo>
                  <a:lnTo>
                    <a:pt x="281" y="246"/>
                  </a:lnTo>
                  <a:lnTo>
                    <a:pt x="281" y="246"/>
                  </a:lnTo>
                  <a:lnTo>
                    <a:pt x="281" y="246"/>
                  </a:lnTo>
                  <a:lnTo>
                    <a:pt x="281" y="246"/>
                  </a:lnTo>
                  <a:lnTo>
                    <a:pt x="282" y="243"/>
                  </a:lnTo>
                  <a:lnTo>
                    <a:pt x="281" y="241"/>
                  </a:lnTo>
                  <a:lnTo>
                    <a:pt x="281" y="241"/>
                  </a:lnTo>
                  <a:lnTo>
                    <a:pt x="277" y="241"/>
                  </a:lnTo>
                  <a:lnTo>
                    <a:pt x="272" y="244"/>
                  </a:lnTo>
                  <a:lnTo>
                    <a:pt x="262" y="250"/>
                  </a:lnTo>
                  <a:lnTo>
                    <a:pt x="256" y="256"/>
                  </a:lnTo>
                  <a:lnTo>
                    <a:pt x="256" y="256"/>
                  </a:lnTo>
                  <a:lnTo>
                    <a:pt x="247" y="269"/>
                  </a:lnTo>
                  <a:lnTo>
                    <a:pt x="238" y="282"/>
                  </a:lnTo>
                  <a:lnTo>
                    <a:pt x="232" y="297"/>
                  </a:lnTo>
                  <a:lnTo>
                    <a:pt x="228" y="311"/>
                  </a:lnTo>
                  <a:lnTo>
                    <a:pt x="225" y="327"/>
                  </a:lnTo>
                  <a:lnTo>
                    <a:pt x="225" y="341"/>
                  </a:lnTo>
                  <a:lnTo>
                    <a:pt x="228" y="358"/>
                  </a:lnTo>
                  <a:lnTo>
                    <a:pt x="231" y="375"/>
                  </a:lnTo>
                  <a:lnTo>
                    <a:pt x="231" y="375"/>
                  </a:lnTo>
                  <a:lnTo>
                    <a:pt x="231" y="379"/>
                  </a:lnTo>
                  <a:lnTo>
                    <a:pt x="231" y="380"/>
                  </a:lnTo>
                  <a:lnTo>
                    <a:pt x="232" y="382"/>
                  </a:lnTo>
                  <a:lnTo>
                    <a:pt x="232" y="382"/>
                  </a:lnTo>
                  <a:lnTo>
                    <a:pt x="243" y="415"/>
                  </a:lnTo>
                  <a:lnTo>
                    <a:pt x="254" y="448"/>
                  </a:lnTo>
                  <a:lnTo>
                    <a:pt x="267" y="481"/>
                  </a:lnTo>
                  <a:lnTo>
                    <a:pt x="281" y="512"/>
                  </a:lnTo>
                  <a:lnTo>
                    <a:pt x="281" y="512"/>
                  </a:lnTo>
                  <a:lnTo>
                    <a:pt x="278" y="518"/>
                  </a:lnTo>
                  <a:lnTo>
                    <a:pt x="278" y="526"/>
                  </a:lnTo>
                  <a:lnTo>
                    <a:pt x="278" y="528"/>
                  </a:lnTo>
                  <a:lnTo>
                    <a:pt x="281" y="529"/>
                  </a:lnTo>
                  <a:lnTo>
                    <a:pt x="283" y="530"/>
                  </a:lnTo>
                  <a:lnTo>
                    <a:pt x="287" y="529"/>
                  </a:lnTo>
                  <a:lnTo>
                    <a:pt x="287" y="529"/>
                  </a:lnTo>
                  <a:lnTo>
                    <a:pt x="300" y="559"/>
                  </a:lnTo>
                  <a:lnTo>
                    <a:pt x="312" y="591"/>
                  </a:lnTo>
                  <a:lnTo>
                    <a:pt x="324" y="621"/>
                  </a:lnTo>
                  <a:lnTo>
                    <a:pt x="337" y="651"/>
                  </a:lnTo>
                  <a:lnTo>
                    <a:pt x="337" y="651"/>
                  </a:lnTo>
                  <a:lnTo>
                    <a:pt x="336" y="653"/>
                  </a:lnTo>
                  <a:lnTo>
                    <a:pt x="337" y="656"/>
                  </a:lnTo>
                  <a:lnTo>
                    <a:pt x="338" y="657"/>
                  </a:lnTo>
                  <a:lnTo>
                    <a:pt x="339" y="658"/>
                  </a:lnTo>
                  <a:lnTo>
                    <a:pt x="339" y="658"/>
                  </a:lnTo>
                  <a:lnTo>
                    <a:pt x="344" y="666"/>
                  </a:lnTo>
                  <a:lnTo>
                    <a:pt x="344" y="666"/>
                  </a:lnTo>
                  <a:lnTo>
                    <a:pt x="339" y="677"/>
                  </a:lnTo>
                  <a:lnTo>
                    <a:pt x="339" y="677"/>
                  </a:lnTo>
                  <a:lnTo>
                    <a:pt x="330" y="688"/>
                  </a:lnTo>
                  <a:lnTo>
                    <a:pt x="320" y="697"/>
                  </a:lnTo>
                  <a:lnTo>
                    <a:pt x="309" y="705"/>
                  </a:lnTo>
                  <a:lnTo>
                    <a:pt x="299" y="713"/>
                  </a:lnTo>
                  <a:lnTo>
                    <a:pt x="273" y="727"/>
                  </a:lnTo>
                  <a:lnTo>
                    <a:pt x="248" y="739"/>
                  </a:lnTo>
                  <a:lnTo>
                    <a:pt x="196" y="763"/>
                  </a:lnTo>
                  <a:lnTo>
                    <a:pt x="172" y="776"/>
                  </a:lnTo>
                  <a:lnTo>
                    <a:pt x="160" y="783"/>
                  </a:lnTo>
                  <a:lnTo>
                    <a:pt x="149" y="792"/>
                  </a:lnTo>
                  <a:lnTo>
                    <a:pt x="149" y="792"/>
                  </a:lnTo>
                  <a:lnTo>
                    <a:pt x="129" y="806"/>
                  </a:lnTo>
                  <a:lnTo>
                    <a:pt x="107" y="823"/>
                  </a:lnTo>
                  <a:lnTo>
                    <a:pt x="87" y="841"/>
                  </a:lnTo>
                  <a:lnTo>
                    <a:pt x="67" y="860"/>
                  </a:lnTo>
                  <a:lnTo>
                    <a:pt x="49" y="881"/>
                  </a:lnTo>
                  <a:lnTo>
                    <a:pt x="41" y="892"/>
                  </a:lnTo>
                  <a:lnTo>
                    <a:pt x="33" y="903"/>
                  </a:lnTo>
                  <a:lnTo>
                    <a:pt x="27" y="913"/>
                  </a:lnTo>
                  <a:lnTo>
                    <a:pt x="20" y="925"/>
                  </a:lnTo>
                  <a:lnTo>
                    <a:pt x="14" y="937"/>
                  </a:lnTo>
                  <a:lnTo>
                    <a:pt x="11" y="949"/>
                  </a:lnTo>
                  <a:lnTo>
                    <a:pt x="11" y="949"/>
                  </a:lnTo>
                  <a:lnTo>
                    <a:pt x="8" y="952"/>
                  </a:lnTo>
                  <a:lnTo>
                    <a:pt x="7" y="954"/>
                  </a:lnTo>
                  <a:lnTo>
                    <a:pt x="6" y="957"/>
                  </a:lnTo>
                  <a:lnTo>
                    <a:pt x="8" y="959"/>
                  </a:lnTo>
                  <a:lnTo>
                    <a:pt x="8" y="959"/>
                  </a:lnTo>
                  <a:lnTo>
                    <a:pt x="6" y="976"/>
                  </a:lnTo>
                  <a:lnTo>
                    <a:pt x="4" y="999"/>
                  </a:lnTo>
                  <a:lnTo>
                    <a:pt x="4" y="999"/>
                  </a:lnTo>
                  <a:lnTo>
                    <a:pt x="2" y="1002"/>
                  </a:lnTo>
                  <a:lnTo>
                    <a:pt x="0" y="1006"/>
                  </a:lnTo>
                  <a:lnTo>
                    <a:pt x="0" y="1010"/>
                  </a:lnTo>
                  <a:lnTo>
                    <a:pt x="1" y="1011"/>
                  </a:lnTo>
                  <a:lnTo>
                    <a:pt x="4" y="1012"/>
                  </a:lnTo>
                  <a:lnTo>
                    <a:pt x="4" y="1012"/>
                  </a:lnTo>
                  <a:lnTo>
                    <a:pt x="4" y="1024"/>
                  </a:lnTo>
                  <a:lnTo>
                    <a:pt x="5" y="1037"/>
                  </a:lnTo>
                  <a:lnTo>
                    <a:pt x="5" y="1037"/>
                  </a:lnTo>
                  <a:lnTo>
                    <a:pt x="5" y="1040"/>
                  </a:lnTo>
                  <a:lnTo>
                    <a:pt x="5" y="1040"/>
                  </a:lnTo>
                  <a:lnTo>
                    <a:pt x="7" y="1051"/>
                  </a:lnTo>
                  <a:lnTo>
                    <a:pt x="11" y="1063"/>
                  </a:lnTo>
                  <a:lnTo>
                    <a:pt x="13" y="1068"/>
                  </a:lnTo>
                  <a:lnTo>
                    <a:pt x="17" y="1072"/>
                  </a:lnTo>
                  <a:lnTo>
                    <a:pt x="22" y="1075"/>
                  </a:lnTo>
                  <a:lnTo>
                    <a:pt x="28" y="1076"/>
                  </a:lnTo>
                  <a:lnTo>
                    <a:pt x="28" y="1076"/>
                  </a:lnTo>
                  <a:lnTo>
                    <a:pt x="30" y="1076"/>
                  </a:lnTo>
                  <a:lnTo>
                    <a:pt x="33" y="1075"/>
                  </a:lnTo>
                  <a:lnTo>
                    <a:pt x="34" y="1074"/>
                  </a:lnTo>
                  <a:lnTo>
                    <a:pt x="34" y="1072"/>
                  </a:lnTo>
                  <a:lnTo>
                    <a:pt x="31" y="1069"/>
                  </a:lnTo>
                  <a:lnTo>
                    <a:pt x="27" y="1066"/>
                  </a:lnTo>
                  <a:lnTo>
                    <a:pt x="27" y="1066"/>
                  </a:lnTo>
                  <a:lnTo>
                    <a:pt x="35" y="1065"/>
                  </a:lnTo>
                  <a:lnTo>
                    <a:pt x="46" y="1063"/>
                  </a:lnTo>
                  <a:lnTo>
                    <a:pt x="52" y="1060"/>
                  </a:lnTo>
                  <a:lnTo>
                    <a:pt x="55" y="1058"/>
                  </a:lnTo>
                  <a:lnTo>
                    <a:pt x="59" y="1055"/>
                  </a:lnTo>
                  <a:lnTo>
                    <a:pt x="60" y="1052"/>
                  </a:lnTo>
                  <a:lnTo>
                    <a:pt x="60" y="1052"/>
                  </a:lnTo>
                  <a:lnTo>
                    <a:pt x="71" y="1045"/>
                  </a:lnTo>
                  <a:lnTo>
                    <a:pt x="81" y="1036"/>
                  </a:lnTo>
                  <a:lnTo>
                    <a:pt x="101" y="1019"/>
                  </a:lnTo>
                  <a:lnTo>
                    <a:pt x="119" y="1001"/>
                  </a:lnTo>
                  <a:lnTo>
                    <a:pt x="137" y="982"/>
                  </a:lnTo>
                  <a:lnTo>
                    <a:pt x="155" y="962"/>
                  </a:lnTo>
                  <a:lnTo>
                    <a:pt x="173" y="943"/>
                  </a:lnTo>
                  <a:lnTo>
                    <a:pt x="193" y="925"/>
                  </a:lnTo>
                  <a:lnTo>
                    <a:pt x="203" y="918"/>
                  </a:lnTo>
                  <a:lnTo>
                    <a:pt x="214" y="910"/>
                  </a:lnTo>
                  <a:lnTo>
                    <a:pt x="214" y="910"/>
                  </a:lnTo>
                  <a:lnTo>
                    <a:pt x="241" y="893"/>
                  </a:lnTo>
                  <a:lnTo>
                    <a:pt x="268" y="877"/>
                  </a:lnTo>
                  <a:lnTo>
                    <a:pt x="297" y="863"/>
                  </a:lnTo>
                  <a:lnTo>
                    <a:pt x="326" y="850"/>
                  </a:lnTo>
                  <a:lnTo>
                    <a:pt x="385" y="823"/>
                  </a:lnTo>
                  <a:lnTo>
                    <a:pt x="443" y="797"/>
                  </a:lnTo>
                  <a:lnTo>
                    <a:pt x="443" y="797"/>
                  </a:lnTo>
                  <a:lnTo>
                    <a:pt x="437" y="803"/>
                  </a:lnTo>
                  <a:lnTo>
                    <a:pt x="432" y="807"/>
                  </a:lnTo>
                  <a:lnTo>
                    <a:pt x="429" y="811"/>
                  </a:lnTo>
                  <a:lnTo>
                    <a:pt x="427" y="815"/>
                  </a:lnTo>
                  <a:lnTo>
                    <a:pt x="429" y="816"/>
                  </a:lnTo>
                  <a:lnTo>
                    <a:pt x="432" y="816"/>
                  </a:lnTo>
                  <a:lnTo>
                    <a:pt x="437" y="813"/>
                  </a:lnTo>
                  <a:lnTo>
                    <a:pt x="445" y="809"/>
                  </a:lnTo>
                  <a:lnTo>
                    <a:pt x="445" y="809"/>
                  </a:lnTo>
                  <a:lnTo>
                    <a:pt x="432" y="827"/>
                  </a:lnTo>
                  <a:lnTo>
                    <a:pt x="432" y="827"/>
                  </a:lnTo>
                  <a:lnTo>
                    <a:pt x="429" y="825"/>
                  </a:lnTo>
                  <a:lnTo>
                    <a:pt x="427" y="827"/>
                  </a:lnTo>
                  <a:lnTo>
                    <a:pt x="427" y="827"/>
                  </a:lnTo>
                  <a:lnTo>
                    <a:pt x="426" y="830"/>
                  </a:lnTo>
                  <a:lnTo>
                    <a:pt x="427" y="835"/>
                  </a:lnTo>
                  <a:lnTo>
                    <a:pt x="430" y="846"/>
                  </a:lnTo>
                  <a:lnTo>
                    <a:pt x="432" y="851"/>
                  </a:lnTo>
                  <a:lnTo>
                    <a:pt x="432" y="851"/>
                  </a:lnTo>
                  <a:lnTo>
                    <a:pt x="431" y="857"/>
                  </a:lnTo>
                  <a:lnTo>
                    <a:pt x="431" y="860"/>
                  </a:lnTo>
                  <a:lnTo>
                    <a:pt x="431" y="863"/>
                  </a:lnTo>
                  <a:lnTo>
                    <a:pt x="433" y="863"/>
                  </a:lnTo>
                  <a:lnTo>
                    <a:pt x="436" y="863"/>
                  </a:lnTo>
                  <a:lnTo>
                    <a:pt x="438" y="863"/>
                  </a:lnTo>
                  <a:lnTo>
                    <a:pt x="438" y="863"/>
                  </a:lnTo>
                  <a:lnTo>
                    <a:pt x="467" y="906"/>
                  </a:lnTo>
                  <a:lnTo>
                    <a:pt x="479" y="928"/>
                  </a:lnTo>
                  <a:lnTo>
                    <a:pt x="484" y="940"/>
                  </a:lnTo>
                  <a:lnTo>
                    <a:pt x="489" y="952"/>
                  </a:lnTo>
                  <a:lnTo>
                    <a:pt x="489" y="952"/>
                  </a:lnTo>
                  <a:lnTo>
                    <a:pt x="486" y="956"/>
                  </a:lnTo>
                  <a:lnTo>
                    <a:pt x="485" y="960"/>
                  </a:lnTo>
                  <a:lnTo>
                    <a:pt x="486" y="963"/>
                  </a:lnTo>
                  <a:lnTo>
                    <a:pt x="486" y="964"/>
                  </a:lnTo>
                  <a:lnTo>
                    <a:pt x="489" y="964"/>
                  </a:lnTo>
                  <a:lnTo>
                    <a:pt x="491" y="963"/>
                  </a:lnTo>
                  <a:lnTo>
                    <a:pt x="491" y="963"/>
                  </a:lnTo>
                  <a:lnTo>
                    <a:pt x="496" y="974"/>
                  </a:lnTo>
                  <a:lnTo>
                    <a:pt x="501" y="984"/>
                  </a:lnTo>
                  <a:lnTo>
                    <a:pt x="506" y="993"/>
                  </a:lnTo>
                  <a:lnTo>
                    <a:pt x="512" y="1000"/>
                  </a:lnTo>
                  <a:lnTo>
                    <a:pt x="519" y="1007"/>
                  </a:lnTo>
                  <a:lnTo>
                    <a:pt x="526" y="1013"/>
                  </a:lnTo>
                  <a:lnTo>
                    <a:pt x="533" y="1018"/>
                  </a:lnTo>
                  <a:lnTo>
                    <a:pt x="542" y="1022"/>
                  </a:lnTo>
                  <a:lnTo>
                    <a:pt x="550" y="1025"/>
                  </a:lnTo>
                  <a:lnTo>
                    <a:pt x="559" y="1028"/>
                  </a:lnTo>
                  <a:lnTo>
                    <a:pt x="578" y="1030"/>
                  </a:lnTo>
                  <a:lnTo>
                    <a:pt x="598" y="1031"/>
                  </a:lnTo>
                  <a:lnTo>
                    <a:pt x="621" y="1030"/>
                  </a:lnTo>
                  <a:lnTo>
                    <a:pt x="621" y="1030"/>
                  </a:lnTo>
                  <a:lnTo>
                    <a:pt x="672" y="1027"/>
                  </a:lnTo>
                  <a:lnTo>
                    <a:pt x="722" y="1024"/>
                  </a:lnTo>
                  <a:lnTo>
                    <a:pt x="773" y="1022"/>
                  </a:lnTo>
                  <a:lnTo>
                    <a:pt x="798" y="1023"/>
                  </a:lnTo>
                  <a:lnTo>
                    <a:pt x="825" y="1024"/>
                  </a:lnTo>
                  <a:lnTo>
                    <a:pt x="825" y="1024"/>
                  </a:lnTo>
                  <a:lnTo>
                    <a:pt x="826" y="1024"/>
                  </a:lnTo>
                  <a:lnTo>
                    <a:pt x="828" y="1024"/>
                  </a:lnTo>
                  <a:lnTo>
                    <a:pt x="828" y="1024"/>
                  </a:lnTo>
                  <a:lnTo>
                    <a:pt x="880" y="1029"/>
                  </a:lnTo>
                  <a:lnTo>
                    <a:pt x="880" y="1029"/>
                  </a:lnTo>
                  <a:lnTo>
                    <a:pt x="882" y="1030"/>
                  </a:lnTo>
                  <a:lnTo>
                    <a:pt x="885" y="1030"/>
                  </a:lnTo>
                  <a:lnTo>
                    <a:pt x="890" y="1029"/>
                  </a:lnTo>
                  <a:lnTo>
                    <a:pt x="890" y="1029"/>
                  </a:lnTo>
                  <a:lnTo>
                    <a:pt x="939" y="1035"/>
                  </a:lnTo>
                  <a:lnTo>
                    <a:pt x="939" y="1035"/>
                  </a:lnTo>
                  <a:lnTo>
                    <a:pt x="951" y="1037"/>
                  </a:lnTo>
                  <a:lnTo>
                    <a:pt x="967" y="1040"/>
                  </a:lnTo>
                  <a:lnTo>
                    <a:pt x="981" y="1042"/>
                  </a:lnTo>
                  <a:lnTo>
                    <a:pt x="987" y="1042"/>
                  </a:lnTo>
                  <a:lnTo>
                    <a:pt x="993" y="1041"/>
                  </a:lnTo>
                  <a:lnTo>
                    <a:pt x="993" y="1041"/>
                  </a:lnTo>
                  <a:lnTo>
                    <a:pt x="1110" y="1053"/>
                  </a:lnTo>
                  <a:lnTo>
                    <a:pt x="1110" y="1053"/>
                  </a:lnTo>
                  <a:lnTo>
                    <a:pt x="1114" y="1054"/>
                  </a:lnTo>
                  <a:lnTo>
                    <a:pt x="1117" y="1054"/>
                  </a:lnTo>
                  <a:lnTo>
                    <a:pt x="1117" y="1054"/>
                  </a:lnTo>
                  <a:lnTo>
                    <a:pt x="1135" y="1055"/>
                  </a:lnTo>
                  <a:lnTo>
                    <a:pt x="1154" y="1055"/>
                  </a:lnTo>
                  <a:lnTo>
                    <a:pt x="1154" y="1055"/>
                  </a:lnTo>
                  <a:lnTo>
                    <a:pt x="1160" y="1058"/>
                  </a:lnTo>
                  <a:lnTo>
                    <a:pt x="1168" y="1058"/>
                  </a:lnTo>
                  <a:lnTo>
                    <a:pt x="1177" y="1057"/>
                  </a:lnTo>
                  <a:lnTo>
                    <a:pt x="1187" y="1054"/>
                  </a:lnTo>
                  <a:lnTo>
                    <a:pt x="1210" y="1046"/>
                  </a:lnTo>
                  <a:lnTo>
                    <a:pt x="1234" y="1035"/>
                  </a:lnTo>
                  <a:lnTo>
                    <a:pt x="1256" y="1023"/>
                  </a:lnTo>
                  <a:lnTo>
                    <a:pt x="1274" y="1012"/>
                  </a:lnTo>
                  <a:lnTo>
                    <a:pt x="1286" y="1002"/>
                  </a:lnTo>
                  <a:lnTo>
                    <a:pt x="1288" y="1000"/>
                  </a:lnTo>
                  <a:lnTo>
                    <a:pt x="1288" y="998"/>
                  </a:lnTo>
                  <a:lnTo>
                    <a:pt x="1288" y="998"/>
                  </a:lnTo>
                  <a:lnTo>
                    <a:pt x="1296" y="992"/>
                  </a:lnTo>
                  <a:lnTo>
                    <a:pt x="1304" y="984"/>
                  </a:lnTo>
                  <a:lnTo>
                    <a:pt x="1310" y="977"/>
                  </a:lnTo>
                  <a:lnTo>
                    <a:pt x="1316" y="969"/>
                  </a:lnTo>
                  <a:lnTo>
                    <a:pt x="1322" y="962"/>
                  </a:lnTo>
                  <a:lnTo>
                    <a:pt x="1325" y="953"/>
                  </a:lnTo>
                  <a:lnTo>
                    <a:pt x="1334" y="935"/>
                  </a:lnTo>
                  <a:lnTo>
                    <a:pt x="1339" y="916"/>
                  </a:lnTo>
                  <a:lnTo>
                    <a:pt x="1342" y="896"/>
                  </a:lnTo>
                  <a:lnTo>
                    <a:pt x="1345" y="877"/>
                  </a:lnTo>
                  <a:lnTo>
                    <a:pt x="1347" y="857"/>
                  </a:lnTo>
                  <a:lnTo>
                    <a:pt x="1347" y="857"/>
                  </a:lnTo>
                  <a:lnTo>
                    <a:pt x="1352" y="810"/>
                  </a:lnTo>
                  <a:lnTo>
                    <a:pt x="1357" y="763"/>
                  </a:lnTo>
                  <a:lnTo>
                    <a:pt x="1363" y="716"/>
                  </a:lnTo>
                  <a:lnTo>
                    <a:pt x="1370" y="669"/>
                  </a:lnTo>
                  <a:lnTo>
                    <a:pt x="1370" y="669"/>
                  </a:lnTo>
                  <a:lnTo>
                    <a:pt x="1375" y="651"/>
                  </a:lnTo>
                  <a:lnTo>
                    <a:pt x="1380" y="630"/>
                  </a:lnTo>
                  <a:lnTo>
                    <a:pt x="1392" y="588"/>
                  </a:lnTo>
                  <a:lnTo>
                    <a:pt x="1404" y="545"/>
                  </a:lnTo>
                  <a:lnTo>
                    <a:pt x="1410" y="522"/>
                  </a:lnTo>
                  <a:lnTo>
                    <a:pt x="1414" y="500"/>
                  </a:lnTo>
                  <a:lnTo>
                    <a:pt x="1418" y="477"/>
                  </a:lnTo>
                  <a:lnTo>
                    <a:pt x="1419" y="456"/>
                  </a:lnTo>
                  <a:lnTo>
                    <a:pt x="1420" y="434"/>
                  </a:lnTo>
                  <a:lnTo>
                    <a:pt x="1419" y="412"/>
                  </a:lnTo>
                  <a:lnTo>
                    <a:pt x="1416" y="392"/>
                  </a:lnTo>
                  <a:lnTo>
                    <a:pt x="1412" y="382"/>
                  </a:lnTo>
                  <a:lnTo>
                    <a:pt x="1408" y="373"/>
                  </a:lnTo>
                  <a:lnTo>
                    <a:pt x="1405" y="363"/>
                  </a:lnTo>
                  <a:lnTo>
                    <a:pt x="1400" y="353"/>
                  </a:lnTo>
                  <a:lnTo>
                    <a:pt x="1394" y="345"/>
                  </a:lnTo>
                  <a:lnTo>
                    <a:pt x="1387" y="336"/>
                  </a:lnTo>
                  <a:lnTo>
                    <a:pt x="1387" y="336"/>
                  </a:lnTo>
                  <a:lnTo>
                    <a:pt x="1376" y="322"/>
                  </a:lnTo>
                  <a:lnTo>
                    <a:pt x="1364" y="310"/>
                  </a:lnTo>
                  <a:lnTo>
                    <a:pt x="1337" y="285"/>
                  </a:lnTo>
                  <a:lnTo>
                    <a:pt x="1310" y="262"/>
                  </a:lnTo>
                  <a:lnTo>
                    <a:pt x="1282" y="240"/>
                  </a:lnTo>
                  <a:lnTo>
                    <a:pt x="1252" y="220"/>
                  </a:lnTo>
                  <a:lnTo>
                    <a:pt x="1222" y="200"/>
                  </a:lnTo>
                  <a:lnTo>
                    <a:pt x="1160" y="164"/>
                  </a:lnTo>
                  <a:lnTo>
                    <a:pt x="1160" y="164"/>
                  </a:lnTo>
                  <a:close/>
                  <a:moveTo>
                    <a:pt x="291" y="317"/>
                  </a:moveTo>
                  <a:lnTo>
                    <a:pt x="291" y="317"/>
                  </a:lnTo>
                  <a:lnTo>
                    <a:pt x="290" y="317"/>
                  </a:lnTo>
                  <a:lnTo>
                    <a:pt x="288" y="318"/>
                  </a:lnTo>
                  <a:lnTo>
                    <a:pt x="282" y="322"/>
                  </a:lnTo>
                  <a:lnTo>
                    <a:pt x="268" y="338"/>
                  </a:lnTo>
                  <a:lnTo>
                    <a:pt x="254" y="356"/>
                  </a:lnTo>
                  <a:lnTo>
                    <a:pt x="244" y="365"/>
                  </a:lnTo>
                  <a:lnTo>
                    <a:pt x="244" y="365"/>
                  </a:lnTo>
                  <a:lnTo>
                    <a:pt x="254" y="351"/>
                  </a:lnTo>
                  <a:lnTo>
                    <a:pt x="265" y="338"/>
                  </a:lnTo>
                  <a:lnTo>
                    <a:pt x="265" y="338"/>
                  </a:lnTo>
                  <a:lnTo>
                    <a:pt x="279" y="318"/>
                  </a:lnTo>
                  <a:lnTo>
                    <a:pt x="285" y="309"/>
                  </a:lnTo>
                  <a:lnTo>
                    <a:pt x="288" y="303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91" y="317"/>
                  </a:lnTo>
                  <a:lnTo>
                    <a:pt x="291" y="317"/>
                  </a:lnTo>
                  <a:close/>
                  <a:moveTo>
                    <a:pt x="288" y="271"/>
                  </a:moveTo>
                  <a:lnTo>
                    <a:pt x="288" y="271"/>
                  </a:lnTo>
                  <a:lnTo>
                    <a:pt x="288" y="283"/>
                  </a:lnTo>
                  <a:lnTo>
                    <a:pt x="288" y="297"/>
                  </a:lnTo>
                  <a:lnTo>
                    <a:pt x="288" y="297"/>
                  </a:lnTo>
                  <a:lnTo>
                    <a:pt x="288" y="294"/>
                  </a:lnTo>
                  <a:lnTo>
                    <a:pt x="285" y="294"/>
                  </a:lnTo>
                  <a:lnTo>
                    <a:pt x="281" y="297"/>
                  </a:lnTo>
                  <a:lnTo>
                    <a:pt x="274" y="302"/>
                  </a:lnTo>
                  <a:lnTo>
                    <a:pt x="268" y="309"/>
                  </a:lnTo>
                  <a:lnTo>
                    <a:pt x="256" y="323"/>
                  </a:lnTo>
                  <a:lnTo>
                    <a:pt x="249" y="332"/>
                  </a:lnTo>
                  <a:lnTo>
                    <a:pt x="249" y="332"/>
                  </a:lnTo>
                  <a:lnTo>
                    <a:pt x="260" y="317"/>
                  </a:lnTo>
                  <a:lnTo>
                    <a:pt x="271" y="303"/>
                  </a:lnTo>
                  <a:lnTo>
                    <a:pt x="277" y="296"/>
                  </a:lnTo>
                  <a:lnTo>
                    <a:pt x="281" y="288"/>
                  </a:lnTo>
                  <a:lnTo>
                    <a:pt x="285" y="280"/>
                  </a:lnTo>
                  <a:lnTo>
                    <a:pt x="288" y="271"/>
                  </a:lnTo>
                  <a:lnTo>
                    <a:pt x="288" y="271"/>
                  </a:lnTo>
                  <a:close/>
                  <a:moveTo>
                    <a:pt x="240" y="299"/>
                  </a:moveTo>
                  <a:lnTo>
                    <a:pt x="240" y="299"/>
                  </a:lnTo>
                  <a:lnTo>
                    <a:pt x="242" y="299"/>
                  </a:lnTo>
                  <a:lnTo>
                    <a:pt x="244" y="297"/>
                  </a:lnTo>
                  <a:lnTo>
                    <a:pt x="248" y="293"/>
                  </a:lnTo>
                  <a:lnTo>
                    <a:pt x="255" y="283"/>
                  </a:lnTo>
                  <a:lnTo>
                    <a:pt x="255" y="283"/>
                  </a:lnTo>
                  <a:lnTo>
                    <a:pt x="235" y="317"/>
                  </a:lnTo>
                  <a:lnTo>
                    <a:pt x="235" y="317"/>
                  </a:lnTo>
                  <a:lnTo>
                    <a:pt x="236" y="308"/>
                  </a:lnTo>
                  <a:lnTo>
                    <a:pt x="240" y="299"/>
                  </a:lnTo>
                  <a:lnTo>
                    <a:pt x="240" y="299"/>
                  </a:lnTo>
                  <a:close/>
                  <a:moveTo>
                    <a:pt x="234" y="336"/>
                  </a:moveTo>
                  <a:lnTo>
                    <a:pt x="234" y="336"/>
                  </a:lnTo>
                  <a:lnTo>
                    <a:pt x="238" y="333"/>
                  </a:lnTo>
                  <a:lnTo>
                    <a:pt x="238" y="333"/>
                  </a:lnTo>
                  <a:lnTo>
                    <a:pt x="235" y="344"/>
                  </a:lnTo>
                  <a:lnTo>
                    <a:pt x="235" y="344"/>
                  </a:lnTo>
                  <a:lnTo>
                    <a:pt x="234" y="336"/>
                  </a:lnTo>
                  <a:lnTo>
                    <a:pt x="234" y="336"/>
                  </a:lnTo>
                  <a:close/>
                  <a:moveTo>
                    <a:pt x="236" y="351"/>
                  </a:moveTo>
                  <a:lnTo>
                    <a:pt x="236" y="351"/>
                  </a:lnTo>
                  <a:lnTo>
                    <a:pt x="237" y="352"/>
                  </a:lnTo>
                  <a:lnTo>
                    <a:pt x="240" y="352"/>
                  </a:lnTo>
                  <a:lnTo>
                    <a:pt x="243" y="351"/>
                  </a:lnTo>
                  <a:lnTo>
                    <a:pt x="243" y="351"/>
                  </a:lnTo>
                  <a:lnTo>
                    <a:pt x="237" y="361"/>
                  </a:lnTo>
                  <a:lnTo>
                    <a:pt x="237" y="361"/>
                  </a:lnTo>
                  <a:lnTo>
                    <a:pt x="236" y="351"/>
                  </a:lnTo>
                  <a:lnTo>
                    <a:pt x="236" y="351"/>
                  </a:lnTo>
                  <a:close/>
                  <a:moveTo>
                    <a:pt x="246" y="389"/>
                  </a:moveTo>
                  <a:lnTo>
                    <a:pt x="246" y="389"/>
                  </a:lnTo>
                  <a:lnTo>
                    <a:pt x="242" y="380"/>
                  </a:lnTo>
                  <a:lnTo>
                    <a:pt x="242" y="380"/>
                  </a:lnTo>
                  <a:lnTo>
                    <a:pt x="253" y="373"/>
                  </a:lnTo>
                  <a:lnTo>
                    <a:pt x="253" y="373"/>
                  </a:lnTo>
                  <a:lnTo>
                    <a:pt x="246" y="389"/>
                  </a:lnTo>
                  <a:lnTo>
                    <a:pt x="246" y="389"/>
                  </a:lnTo>
                  <a:close/>
                  <a:moveTo>
                    <a:pt x="254" y="414"/>
                  </a:moveTo>
                  <a:lnTo>
                    <a:pt x="254" y="414"/>
                  </a:lnTo>
                  <a:lnTo>
                    <a:pt x="253" y="411"/>
                  </a:lnTo>
                  <a:lnTo>
                    <a:pt x="253" y="411"/>
                  </a:lnTo>
                  <a:lnTo>
                    <a:pt x="255" y="410"/>
                  </a:lnTo>
                  <a:lnTo>
                    <a:pt x="255" y="410"/>
                  </a:lnTo>
                  <a:lnTo>
                    <a:pt x="254" y="414"/>
                  </a:lnTo>
                  <a:lnTo>
                    <a:pt x="254" y="414"/>
                  </a:lnTo>
                  <a:close/>
                  <a:moveTo>
                    <a:pt x="253" y="399"/>
                  </a:moveTo>
                  <a:lnTo>
                    <a:pt x="253" y="399"/>
                  </a:lnTo>
                  <a:lnTo>
                    <a:pt x="255" y="389"/>
                  </a:lnTo>
                  <a:lnTo>
                    <a:pt x="260" y="380"/>
                  </a:lnTo>
                  <a:lnTo>
                    <a:pt x="265" y="370"/>
                  </a:lnTo>
                  <a:lnTo>
                    <a:pt x="270" y="361"/>
                  </a:lnTo>
                  <a:lnTo>
                    <a:pt x="282" y="342"/>
                  </a:lnTo>
                  <a:lnTo>
                    <a:pt x="293" y="324"/>
                  </a:lnTo>
                  <a:lnTo>
                    <a:pt x="293" y="324"/>
                  </a:lnTo>
                  <a:lnTo>
                    <a:pt x="299" y="349"/>
                  </a:lnTo>
                  <a:lnTo>
                    <a:pt x="299" y="349"/>
                  </a:lnTo>
                  <a:lnTo>
                    <a:pt x="296" y="349"/>
                  </a:lnTo>
                  <a:lnTo>
                    <a:pt x="294" y="350"/>
                  </a:lnTo>
                  <a:lnTo>
                    <a:pt x="288" y="355"/>
                  </a:lnTo>
                  <a:lnTo>
                    <a:pt x="282" y="362"/>
                  </a:lnTo>
                  <a:lnTo>
                    <a:pt x="274" y="370"/>
                  </a:lnTo>
                  <a:lnTo>
                    <a:pt x="262" y="388"/>
                  </a:lnTo>
                  <a:lnTo>
                    <a:pt x="258" y="395"/>
                  </a:lnTo>
                  <a:lnTo>
                    <a:pt x="253" y="399"/>
                  </a:lnTo>
                  <a:lnTo>
                    <a:pt x="253" y="399"/>
                  </a:lnTo>
                  <a:close/>
                  <a:moveTo>
                    <a:pt x="301" y="357"/>
                  </a:moveTo>
                  <a:lnTo>
                    <a:pt x="301" y="357"/>
                  </a:lnTo>
                  <a:lnTo>
                    <a:pt x="307" y="374"/>
                  </a:lnTo>
                  <a:lnTo>
                    <a:pt x="307" y="374"/>
                  </a:lnTo>
                  <a:lnTo>
                    <a:pt x="301" y="376"/>
                  </a:lnTo>
                  <a:lnTo>
                    <a:pt x="295" y="381"/>
                  </a:lnTo>
                  <a:lnTo>
                    <a:pt x="290" y="387"/>
                  </a:lnTo>
                  <a:lnTo>
                    <a:pt x="284" y="394"/>
                  </a:lnTo>
                  <a:lnTo>
                    <a:pt x="272" y="408"/>
                  </a:lnTo>
                  <a:lnTo>
                    <a:pt x="267" y="415"/>
                  </a:lnTo>
                  <a:lnTo>
                    <a:pt x="262" y="418"/>
                  </a:lnTo>
                  <a:lnTo>
                    <a:pt x="262" y="418"/>
                  </a:lnTo>
                  <a:lnTo>
                    <a:pt x="266" y="409"/>
                  </a:lnTo>
                  <a:lnTo>
                    <a:pt x="271" y="398"/>
                  </a:lnTo>
                  <a:lnTo>
                    <a:pt x="278" y="388"/>
                  </a:lnTo>
                  <a:lnTo>
                    <a:pt x="287" y="379"/>
                  </a:lnTo>
                  <a:lnTo>
                    <a:pt x="287" y="379"/>
                  </a:lnTo>
                  <a:lnTo>
                    <a:pt x="295" y="368"/>
                  </a:lnTo>
                  <a:lnTo>
                    <a:pt x="301" y="357"/>
                  </a:lnTo>
                  <a:lnTo>
                    <a:pt x="301" y="357"/>
                  </a:lnTo>
                  <a:close/>
                  <a:moveTo>
                    <a:pt x="260" y="432"/>
                  </a:moveTo>
                  <a:lnTo>
                    <a:pt x="260" y="432"/>
                  </a:lnTo>
                  <a:lnTo>
                    <a:pt x="270" y="424"/>
                  </a:lnTo>
                  <a:lnTo>
                    <a:pt x="270" y="424"/>
                  </a:lnTo>
                  <a:lnTo>
                    <a:pt x="262" y="439"/>
                  </a:lnTo>
                  <a:lnTo>
                    <a:pt x="262" y="439"/>
                  </a:lnTo>
                  <a:lnTo>
                    <a:pt x="260" y="432"/>
                  </a:lnTo>
                  <a:lnTo>
                    <a:pt x="260" y="432"/>
                  </a:lnTo>
                  <a:close/>
                  <a:moveTo>
                    <a:pt x="265" y="446"/>
                  </a:moveTo>
                  <a:lnTo>
                    <a:pt x="265" y="446"/>
                  </a:lnTo>
                  <a:lnTo>
                    <a:pt x="271" y="445"/>
                  </a:lnTo>
                  <a:lnTo>
                    <a:pt x="277" y="441"/>
                  </a:lnTo>
                  <a:lnTo>
                    <a:pt x="277" y="441"/>
                  </a:lnTo>
                  <a:lnTo>
                    <a:pt x="268" y="456"/>
                  </a:lnTo>
                  <a:lnTo>
                    <a:pt x="268" y="456"/>
                  </a:lnTo>
                  <a:lnTo>
                    <a:pt x="265" y="446"/>
                  </a:lnTo>
                  <a:lnTo>
                    <a:pt x="265" y="446"/>
                  </a:lnTo>
                  <a:close/>
                  <a:moveTo>
                    <a:pt x="272" y="467"/>
                  </a:moveTo>
                  <a:lnTo>
                    <a:pt x="272" y="467"/>
                  </a:lnTo>
                  <a:lnTo>
                    <a:pt x="276" y="464"/>
                  </a:lnTo>
                  <a:lnTo>
                    <a:pt x="279" y="461"/>
                  </a:lnTo>
                  <a:lnTo>
                    <a:pt x="279" y="461"/>
                  </a:lnTo>
                  <a:lnTo>
                    <a:pt x="273" y="470"/>
                  </a:lnTo>
                  <a:lnTo>
                    <a:pt x="273" y="470"/>
                  </a:lnTo>
                  <a:lnTo>
                    <a:pt x="272" y="467"/>
                  </a:lnTo>
                  <a:lnTo>
                    <a:pt x="272" y="467"/>
                  </a:lnTo>
                  <a:close/>
                  <a:moveTo>
                    <a:pt x="279" y="485"/>
                  </a:moveTo>
                  <a:lnTo>
                    <a:pt x="279" y="485"/>
                  </a:lnTo>
                  <a:lnTo>
                    <a:pt x="278" y="483"/>
                  </a:lnTo>
                  <a:lnTo>
                    <a:pt x="278" y="483"/>
                  </a:lnTo>
                  <a:lnTo>
                    <a:pt x="279" y="482"/>
                  </a:lnTo>
                  <a:lnTo>
                    <a:pt x="279" y="482"/>
                  </a:lnTo>
                  <a:lnTo>
                    <a:pt x="279" y="485"/>
                  </a:lnTo>
                  <a:lnTo>
                    <a:pt x="279" y="485"/>
                  </a:lnTo>
                  <a:close/>
                  <a:moveTo>
                    <a:pt x="279" y="428"/>
                  </a:moveTo>
                  <a:lnTo>
                    <a:pt x="279" y="428"/>
                  </a:lnTo>
                  <a:lnTo>
                    <a:pt x="287" y="417"/>
                  </a:lnTo>
                  <a:lnTo>
                    <a:pt x="294" y="405"/>
                  </a:lnTo>
                  <a:lnTo>
                    <a:pt x="309" y="383"/>
                  </a:lnTo>
                  <a:lnTo>
                    <a:pt x="309" y="383"/>
                  </a:lnTo>
                  <a:lnTo>
                    <a:pt x="314" y="398"/>
                  </a:lnTo>
                  <a:lnTo>
                    <a:pt x="314" y="398"/>
                  </a:lnTo>
                  <a:lnTo>
                    <a:pt x="312" y="397"/>
                  </a:lnTo>
                  <a:lnTo>
                    <a:pt x="309" y="398"/>
                  </a:lnTo>
                  <a:lnTo>
                    <a:pt x="306" y="399"/>
                  </a:lnTo>
                  <a:lnTo>
                    <a:pt x="303" y="403"/>
                  </a:lnTo>
                  <a:lnTo>
                    <a:pt x="299" y="409"/>
                  </a:lnTo>
                  <a:lnTo>
                    <a:pt x="295" y="414"/>
                  </a:lnTo>
                  <a:lnTo>
                    <a:pt x="295" y="414"/>
                  </a:lnTo>
                  <a:lnTo>
                    <a:pt x="288" y="421"/>
                  </a:lnTo>
                  <a:lnTo>
                    <a:pt x="279" y="428"/>
                  </a:lnTo>
                  <a:lnTo>
                    <a:pt x="279" y="428"/>
                  </a:lnTo>
                  <a:close/>
                  <a:moveTo>
                    <a:pt x="308" y="455"/>
                  </a:moveTo>
                  <a:lnTo>
                    <a:pt x="308" y="455"/>
                  </a:lnTo>
                  <a:lnTo>
                    <a:pt x="319" y="444"/>
                  </a:lnTo>
                  <a:lnTo>
                    <a:pt x="330" y="436"/>
                  </a:lnTo>
                  <a:lnTo>
                    <a:pt x="330" y="436"/>
                  </a:lnTo>
                  <a:lnTo>
                    <a:pt x="333" y="444"/>
                  </a:lnTo>
                  <a:lnTo>
                    <a:pt x="333" y="444"/>
                  </a:lnTo>
                  <a:lnTo>
                    <a:pt x="331" y="444"/>
                  </a:lnTo>
                  <a:lnTo>
                    <a:pt x="329" y="444"/>
                  </a:lnTo>
                  <a:lnTo>
                    <a:pt x="323" y="447"/>
                  </a:lnTo>
                  <a:lnTo>
                    <a:pt x="318" y="452"/>
                  </a:lnTo>
                  <a:lnTo>
                    <a:pt x="312" y="458"/>
                  </a:lnTo>
                  <a:lnTo>
                    <a:pt x="302" y="471"/>
                  </a:lnTo>
                  <a:lnTo>
                    <a:pt x="296" y="481"/>
                  </a:lnTo>
                  <a:lnTo>
                    <a:pt x="296" y="481"/>
                  </a:lnTo>
                  <a:lnTo>
                    <a:pt x="295" y="480"/>
                  </a:lnTo>
                  <a:lnTo>
                    <a:pt x="291" y="479"/>
                  </a:lnTo>
                  <a:lnTo>
                    <a:pt x="291" y="479"/>
                  </a:lnTo>
                  <a:lnTo>
                    <a:pt x="297" y="468"/>
                  </a:lnTo>
                  <a:lnTo>
                    <a:pt x="297" y="468"/>
                  </a:lnTo>
                  <a:lnTo>
                    <a:pt x="301" y="467"/>
                  </a:lnTo>
                  <a:lnTo>
                    <a:pt x="307" y="463"/>
                  </a:lnTo>
                  <a:lnTo>
                    <a:pt x="308" y="462"/>
                  </a:lnTo>
                  <a:lnTo>
                    <a:pt x="309" y="459"/>
                  </a:lnTo>
                  <a:lnTo>
                    <a:pt x="311" y="457"/>
                  </a:lnTo>
                  <a:lnTo>
                    <a:pt x="308" y="455"/>
                  </a:lnTo>
                  <a:lnTo>
                    <a:pt x="308" y="455"/>
                  </a:lnTo>
                  <a:close/>
                  <a:moveTo>
                    <a:pt x="291" y="462"/>
                  </a:moveTo>
                  <a:lnTo>
                    <a:pt x="291" y="462"/>
                  </a:lnTo>
                  <a:lnTo>
                    <a:pt x="290" y="462"/>
                  </a:lnTo>
                  <a:lnTo>
                    <a:pt x="290" y="462"/>
                  </a:lnTo>
                  <a:lnTo>
                    <a:pt x="305" y="442"/>
                  </a:lnTo>
                  <a:lnTo>
                    <a:pt x="320" y="423"/>
                  </a:lnTo>
                  <a:lnTo>
                    <a:pt x="320" y="423"/>
                  </a:lnTo>
                  <a:lnTo>
                    <a:pt x="320" y="418"/>
                  </a:lnTo>
                  <a:lnTo>
                    <a:pt x="319" y="416"/>
                  </a:lnTo>
                  <a:lnTo>
                    <a:pt x="317" y="416"/>
                  </a:lnTo>
                  <a:lnTo>
                    <a:pt x="313" y="417"/>
                  </a:lnTo>
                  <a:lnTo>
                    <a:pt x="313" y="417"/>
                  </a:lnTo>
                  <a:lnTo>
                    <a:pt x="301" y="428"/>
                  </a:lnTo>
                  <a:lnTo>
                    <a:pt x="289" y="439"/>
                  </a:lnTo>
                  <a:lnTo>
                    <a:pt x="289" y="439"/>
                  </a:lnTo>
                  <a:lnTo>
                    <a:pt x="302" y="420"/>
                  </a:lnTo>
                  <a:lnTo>
                    <a:pt x="302" y="420"/>
                  </a:lnTo>
                  <a:lnTo>
                    <a:pt x="311" y="412"/>
                  </a:lnTo>
                  <a:lnTo>
                    <a:pt x="314" y="408"/>
                  </a:lnTo>
                  <a:lnTo>
                    <a:pt x="317" y="403"/>
                  </a:lnTo>
                  <a:lnTo>
                    <a:pt x="317" y="403"/>
                  </a:lnTo>
                  <a:lnTo>
                    <a:pt x="326" y="428"/>
                  </a:lnTo>
                  <a:lnTo>
                    <a:pt x="326" y="428"/>
                  </a:lnTo>
                  <a:lnTo>
                    <a:pt x="321" y="430"/>
                  </a:lnTo>
                  <a:lnTo>
                    <a:pt x="315" y="433"/>
                  </a:lnTo>
                  <a:lnTo>
                    <a:pt x="307" y="442"/>
                  </a:lnTo>
                  <a:lnTo>
                    <a:pt x="297" y="452"/>
                  </a:lnTo>
                  <a:lnTo>
                    <a:pt x="291" y="462"/>
                  </a:lnTo>
                  <a:lnTo>
                    <a:pt x="291" y="462"/>
                  </a:lnTo>
                  <a:close/>
                  <a:moveTo>
                    <a:pt x="285" y="501"/>
                  </a:moveTo>
                  <a:lnTo>
                    <a:pt x="285" y="501"/>
                  </a:lnTo>
                  <a:lnTo>
                    <a:pt x="283" y="494"/>
                  </a:lnTo>
                  <a:lnTo>
                    <a:pt x="283" y="494"/>
                  </a:lnTo>
                  <a:lnTo>
                    <a:pt x="283" y="494"/>
                  </a:lnTo>
                  <a:lnTo>
                    <a:pt x="283" y="494"/>
                  </a:lnTo>
                  <a:lnTo>
                    <a:pt x="288" y="492"/>
                  </a:lnTo>
                  <a:lnTo>
                    <a:pt x="293" y="489"/>
                  </a:lnTo>
                  <a:lnTo>
                    <a:pt x="293" y="489"/>
                  </a:lnTo>
                  <a:lnTo>
                    <a:pt x="285" y="501"/>
                  </a:lnTo>
                  <a:lnTo>
                    <a:pt x="285" y="501"/>
                  </a:lnTo>
                  <a:close/>
                  <a:moveTo>
                    <a:pt x="290" y="514"/>
                  </a:moveTo>
                  <a:lnTo>
                    <a:pt x="290" y="514"/>
                  </a:lnTo>
                  <a:lnTo>
                    <a:pt x="300" y="495"/>
                  </a:lnTo>
                  <a:lnTo>
                    <a:pt x="311" y="477"/>
                  </a:lnTo>
                  <a:lnTo>
                    <a:pt x="311" y="477"/>
                  </a:lnTo>
                  <a:lnTo>
                    <a:pt x="317" y="471"/>
                  </a:lnTo>
                  <a:lnTo>
                    <a:pt x="324" y="464"/>
                  </a:lnTo>
                  <a:lnTo>
                    <a:pt x="331" y="457"/>
                  </a:lnTo>
                  <a:lnTo>
                    <a:pt x="333" y="453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42" y="465"/>
                  </a:lnTo>
                  <a:lnTo>
                    <a:pt x="342" y="465"/>
                  </a:lnTo>
                  <a:lnTo>
                    <a:pt x="337" y="468"/>
                  </a:lnTo>
                  <a:lnTo>
                    <a:pt x="331" y="471"/>
                  </a:lnTo>
                  <a:lnTo>
                    <a:pt x="325" y="476"/>
                  </a:lnTo>
                  <a:lnTo>
                    <a:pt x="320" y="482"/>
                  </a:lnTo>
                  <a:lnTo>
                    <a:pt x="309" y="495"/>
                  </a:lnTo>
                  <a:lnTo>
                    <a:pt x="302" y="506"/>
                  </a:lnTo>
                  <a:lnTo>
                    <a:pt x="302" y="506"/>
                  </a:lnTo>
                  <a:lnTo>
                    <a:pt x="291" y="515"/>
                  </a:lnTo>
                  <a:lnTo>
                    <a:pt x="291" y="515"/>
                  </a:lnTo>
                  <a:lnTo>
                    <a:pt x="290" y="514"/>
                  </a:lnTo>
                  <a:lnTo>
                    <a:pt x="290" y="514"/>
                  </a:lnTo>
                  <a:close/>
                  <a:moveTo>
                    <a:pt x="366" y="520"/>
                  </a:moveTo>
                  <a:lnTo>
                    <a:pt x="366" y="520"/>
                  </a:lnTo>
                  <a:lnTo>
                    <a:pt x="365" y="520"/>
                  </a:lnTo>
                  <a:lnTo>
                    <a:pt x="362" y="520"/>
                  </a:lnTo>
                  <a:lnTo>
                    <a:pt x="358" y="522"/>
                  </a:lnTo>
                  <a:lnTo>
                    <a:pt x="352" y="528"/>
                  </a:lnTo>
                  <a:lnTo>
                    <a:pt x="344" y="535"/>
                  </a:lnTo>
                  <a:lnTo>
                    <a:pt x="332" y="551"/>
                  </a:lnTo>
                  <a:lnTo>
                    <a:pt x="324" y="560"/>
                  </a:lnTo>
                  <a:lnTo>
                    <a:pt x="324" y="560"/>
                  </a:lnTo>
                  <a:lnTo>
                    <a:pt x="331" y="546"/>
                  </a:lnTo>
                  <a:lnTo>
                    <a:pt x="341" y="533"/>
                  </a:lnTo>
                  <a:lnTo>
                    <a:pt x="352" y="521"/>
                  </a:lnTo>
                  <a:lnTo>
                    <a:pt x="361" y="509"/>
                  </a:lnTo>
                  <a:lnTo>
                    <a:pt x="361" y="509"/>
                  </a:lnTo>
                  <a:lnTo>
                    <a:pt x="372" y="530"/>
                  </a:lnTo>
                  <a:lnTo>
                    <a:pt x="372" y="530"/>
                  </a:lnTo>
                  <a:lnTo>
                    <a:pt x="355" y="550"/>
                  </a:lnTo>
                  <a:lnTo>
                    <a:pt x="346" y="558"/>
                  </a:lnTo>
                  <a:lnTo>
                    <a:pt x="336" y="567"/>
                  </a:lnTo>
                  <a:lnTo>
                    <a:pt x="336" y="567"/>
                  </a:lnTo>
                  <a:lnTo>
                    <a:pt x="343" y="554"/>
                  </a:lnTo>
                  <a:lnTo>
                    <a:pt x="343" y="554"/>
                  </a:lnTo>
                  <a:lnTo>
                    <a:pt x="349" y="548"/>
                  </a:lnTo>
                  <a:lnTo>
                    <a:pt x="359" y="538"/>
                  </a:lnTo>
                  <a:lnTo>
                    <a:pt x="362" y="533"/>
                  </a:lnTo>
                  <a:lnTo>
                    <a:pt x="366" y="527"/>
                  </a:lnTo>
                  <a:lnTo>
                    <a:pt x="367" y="523"/>
                  </a:lnTo>
                  <a:lnTo>
                    <a:pt x="367" y="521"/>
                  </a:lnTo>
                  <a:lnTo>
                    <a:pt x="366" y="520"/>
                  </a:lnTo>
                  <a:lnTo>
                    <a:pt x="366" y="520"/>
                  </a:lnTo>
                  <a:close/>
                  <a:moveTo>
                    <a:pt x="317" y="536"/>
                  </a:moveTo>
                  <a:lnTo>
                    <a:pt x="317" y="536"/>
                  </a:lnTo>
                  <a:lnTo>
                    <a:pt x="323" y="524"/>
                  </a:lnTo>
                  <a:lnTo>
                    <a:pt x="331" y="512"/>
                  </a:lnTo>
                  <a:lnTo>
                    <a:pt x="342" y="501"/>
                  </a:lnTo>
                  <a:lnTo>
                    <a:pt x="353" y="489"/>
                  </a:lnTo>
                  <a:lnTo>
                    <a:pt x="353" y="489"/>
                  </a:lnTo>
                  <a:lnTo>
                    <a:pt x="353" y="489"/>
                  </a:lnTo>
                  <a:lnTo>
                    <a:pt x="353" y="489"/>
                  </a:lnTo>
                  <a:lnTo>
                    <a:pt x="358" y="499"/>
                  </a:lnTo>
                  <a:lnTo>
                    <a:pt x="358" y="499"/>
                  </a:lnTo>
                  <a:lnTo>
                    <a:pt x="337" y="518"/>
                  </a:lnTo>
                  <a:lnTo>
                    <a:pt x="327" y="528"/>
                  </a:lnTo>
                  <a:lnTo>
                    <a:pt x="317" y="536"/>
                  </a:lnTo>
                  <a:lnTo>
                    <a:pt x="317" y="536"/>
                  </a:lnTo>
                  <a:close/>
                  <a:moveTo>
                    <a:pt x="305" y="522"/>
                  </a:moveTo>
                  <a:lnTo>
                    <a:pt x="305" y="522"/>
                  </a:lnTo>
                  <a:lnTo>
                    <a:pt x="309" y="512"/>
                  </a:lnTo>
                  <a:lnTo>
                    <a:pt x="309" y="512"/>
                  </a:lnTo>
                  <a:lnTo>
                    <a:pt x="319" y="504"/>
                  </a:lnTo>
                  <a:lnTo>
                    <a:pt x="329" y="494"/>
                  </a:lnTo>
                  <a:lnTo>
                    <a:pt x="346" y="474"/>
                  </a:lnTo>
                  <a:lnTo>
                    <a:pt x="346" y="474"/>
                  </a:lnTo>
                  <a:lnTo>
                    <a:pt x="349" y="482"/>
                  </a:lnTo>
                  <a:lnTo>
                    <a:pt x="349" y="482"/>
                  </a:lnTo>
                  <a:lnTo>
                    <a:pt x="344" y="483"/>
                  </a:lnTo>
                  <a:lnTo>
                    <a:pt x="338" y="487"/>
                  </a:lnTo>
                  <a:lnTo>
                    <a:pt x="326" y="499"/>
                  </a:lnTo>
                  <a:lnTo>
                    <a:pt x="314" y="514"/>
                  </a:lnTo>
                  <a:lnTo>
                    <a:pt x="305" y="522"/>
                  </a:lnTo>
                  <a:lnTo>
                    <a:pt x="305" y="522"/>
                  </a:lnTo>
                  <a:close/>
                  <a:moveTo>
                    <a:pt x="301" y="538"/>
                  </a:moveTo>
                  <a:lnTo>
                    <a:pt x="301" y="538"/>
                  </a:lnTo>
                  <a:lnTo>
                    <a:pt x="308" y="532"/>
                  </a:lnTo>
                  <a:lnTo>
                    <a:pt x="308" y="532"/>
                  </a:lnTo>
                  <a:lnTo>
                    <a:pt x="305" y="545"/>
                  </a:lnTo>
                  <a:lnTo>
                    <a:pt x="305" y="545"/>
                  </a:lnTo>
                  <a:lnTo>
                    <a:pt x="301" y="538"/>
                  </a:lnTo>
                  <a:lnTo>
                    <a:pt x="301" y="538"/>
                  </a:lnTo>
                  <a:close/>
                  <a:moveTo>
                    <a:pt x="319" y="577"/>
                  </a:moveTo>
                  <a:lnTo>
                    <a:pt x="319" y="577"/>
                  </a:lnTo>
                  <a:lnTo>
                    <a:pt x="319" y="577"/>
                  </a:lnTo>
                  <a:lnTo>
                    <a:pt x="319" y="577"/>
                  </a:lnTo>
                  <a:lnTo>
                    <a:pt x="320" y="576"/>
                  </a:lnTo>
                  <a:lnTo>
                    <a:pt x="320" y="576"/>
                  </a:lnTo>
                  <a:lnTo>
                    <a:pt x="319" y="577"/>
                  </a:lnTo>
                  <a:lnTo>
                    <a:pt x="319" y="577"/>
                  </a:lnTo>
                  <a:close/>
                  <a:moveTo>
                    <a:pt x="313" y="564"/>
                  </a:moveTo>
                  <a:lnTo>
                    <a:pt x="313" y="564"/>
                  </a:lnTo>
                  <a:lnTo>
                    <a:pt x="308" y="552"/>
                  </a:lnTo>
                  <a:lnTo>
                    <a:pt x="308" y="552"/>
                  </a:lnTo>
                  <a:lnTo>
                    <a:pt x="312" y="552"/>
                  </a:lnTo>
                  <a:lnTo>
                    <a:pt x="314" y="551"/>
                  </a:lnTo>
                  <a:lnTo>
                    <a:pt x="320" y="546"/>
                  </a:lnTo>
                  <a:lnTo>
                    <a:pt x="320" y="546"/>
                  </a:lnTo>
                  <a:lnTo>
                    <a:pt x="317" y="554"/>
                  </a:lnTo>
                  <a:lnTo>
                    <a:pt x="313" y="564"/>
                  </a:lnTo>
                  <a:lnTo>
                    <a:pt x="313" y="564"/>
                  </a:lnTo>
                  <a:close/>
                  <a:moveTo>
                    <a:pt x="323" y="587"/>
                  </a:moveTo>
                  <a:lnTo>
                    <a:pt x="323" y="587"/>
                  </a:lnTo>
                  <a:lnTo>
                    <a:pt x="324" y="587"/>
                  </a:lnTo>
                  <a:lnTo>
                    <a:pt x="324" y="587"/>
                  </a:lnTo>
                  <a:lnTo>
                    <a:pt x="332" y="581"/>
                  </a:lnTo>
                  <a:lnTo>
                    <a:pt x="332" y="581"/>
                  </a:lnTo>
                  <a:lnTo>
                    <a:pt x="329" y="589"/>
                  </a:lnTo>
                  <a:lnTo>
                    <a:pt x="326" y="598"/>
                  </a:lnTo>
                  <a:lnTo>
                    <a:pt x="326" y="598"/>
                  </a:lnTo>
                  <a:lnTo>
                    <a:pt x="323" y="587"/>
                  </a:lnTo>
                  <a:lnTo>
                    <a:pt x="323" y="587"/>
                  </a:lnTo>
                  <a:close/>
                  <a:moveTo>
                    <a:pt x="335" y="619"/>
                  </a:moveTo>
                  <a:lnTo>
                    <a:pt x="335" y="619"/>
                  </a:lnTo>
                  <a:lnTo>
                    <a:pt x="332" y="615"/>
                  </a:lnTo>
                  <a:lnTo>
                    <a:pt x="332" y="615"/>
                  </a:lnTo>
                  <a:lnTo>
                    <a:pt x="337" y="612"/>
                  </a:lnTo>
                  <a:lnTo>
                    <a:pt x="337" y="612"/>
                  </a:lnTo>
                  <a:lnTo>
                    <a:pt x="335" y="619"/>
                  </a:lnTo>
                  <a:lnTo>
                    <a:pt x="335" y="619"/>
                  </a:lnTo>
                  <a:close/>
                  <a:moveTo>
                    <a:pt x="342" y="639"/>
                  </a:moveTo>
                  <a:lnTo>
                    <a:pt x="342" y="639"/>
                  </a:lnTo>
                  <a:lnTo>
                    <a:pt x="341" y="636"/>
                  </a:lnTo>
                  <a:lnTo>
                    <a:pt x="341" y="636"/>
                  </a:lnTo>
                  <a:lnTo>
                    <a:pt x="344" y="635"/>
                  </a:lnTo>
                  <a:lnTo>
                    <a:pt x="344" y="635"/>
                  </a:lnTo>
                  <a:lnTo>
                    <a:pt x="342" y="639"/>
                  </a:lnTo>
                  <a:lnTo>
                    <a:pt x="342" y="639"/>
                  </a:lnTo>
                  <a:close/>
                  <a:moveTo>
                    <a:pt x="342" y="626"/>
                  </a:moveTo>
                  <a:lnTo>
                    <a:pt x="342" y="626"/>
                  </a:lnTo>
                  <a:lnTo>
                    <a:pt x="346" y="618"/>
                  </a:lnTo>
                  <a:lnTo>
                    <a:pt x="350" y="611"/>
                  </a:lnTo>
                  <a:lnTo>
                    <a:pt x="360" y="597"/>
                  </a:lnTo>
                  <a:lnTo>
                    <a:pt x="383" y="571"/>
                  </a:lnTo>
                  <a:lnTo>
                    <a:pt x="383" y="571"/>
                  </a:lnTo>
                  <a:lnTo>
                    <a:pt x="385" y="568"/>
                  </a:lnTo>
                  <a:lnTo>
                    <a:pt x="385" y="567"/>
                  </a:lnTo>
                  <a:lnTo>
                    <a:pt x="384" y="567"/>
                  </a:lnTo>
                  <a:lnTo>
                    <a:pt x="382" y="567"/>
                  </a:lnTo>
                  <a:lnTo>
                    <a:pt x="377" y="569"/>
                  </a:lnTo>
                  <a:lnTo>
                    <a:pt x="368" y="574"/>
                  </a:lnTo>
                  <a:lnTo>
                    <a:pt x="365" y="576"/>
                  </a:lnTo>
                  <a:lnTo>
                    <a:pt x="365" y="576"/>
                  </a:lnTo>
                  <a:lnTo>
                    <a:pt x="350" y="589"/>
                  </a:lnTo>
                  <a:lnTo>
                    <a:pt x="343" y="597"/>
                  </a:lnTo>
                  <a:lnTo>
                    <a:pt x="336" y="603"/>
                  </a:lnTo>
                  <a:lnTo>
                    <a:pt x="336" y="603"/>
                  </a:lnTo>
                  <a:lnTo>
                    <a:pt x="337" y="595"/>
                  </a:lnTo>
                  <a:lnTo>
                    <a:pt x="339" y="589"/>
                  </a:lnTo>
                  <a:lnTo>
                    <a:pt x="347" y="577"/>
                  </a:lnTo>
                  <a:lnTo>
                    <a:pt x="355" y="565"/>
                  </a:lnTo>
                  <a:lnTo>
                    <a:pt x="365" y="553"/>
                  </a:lnTo>
                  <a:lnTo>
                    <a:pt x="365" y="553"/>
                  </a:lnTo>
                  <a:lnTo>
                    <a:pt x="377" y="540"/>
                  </a:lnTo>
                  <a:lnTo>
                    <a:pt x="377" y="540"/>
                  </a:lnTo>
                  <a:lnTo>
                    <a:pt x="391" y="568"/>
                  </a:lnTo>
                  <a:lnTo>
                    <a:pt x="403" y="597"/>
                  </a:lnTo>
                  <a:lnTo>
                    <a:pt x="403" y="597"/>
                  </a:lnTo>
                  <a:lnTo>
                    <a:pt x="398" y="599"/>
                  </a:lnTo>
                  <a:lnTo>
                    <a:pt x="395" y="603"/>
                  </a:lnTo>
                  <a:lnTo>
                    <a:pt x="386" y="611"/>
                  </a:lnTo>
                  <a:lnTo>
                    <a:pt x="371" y="629"/>
                  </a:lnTo>
                  <a:lnTo>
                    <a:pt x="371" y="629"/>
                  </a:lnTo>
                  <a:lnTo>
                    <a:pt x="361" y="638"/>
                  </a:lnTo>
                  <a:lnTo>
                    <a:pt x="350" y="644"/>
                  </a:lnTo>
                  <a:lnTo>
                    <a:pt x="350" y="644"/>
                  </a:lnTo>
                  <a:lnTo>
                    <a:pt x="360" y="629"/>
                  </a:lnTo>
                  <a:lnTo>
                    <a:pt x="371" y="617"/>
                  </a:lnTo>
                  <a:lnTo>
                    <a:pt x="382" y="605"/>
                  </a:lnTo>
                  <a:lnTo>
                    <a:pt x="394" y="593"/>
                  </a:lnTo>
                  <a:lnTo>
                    <a:pt x="394" y="593"/>
                  </a:lnTo>
                  <a:lnTo>
                    <a:pt x="396" y="591"/>
                  </a:lnTo>
                  <a:lnTo>
                    <a:pt x="395" y="587"/>
                  </a:lnTo>
                  <a:lnTo>
                    <a:pt x="395" y="587"/>
                  </a:lnTo>
                  <a:lnTo>
                    <a:pt x="392" y="586"/>
                  </a:lnTo>
                  <a:lnTo>
                    <a:pt x="391" y="587"/>
                  </a:lnTo>
                  <a:lnTo>
                    <a:pt x="385" y="589"/>
                  </a:lnTo>
                  <a:lnTo>
                    <a:pt x="377" y="595"/>
                  </a:lnTo>
                  <a:lnTo>
                    <a:pt x="368" y="603"/>
                  </a:lnTo>
                  <a:lnTo>
                    <a:pt x="353" y="617"/>
                  </a:lnTo>
                  <a:lnTo>
                    <a:pt x="342" y="626"/>
                  </a:lnTo>
                  <a:lnTo>
                    <a:pt x="342" y="626"/>
                  </a:lnTo>
                  <a:close/>
                  <a:moveTo>
                    <a:pt x="392" y="703"/>
                  </a:moveTo>
                  <a:lnTo>
                    <a:pt x="392" y="703"/>
                  </a:lnTo>
                  <a:lnTo>
                    <a:pt x="394" y="700"/>
                  </a:lnTo>
                  <a:lnTo>
                    <a:pt x="394" y="698"/>
                  </a:lnTo>
                  <a:lnTo>
                    <a:pt x="394" y="698"/>
                  </a:lnTo>
                  <a:lnTo>
                    <a:pt x="396" y="698"/>
                  </a:lnTo>
                  <a:lnTo>
                    <a:pt x="400" y="697"/>
                  </a:lnTo>
                  <a:lnTo>
                    <a:pt x="403" y="694"/>
                  </a:lnTo>
                  <a:lnTo>
                    <a:pt x="403" y="693"/>
                  </a:lnTo>
                  <a:lnTo>
                    <a:pt x="403" y="691"/>
                  </a:lnTo>
                  <a:lnTo>
                    <a:pt x="403" y="691"/>
                  </a:lnTo>
                  <a:lnTo>
                    <a:pt x="411" y="691"/>
                  </a:lnTo>
                  <a:lnTo>
                    <a:pt x="411" y="691"/>
                  </a:lnTo>
                  <a:lnTo>
                    <a:pt x="404" y="701"/>
                  </a:lnTo>
                  <a:lnTo>
                    <a:pt x="397" y="710"/>
                  </a:lnTo>
                  <a:lnTo>
                    <a:pt x="389" y="717"/>
                  </a:lnTo>
                  <a:lnTo>
                    <a:pt x="379" y="723"/>
                  </a:lnTo>
                  <a:lnTo>
                    <a:pt x="379" y="723"/>
                  </a:lnTo>
                  <a:lnTo>
                    <a:pt x="378" y="722"/>
                  </a:lnTo>
                  <a:lnTo>
                    <a:pt x="378" y="722"/>
                  </a:lnTo>
                  <a:lnTo>
                    <a:pt x="383" y="710"/>
                  </a:lnTo>
                  <a:lnTo>
                    <a:pt x="383" y="710"/>
                  </a:lnTo>
                  <a:lnTo>
                    <a:pt x="392" y="703"/>
                  </a:lnTo>
                  <a:lnTo>
                    <a:pt x="392" y="703"/>
                  </a:lnTo>
                  <a:close/>
                  <a:moveTo>
                    <a:pt x="389" y="681"/>
                  </a:moveTo>
                  <a:lnTo>
                    <a:pt x="389" y="681"/>
                  </a:lnTo>
                  <a:lnTo>
                    <a:pt x="394" y="679"/>
                  </a:lnTo>
                  <a:lnTo>
                    <a:pt x="394" y="679"/>
                  </a:lnTo>
                  <a:lnTo>
                    <a:pt x="391" y="681"/>
                  </a:lnTo>
                  <a:lnTo>
                    <a:pt x="391" y="681"/>
                  </a:lnTo>
                  <a:lnTo>
                    <a:pt x="389" y="681"/>
                  </a:lnTo>
                  <a:lnTo>
                    <a:pt x="389" y="681"/>
                  </a:lnTo>
                  <a:close/>
                  <a:moveTo>
                    <a:pt x="403" y="681"/>
                  </a:moveTo>
                  <a:lnTo>
                    <a:pt x="403" y="681"/>
                  </a:lnTo>
                  <a:lnTo>
                    <a:pt x="418" y="665"/>
                  </a:lnTo>
                  <a:lnTo>
                    <a:pt x="418" y="665"/>
                  </a:lnTo>
                  <a:lnTo>
                    <a:pt x="417" y="674"/>
                  </a:lnTo>
                  <a:lnTo>
                    <a:pt x="414" y="681"/>
                  </a:lnTo>
                  <a:lnTo>
                    <a:pt x="414" y="681"/>
                  </a:lnTo>
                  <a:lnTo>
                    <a:pt x="403" y="681"/>
                  </a:lnTo>
                  <a:lnTo>
                    <a:pt x="403" y="681"/>
                  </a:lnTo>
                  <a:close/>
                  <a:moveTo>
                    <a:pt x="376" y="679"/>
                  </a:moveTo>
                  <a:lnTo>
                    <a:pt x="376" y="679"/>
                  </a:lnTo>
                  <a:lnTo>
                    <a:pt x="384" y="669"/>
                  </a:lnTo>
                  <a:lnTo>
                    <a:pt x="397" y="653"/>
                  </a:lnTo>
                  <a:lnTo>
                    <a:pt x="404" y="646"/>
                  </a:lnTo>
                  <a:lnTo>
                    <a:pt x="409" y="639"/>
                  </a:lnTo>
                  <a:lnTo>
                    <a:pt x="412" y="633"/>
                  </a:lnTo>
                  <a:lnTo>
                    <a:pt x="412" y="630"/>
                  </a:lnTo>
                  <a:lnTo>
                    <a:pt x="412" y="629"/>
                  </a:lnTo>
                  <a:lnTo>
                    <a:pt x="412" y="629"/>
                  </a:lnTo>
                  <a:lnTo>
                    <a:pt x="411" y="629"/>
                  </a:lnTo>
                  <a:lnTo>
                    <a:pt x="408" y="629"/>
                  </a:lnTo>
                  <a:lnTo>
                    <a:pt x="402" y="633"/>
                  </a:lnTo>
                  <a:lnTo>
                    <a:pt x="384" y="645"/>
                  </a:lnTo>
                  <a:lnTo>
                    <a:pt x="356" y="668"/>
                  </a:lnTo>
                  <a:lnTo>
                    <a:pt x="356" y="668"/>
                  </a:lnTo>
                  <a:lnTo>
                    <a:pt x="355" y="665"/>
                  </a:lnTo>
                  <a:lnTo>
                    <a:pt x="355" y="665"/>
                  </a:lnTo>
                  <a:lnTo>
                    <a:pt x="360" y="658"/>
                  </a:lnTo>
                  <a:lnTo>
                    <a:pt x="365" y="651"/>
                  </a:lnTo>
                  <a:lnTo>
                    <a:pt x="378" y="636"/>
                  </a:lnTo>
                  <a:lnTo>
                    <a:pt x="378" y="636"/>
                  </a:lnTo>
                  <a:lnTo>
                    <a:pt x="392" y="622"/>
                  </a:lnTo>
                  <a:lnTo>
                    <a:pt x="407" y="606"/>
                  </a:lnTo>
                  <a:lnTo>
                    <a:pt x="407" y="606"/>
                  </a:lnTo>
                  <a:lnTo>
                    <a:pt x="414" y="630"/>
                  </a:lnTo>
                  <a:lnTo>
                    <a:pt x="417" y="642"/>
                  </a:lnTo>
                  <a:lnTo>
                    <a:pt x="418" y="653"/>
                  </a:lnTo>
                  <a:lnTo>
                    <a:pt x="418" y="653"/>
                  </a:lnTo>
                  <a:lnTo>
                    <a:pt x="413" y="654"/>
                  </a:lnTo>
                  <a:lnTo>
                    <a:pt x="407" y="656"/>
                  </a:lnTo>
                  <a:lnTo>
                    <a:pt x="396" y="663"/>
                  </a:lnTo>
                  <a:lnTo>
                    <a:pt x="376" y="679"/>
                  </a:lnTo>
                  <a:lnTo>
                    <a:pt x="376" y="679"/>
                  </a:lnTo>
                  <a:close/>
                  <a:moveTo>
                    <a:pt x="377" y="689"/>
                  </a:move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lnTo>
                    <a:pt x="377" y="689"/>
                  </a:lnTo>
                  <a:close/>
                  <a:moveTo>
                    <a:pt x="371" y="670"/>
                  </a:moveTo>
                  <a:lnTo>
                    <a:pt x="371" y="670"/>
                  </a:lnTo>
                  <a:lnTo>
                    <a:pt x="365" y="679"/>
                  </a:lnTo>
                  <a:lnTo>
                    <a:pt x="365" y="679"/>
                  </a:lnTo>
                  <a:lnTo>
                    <a:pt x="364" y="679"/>
                  </a:lnTo>
                  <a:lnTo>
                    <a:pt x="364" y="679"/>
                  </a:lnTo>
                  <a:lnTo>
                    <a:pt x="361" y="676"/>
                  </a:lnTo>
                  <a:lnTo>
                    <a:pt x="361" y="676"/>
                  </a:lnTo>
                  <a:lnTo>
                    <a:pt x="371" y="670"/>
                  </a:lnTo>
                  <a:lnTo>
                    <a:pt x="371" y="670"/>
                  </a:lnTo>
                  <a:close/>
                  <a:moveTo>
                    <a:pt x="350" y="654"/>
                  </a:moveTo>
                  <a:lnTo>
                    <a:pt x="350" y="654"/>
                  </a:lnTo>
                  <a:lnTo>
                    <a:pt x="349" y="656"/>
                  </a:lnTo>
                  <a:lnTo>
                    <a:pt x="349" y="656"/>
                  </a:lnTo>
                  <a:lnTo>
                    <a:pt x="349" y="656"/>
                  </a:lnTo>
                  <a:lnTo>
                    <a:pt x="349" y="656"/>
                  </a:lnTo>
                  <a:lnTo>
                    <a:pt x="350" y="654"/>
                  </a:lnTo>
                  <a:lnTo>
                    <a:pt x="350" y="654"/>
                  </a:lnTo>
                  <a:close/>
                  <a:moveTo>
                    <a:pt x="346" y="686"/>
                  </a:moveTo>
                  <a:lnTo>
                    <a:pt x="346" y="686"/>
                  </a:lnTo>
                  <a:lnTo>
                    <a:pt x="349" y="685"/>
                  </a:lnTo>
                  <a:lnTo>
                    <a:pt x="354" y="681"/>
                  </a:lnTo>
                  <a:lnTo>
                    <a:pt x="354" y="681"/>
                  </a:lnTo>
                  <a:lnTo>
                    <a:pt x="360" y="689"/>
                  </a:lnTo>
                  <a:lnTo>
                    <a:pt x="360" y="689"/>
                  </a:lnTo>
                  <a:lnTo>
                    <a:pt x="359" y="689"/>
                  </a:lnTo>
                  <a:lnTo>
                    <a:pt x="359" y="689"/>
                  </a:lnTo>
                  <a:lnTo>
                    <a:pt x="341" y="691"/>
                  </a:lnTo>
                  <a:lnTo>
                    <a:pt x="341" y="691"/>
                  </a:lnTo>
                  <a:lnTo>
                    <a:pt x="346" y="686"/>
                  </a:lnTo>
                  <a:lnTo>
                    <a:pt x="346" y="686"/>
                  </a:lnTo>
                  <a:close/>
                  <a:moveTo>
                    <a:pt x="331" y="700"/>
                  </a:moveTo>
                  <a:lnTo>
                    <a:pt x="331" y="700"/>
                  </a:lnTo>
                  <a:lnTo>
                    <a:pt x="341" y="701"/>
                  </a:lnTo>
                  <a:lnTo>
                    <a:pt x="352" y="701"/>
                  </a:lnTo>
                  <a:lnTo>
                    <a:pt x="373" y="700"/>
                  </a:lnTo>
                  <a:lnTo>
                    <a:pt x="373" y="700"/>
                  </a:lnTo>
                  <a:lnTo>
                    <a:pt x="377" y="700"/>
                  </a:lnTo>
                  <a:lnTo>
                    <a:pt x="377" y="700"/>
                  </a:lnTo>
                  <a:lnTo>
                    <a:pt x="376" y="704"/>
                  </a:lnTo>
                  <a:lnTo>
                    <a:pt x="376" y="704"/>
                  </a:lnTo>
                  <a:lnTo>
                    <a:pt x="367" y="707"/>
                  </a:lnTo>
                  <a:lnTo>
                    <a:pt x="359" y="712"/>
                  </a:lnTo>
                  <a:lnTo>
                    <a:pt x="339" y="718"/>
                  </a:lnTo>
                  <a:lnTo>
                    <a:pt x="339" y="718"/>
                  </a:lnTo>
                  <a:lnTo>
                    <a:pt x="330" y="719"/>
                  </a:lnTo>
                  <a:lnTo>
                    <a:pt x="314" y="723"/>
                  </a:lnTo>
                  <a:lnTo>
                    <a:pt x="306" y="724"/>
                  </a:lnTo>
                  <a:lnTo>
                    <a:pt x="301" y="728"/>
                  </a:lnTo>
                  <a:lnTo>
                    <a:pt x="299" y="729"/>
                  </a:lnTo>
                  <a:lnTo>
                    <a:pt x="299" y="730"/>
                  </a:lnTo>
                  <a:lnTo>
                    <a:pt x="299" y="732"/>
                  </a:lnTo>
                  <a:lnTo>
                    <a:pt x="300" y="734"/>
                  </a:lnTo>
                  <a:lnTo>
                    <a:pt x="300" y="734"/>
                  </a:lnTo>
                  <a:lnTo>
                    <a:pt x="278" y="733"/>
                  </a:lnTo>
                  <a:lnTo>
                    <a:pt x="278" y="733"/>
                  </a:lnTo>
                  <a:lnTo>
                    <a:pt x="293" y="725"/>
                  </a:lnTo>
                  <a:lnTo>
                    <a:pt x="306" y="718"/>
                  </a:lnTo>
                  <a:lnTo>
                    <a:pt x="319" y="710"/>
                  </a:lnTo>
                  <a:lnTo>
                    <a:pt x="331" y="700"/>
                  </a:lnTo>
                  <a:lnTo>
                    <a:pt x="331" y="700"/>
                  </a:lnTo>
                  <a:close/>
                  <a:moveTo>
                    <a:pt x="368" y="718"/>
                  </a:moveTo>
                  <a:lnTo>
                    <a:pt x="368" y="718"/>
                  </a:lnTo>
                  <a:lnTo>
                    <a:pt x="368" y="719"/>
                  </a:lnTo>
                  <a:lnTo>
                    <a:pt x="368" y="719"/>
                  </a:lnTo>
                  <a:lnTo>
                    <a:pt x="368" y="721"/>
                  </a:lnTo>
                  <a:lnTo>
                    <a:pt x="368" y="721"/>
                  </a:lnTo>
                  <a:lnTo>
                    <a:pt x="365" y="719"/>
                  </a:lnTo>
                  <a:lnTo>
                    <a:pt x="365" y="719"/>
                  </a:lnTo>
                  <a:lnTo>
                    <a:pt x="368" y="718"/>
                  </a:lnTo>
                  <a:lnTo>
                    <a:pt x="368" y="718"/>
                  </a:lnTo>
                  <a:close/>
                  <a:moveTo>
                    <a:pt x="320" y="733"/>
                  </a:moveTo>
                  <a:lnTo>
                    <a:pt x="320" y="733"/>
                  </a:lnTo>
                  <a:lnTo>
                    <a:pt x="341" y="728"/>
                  </a:lnTo>
                  <a:lnTo>
                    <a:pt x="341" y="728"/>
                  </a:lnTo>
                  <a:lnTo>
                    <a:pt x="358" y="728"/>
                  </a:lnTo>
                  <a:lnTo>
                    <a:pt x="358" y="728"/>
                  </a:lnTo>
                  <a:lnTo>
                    <a:pt x="339" y="732"/>
                  </a:lnTo>
                  <a:lnTo>
                    <a:pt x="320" y="733"/>
                  </a:lnTo>
                  <a:lnTo>
                    <a:pt x="320" y="733"/>
                  </a:lnTo>
                  <a:close/>
                  <a:moveTo>
                    <a:pt x="338" y="741"/>
                  </a:moveTo>
                  <a:lnTo>
                    <a:pt x="338" y="741"/>
                  </a:lnTo>
                  <a:lnTo>
                    <a:pt x="335" y="742"/>
                  </a:lnTo>
                  <a:lnTo>
                    <a:pt x="335" y="742"/>
                  </a:lnTo>
                  <a:lnTo>
                    <a:pt x="335" y="741"/>
                  </a:lnTo>
                  <a:lnTo>
                    <a:pt x="335" y="741"/>
                  </a:lnTo>
                  <a:lnTo>
                    <a:pt x="338" y="741"/>
                  </a:lnTo>
                  <a:lnTo>
                    <a:pt x="338" y="741"/>
                  </a:lnTo>
                  <a:close/>
                  <a:moveTo>
                    <a:pt x="214" y="794"/>
                  </a:moveTo>
                  <a:lnTo>
                    <a:pt x="214" y="794"/>
                  </a:lnTo>
                  <a:lnTo>
                    <a:pt x="234" y="791"/>
                  </a:lnTo>
                  <a:lnTo>
                    <a:pt x="234" y="791"/>
                  </a:lnTo>
                  <a:lnTo>
                    <a:pt x="213" y="804"/>
                  </a:lnTo>
                  <a:lnTo>
                    <a:pt x="193" y="818"/>
                  </a:lnTo>
                  <a:lnTo>
                    <a:pt x="193" y="818"/>
                  </a:lnTo>
                  <a:lnTo>
                    <a:pt x="190" y="817"/>
                  </a:lnTo>
                  <a:lnTo>
                    <a:pt x="188" y="817"/>
                  </a:lnTo>
                  <a:lnTo>
                    <a:pt x="182" y="817"/>
                  </a:lnTo>
                  <a:lnTo>
                    <a:pt x="163" y="823"/>
                  </a:lnTo>
                  <a:lnTo>
                    <a:pt x="131" y="834"/>
                  </a:lnTo>
                  <a:lnTo>
                    <a:pt x="131" y="834"/>
                  </a:lnTo>
                  <a:lnTo>
                    <a:pt x="146" y="827"/>
                  </a:lnTo>
                  <a:lnTo>
                    <a:pt x="161" y="819"/>
                  </a:lnTo>
                  <a:lnTo>
                    <a:pt x="193" y="809"/>
                  </a:lnTo>
                  <a:lnTo>
                    <a:pt x="193" y="809"/>
                  </a:lnTo>
                  <a:lnTo>
                    <a:pt x="199" y="807"/>
                  </a:lnTo>
                  <a:lnTo>
                    <a:pt x="208" y="805"/>
                  </a:lnTo>
                  <a:lnTo>
                    <a:pt x="213" y="803"/>
                  </a:lnTo>
                  <a:lnTo>
                    <a:pt x="216" y="800"/>
                  </a:lnTo>
                  <a:lnTo>
                    <a:pt x="217" y="798"/>
                  </a:lnTo>
                  <a:lnTo>
                    <a:pt x="214" y="794"/>
                  </a:lnTo>
                  <a:lnTo>
                    <a:pt x="214" y="794"/>
                  </a:lnTo>
                  <a:close/>
                  <a:moveTo>
                    <a:pt x="189" y="787"/>
                  </a:moveTo>
                  <a:lnTo>
                    <a:pt x="189" y="787"/>
                  </a:lnTo>
                  <a:lnTo>
                    <a:pt x="206" y="782"/>
                  </a:lnTo>
                  <a:lnTo>
                    <a:pt x="234" y="776"/>
                  </a:lnTo>
                  <a:lnTo>
                    <a:pt x="247" y="772"/>
                  </a:lnTo>
                  <a:lnTo>
                    <a:pt x="259" y="769"/>
                  </a:lnTo>
                  <a:lnTo>
                    <a:pt x="267" y="765"/>
                  </a:lnTo>
                  <a:lnTo>
                    <a:pt x="270" y="763"/>
                  </a:lnTo>
                  <a:lnTo>
                    <a:pt x="271" y="760"/>
                  </a:lnTo>
                  <a:lnTo>
                    <a:pt x="271" y="760"/>
                  </a:lnTo>
                  <a:lnTo>
                    <a:pt x="287" y="758"/>
                  </a:lnTo>
                  <a:lnTo>
                    <a:pt x="302" y="754"/>
                  </a:lnTo>
                  <a:lnTo>
                    <a:pt x="302" y="754"/>
                  </a:lnTo>
                  <a:lnTo>
                    <a:pt x="305" y="754"/>
                  </a:lnTo>
                  <a:lnTo>
                    <a:pt x="306" y="752"/>
                  </a:lnTo>
                  <a:lnTo>
                    <a:pt x="306" y="750"/>
                  </a:lnTo>
                  <a:lnTo>
                    <a:pt x="305" y="747"/>
                  </a:lnTo>
                  <a:lnTo>
                    <a:pt x="305" y="747"/>
                  </a:lnTo>
                  <a:lnTo>
                    <a:pt x="311" y="746"/>
                  </a:lnTo>
                  <a:lnTo>
                    <a:pt x="311" y="746"/>
                  </a:lnTo>
                  <a:lnTo>
                    <a:pt x="324" y="746"/>
                  </a:lnTo>
                  <a:lnTo>
                    <a:pt x="324" y="746"/>
                  </a:lnTo>
                  <a:lnTo>
                    <a:pt x="306" y="753"/>
                  </a:lnTo>
                  <a:lnTo>
                    <a:pt x="288" y="762"/>
                  </a:lnTo>
                  <a:lnTo>
                    <a:pt x="254" y="780"/>
                  </a:lnTo>
                  <a:lnTo>
                    <a:pt x="254" y="780"/>
                  </a:lnTo>
                  <a:lnTo>
                    <a:pt x="252" y="778"/>
                  </a:lnTo>
                  <a:lnTo>
                    <a:pt x="249" y="777"/>
                  </a:lnTo>
                  <a:lnTo>
                    <a:pt x="242" y="776"/>
                  </a:lnTo>
                  <a:lnTo>
                    <a:pt x="232" y="776"/>
                  </a:lnTo>
                  <a:lnTo>
                    <a:pt x="223" y="778"/>
                  </a:lnTo>
                  <a:lnTo>
                    <a:pt x="202" y="783"/>
                  </a:lnTo>
                  <a:lnTo>
                    <a:pt x="189" y="787"/>
                  </a:lnTo>
                  <a:lnTo>
                    <a:pt x="189" y="787"/>
                  </a:lnTo>
                  <a:close/>
                  <a:moveTo>
                    <a:pt x="248" y="747"/>
                  </a:moveTo>
                  <a:lnTo>
                    <a:pt x="248" y="747"/>
                  </a:lnTo>
                  <a:lnTo>
                    <a:pt x="264" y="740"/>
                  </a:lnTo>
                  <a:lnTo>
                    <a:pt x="264" y="740"/>
                  </a:lnTo>
                  <a:lnTo>
                    <a:pt x="268" y="742"/>
                  </a:lnTo>
                  <a:lnTo>
                    <a:pt x="276" y="744"/>
                  </a:lnTo>
                  <a:lnTo>
                    <a:pt x="276" y="744"/>
                  </a:lnTo>
                  <a:lnTo>
                    <a:pt x="259" y="747"/>
                  </a:lnTo>
                  <a:lnTo>
                    <a:pt x="243" y="748"/>
                  </a:lnTo>
                  <a:lnTo>
                    <a:pt x="243" y="748"/>
                  </a:lnTo>
                  <a:lnTo>
                    <a:pt x="248" y="747"/>
                  </a:lnTo>
                  <a:lnTo>
                    <a:pt x="248" y="747"/>
                  </a:lnTo>
                  <a:close/>
                  <a:moveTo>
                    <a:pt x="231" y="754"/>
                  </a:moveTo>
                  <a:lnTo>
                    <a:pt x="231" y="754"/>
                  </a:lnTo>
                  <a:lnTo>
                    <a:pt x="231" y="756"/>
                  </a:lnTo>
                  <a:lnTo>
                    <a:pt x="231" y="756"/>
                  </a:lnTo>
                  <a:lnTo>
                    <a:pt x="225" y="757"/>
                  </a:lnTo>
                  <a:lnTo>
                    <a:pt x="225" y="757"/>
                  </a:lnTo>
                  <a:lnTo>
                    <a:pt x="231" y="754"/>
                  </a:lnTo>
                  <a:lnTo>
                    <a:pt x="231" y="754"/>
                  </a:lnTo>
                  <a:close/>
                  <a:moveTo>
                    <a:pt x="193" y="774"/>
                  </a:moveTo>
                  <a:lnTo>
                    <a:pt x="193" y="774"/>
                  </a:lnTo>
                  <a:lnTo>
                    <a:pt x="193" y="775"/>
                  </a:lnTo>
                  <a:lnTo>
                    <a:pt x="193" y="775"/>
                  </a:lnTo>
                  <a:lnTo>
                    <a:pt x="187" y="777"/>
                  </a:lnTo>
                  <a:lnTo>
                    <a:pt x="187" y="777"/>
                  </a:lnTo>
                  <a:lnTo>
                    <a:pt x="193" y="774"/>
                  </a:lnTo>
                  <a:lnTo>
                    <a:pt x="193" y="774"/>
                  </a:lnTo>
                  <a:close/>
                  <a:moveTo>
                    <a:pt x="160" y="795"/>
                  </a:moveTo>
                  <a:lnTo>
                    <a:pt x="160" y="795"/>
                  </a:lnTo>
                  <a:lnTo>
                    <a:pt x="161" y="798"/>
                  </a:lnTo>
                  <a:lnTo>
                    <a:pt x="161" y="798"/>
                  </a:lnTo>
                  <a:lnTo>
                    <a:pt x="155" y="800"/>
                  </a:lnTo>
                  <a:lnTo>
                    <a:pt x="147" y="805"/>
                  </a:lnTo>
                  <a:lnTo>
                    <a:pt x="147" y="805"/>
                  </a:lnTo>
                  <a:lnTo>
                    <a:pt x="160" y="795"/>
                  </a:lnTo>
                  <a:lnTo>
                    <a:pt x="160" y="795"/>
                  </a:lnTo>
                  <a:close/>
                  <a:moveTo>
                    <a:pt x="101" y="845"/>
                  </a:moveTo>
                  <a:lnTo>
                    <a:pt x="101" y="845"/>
                  </a:lnTo>
                  <a:lnTo>
                    <a:pt x="120" y="828"/>
                  </a:lnTo>
                  <a:lnTo>
                    <a:pt x="141" y="810"/>
                  </a:lnTo>
                  <a:lnTo>
                    <a:pt x="141" y="810"/>
                  </a:lnTo>
                  <a:lnTo>
                    <a:pt x="137" y="815"/>
                  </a:lnTo>
                  <a:lnTo>
                    <a:pt x="137" y="817"/>
                  </a:lnTo>
                  <a:lnTo>
                    <a:pt x="137" y="819"/>
                  </a:lnTo>
                  <a:lnTo>
                    <a:pt x="137" y="819"/>
                  </a:lnTo>
                  <a:lnTo>
                    <a:pt x="130" y="824"/>
                  </a:lnTo>
                  <a:lnTo>
                    <a:pt x="118" y="833"/>
                  </a:lnTo>
                  <a:lnTo>
                    <a:pt x="112" y="837"/>
                  </a:lnTo>
                  <a:lnTo>
                    <a:pt x="108" y="841"/>
                  </a:lnTo>
                  <a:lnTo>
                    <a:pt x="108" y="844"/>
                  </a:lnTo>
                  <a:lnTo>
                    <a:pt x="108" y="845"/>
                  </a:lnTo>
                  <a:lnTo>
                    <a:pt x="110" y="847"/>
                  </a:lnTo>
                  <a:lnTo>
                    <a:pt x="112" y="847"/>
                  </a:lnTo>
                  <a:lnTo>
                    <a:pt x="112" y="847"/>
                  </a:lnTo>
                  <a:lnTo>
                    <a:pt x="87" y="858"/>
                  </a:lnTo>
                  <a:lnTo>
                    <a:pt x="87" y="858"/>
                  </a:lnTo>
                  <a:lnTo>
                    <a:pt x="101" y="845"/>
                  </a:lnTo>
                  <a:lnTo>
                    <a:pt x="101" y="845"/>
                  </a:lnTo>
                  <a:close/>
                  <a:moveTo>
                    <a:pt x="71" y="874"/>
                  </a:moveTo>
                  <a:lnTo>
                    <a:pt x="71" y="874"/>
                  </a:lnTo>
                  <a:lnTo>
                    <a:pt x="76" y="875"/>
                  </a:lnTo>
                  <a:lnTo>
                    <a:pt x="83" y="874"/>
                  </a:lnTo>
                  <a:lnTo>
                    <a:pt x="95" y="870"/>
                  </a:lnTo>
                  <a:lnTo>
                    <a:pt x="95" y="870"/>
                  </a:lnTo>
                  <a:lnTo>
                    <a:pt x="81" y="880"/>
                  </a:lnTo>
                  <a:lnTo>
                    <a:pt x="67" y="888"/>
                  </a:lnTo>
                  <a:lnTo>
                    <a:pt x="41" y="909"/>
                  </a:lnTo>
                  <a:lnTo>
                    <a:pt x="41" y="909"/>
                  </a:lnTo>
                  <a:lnTo>
                    <a:pt x="55" y="890"/>
                  </a:lnTo>
                  <a:lnTo>
                    <a:pt x="71" y="874"/>
                  </a:lnTo>
                  <a:lnTo>
                    <a:pt x="71" y="874"/>
                  </a:lnTo>
                  <a:close/>
                  <a:moveTo>
                    <a:pt x="28" y="931"/>
                  </a:moveTo>
                  <a:lnTo>
                    <a:pt x="28" y="931"/>
                  </a:lnTo>
                  <a:lnTo>
                    <a:pt x="35" y="930"/>
                  </a:lnTo>
                  <a:lnTo>
                    <a:pt x="41" y="928"/>
                  </a:lnTo>
                  <a:lnTo>
                    <a:pt x="41" y="928"/>
                  </a:lnTo>
                  <a:lnTo>
                    <a:pt x="25" y="939"/>
                  </a:lnTo>
                  <a:lnTo>
                    <a:pt x="25" y="939"/>
                  </a:lnTo>
                  <a:lnTo>
                    <a:pt x="28" y="931"/>
                  </a:lnTo>
                  <a:lnTo>
                    <a:pt x="28" y="931"/>
                  </a:lnTo>
                  <a:close/>
                  <a:moveTo>
                    <a:pt x="18" y="960"/>
                  </a:moveTo>
                  <a:lnTo>
                    <a:pt x="18" y="960"/>
                  </a:lnTo>
                  <a:lnTo>
                    <a:pt x="18" y="958"/>
                  </a:lnTo>
                  <a:lnTo>
                    <a:pt x="18" y="958"/>
                  </a:lnTo>
                  <a:lnTo>
                    <a:pt x="29" y="953"/>
                  </a:lnTo>
                  <a:lnTo>
                    <a:pt x="40" y="948"/>
                  </a:lnTo>
                  <a:lnTo>
                    <a:pt x="40" y="948"/>
                  </a:lnTo>
                  <a:lnTo>
                    <a:pt x="28" y="959"/>
                  </a:lnTo>
                  <a:lnTo>
                    <a:pt x="16" y="971"/>
                  </a:lnTo>
                  <a:lnTo>
                    <a:pt x="16" y="971"/>
                  </a:lnTo>
                  <a:lnTo>
                    <a:pt x="18" y="960"/>
                  </a:lnTo>
                  <a:lnTo>
                    <a:pt x="18" y="960"/>
                  </a:lnTo>
                  <a:close/>
                  <a:moveTo>
                    <a:pt x="13" y="1006"/>
                  </a:moveTo>
                  <a:lnTo>
                    <a:pt x="13" y="1006"/>
                  </a:lnTo>
                  <a:lnTo>
                    <a:pt x="17" y="1004"/>
                  </a:lnTo>
                  <a:lnTo>
                    <a:pt x="17" y="1004"/>
                  </a:lnTo>
                  <a:lnTo>
                    <a:pt x="13" y="1011"/>
                  </a:lnTo>
                  <a:lnTo>
                    <a:pt x="13" y="1011"/>
                  </a:lnTo>
                  <a:lnTo>
                    <a:pt x="13" y="1006"/>
                  </a:lnTo>
                  <a:lnTo>
                    <a:pt x="13" y="1006"/>
                  </a:lnTo>
                  <a:close/>
                  <a:moveTo>
                    <a:pt x="28" y="1057"/>
                  </a:moveTo>
                  <a:lnTo>
                    <a:pt x="28" y="1057"/>
                  </a:lnTo>
                  <a:lnTo>
                    <a:pt x="19" y="1057"/>
                  </a:lnTo>
                  <a:lnTo>
                    <a:pt x="19" y="1057"/>
                  </a:lnTo>
                  <a:lnTo>
                    <a:pt x="17" y="1049"/>
                  </a:lnTo>
                  <a:lnTo>
                    <a:pt x="16" y="1040"/>
                  </a:lnTo>
                  <a:lnTo>
                    <a:pt x="16" y="1040"/>
                  </a:lnTo>
                  <a:lnTo>
                    <a:pt x="25" y="1030"/>
                  </a:lnTo>
                  <a:lnTo>
                    <a:pt x="25" y="1030"/>
                  </a:lnTo>
                  <a:lnTo>
                    <a:pt x="23" y="1036"/>
                  </a:lnTo>
                  <a:lnTo>
                    <a:pt x="23" y="1042"/>
                  </a:lnTo>
                  <a:lnTo>
                    <a:pt x="23" y="1045"/>
                  </a:lnTo>
                  <a:lnTo>
                    <a:pt x="24" y="1046"/>
                  </a:lnTo>
                  <a:lnTo>
                    <a:pt x="27" y="1046"/>
                  </a:lnTo>
                  <a:lnTo>
                    <a:pt x="31" y="1046"/>
                  </a:lnTo>
                  <a:lnTo>
                    <a:pt x="31" y="1046"/>
                  </a:lnTo>
                  <a:lnTo>
                    <a:pt x="28" y="1057"/>
                  </a:lnTo>
                  <a:lnTo>
                    <a:pt x="28" y="1057"/>
                  </a:lnTo>
                  <a:close/>
                  <a:moveTo>
                    <a:pt x="19" y="1022"/>
                  </a:moveTo>
                  <a:lnTo>
                    <a:pt x="19" y="1022"/>
                  </a:lnTo>
                  <a:lnTo>
                    <a:pt x="27" y="1007"/>
                  </a:lnTo>
                  <a:lnTo>
                    <a:pt x="27" y="1007"/>
                  </a:lnTo>
                  <a:lnTo>
                    <a:pt x="29" y="1001"/>
                  </a:lnTo>
                  <a:lnTo>
                    <a:pt x="31" y="993"/>
                  </a:lnTo>
                  <a:lnTo>
                    <a:pt x="33" y="989"/>
                  </a:lnTo>
                  <a:lnTo>
                    <a:pt x="33" y="986"/>
                  </a:lnTo>
                  <a:lnTo>
                    <a:pt x="31" y="983"/>
                  </a:lnTo>
                  <a:lnTo>
                    <a:pt x="28" y="983"/>
                  </a:lnTo>
                  <a:lnTo>
                    <a:pt x="28" y="983"/>
                  </a:lnTo>
                  <a:lnTo>
                    <a:pt x="45" y="964"/>
                  </a:lnTo>
                  <a:lnTo>
                    <a:pt x="54" y="953"/>
                  </a:lnTo>
                  <a:lnTo>
                    <a:pt x="57" y="948"/>
                  </a:lnTo>
                  <a:lnTo>
                    <a:pt x="57" y="946"/>
                  </a:lnTo>
                  <a:lnTo>
                    <a:pt x="57" y="945"/>
                  </a:lnTo>
                  <a:lnTo>
                    <a:pt x="57" y="945"/>
                  </a:lnTo>
                  <a:lnTo>
                    <a:pt x="60" y="940"/>
                  </a:lnTo>
                  <a:lnTo>
                    <a:pt x="67" y="933"/>
                  </a:lnTo>
                  <a:lnTo>
                    <a:pt x="70" y="929"/>
                  </a:lnTo>
                  <a:lnTo>
                    <a:pt x="71" y="925"/>
                  </a:lnTo>
                  <a:lnTo>
                    <a:pt x="71" y="922"/>
                  </a:lnTo>
                  <a:lnTo>
                    <a:pt x="69" y="919"/>
                  </a:lnTo>
                  <a:lnTo>
                    <a:pt x="69" y="919"/>
                  </a:lnTo>
                  <a:lnTo>
                    <a:pt x="76" y="915"/>
                  </a:lnTo>
                  <a:lnTo>
                    <a:pt x="87" y="907"/>
                  </a:lnTo>
                  <a:lnTo>
                    <a:pt x="92" y="903"/>
                  </a:lnTo>
                  <a:lnTo>
                    <a:pt x="95" y="898"/>
                  </a:lnTo>
                  <a:lnTo>
                    <a:pt x="96" y="894"/>
                  </a:lnTo>
                  <a:lnTo>
                    <a:pt x="96" y="892"/>
                  </a:lnTo>
                  <a:lnTo>
                    <a:pt x="95" y="890"/>
                  </a:lnTo>
                  <a:lnTo>
                    <a:pt x="95" y="890"/>
                  </a:lnTo>
                  <a:lnTo>
                    <a:pt x="114" y="878"/>
                  </a:lnTo>
                  <a:lnTo>
                    <a:pt x="119" y="875"/>
                  </a:lnTo>
                  <a:lnTo>
                    <a:pt x="123" y="870"/>
                  </a:lnTo>
                  <a:lnTo>
                    <a:pt x="125" y="866"/>
                  </a:lnTo>
                  <a:lnTo>
                    <a:pt x="126" y="865"/>
                  </a:lnTo>
                  <a:lnTo>
                    <a:pt x="125" y="864"/>
                  </a:lnTo>
                  <a:lnTo>
                    <a:pt x="125" y="864"/>
                  </a:lnTo>
                  <a:lnTo>
                    <a:pt x="132" y="860"/>
                  </a:lnTo>
                  <a:lnTo>
                    <a:pt x="142" y="854"/>
                  </a:lnTo>
                  <a:lnTo>
                    <a:pt x="147" y="852"/>
                  </a:lnTo>
                  <a:lnTo>
                    <a:pt x="151" y="848"/>
                  </a:lnTo>
                  <a:lnTo>
                    <a:pt x="153" y="845"/>
                  </a:lnTo>
                  <a:lnTo>
                    <a:pt x="153" y="844"/>
                  </a:lnTo>
                  <a:lnTo>
                    <a:pt x="152" y="841"/>
                  </a:lnTo>
                  <a:lnTo>
                    <a:pt x="152" y="841"/>
                  </a:lnTo>
                  <a:lnTo>
                    <a:pt x="171" y="834"/>
                  </a:lnTo>
                  <a:lnTo>
                    <a:pt x="171" y="834"/>
                  </a:lnTo>
                  <a:lnTo>
                    <a:pt x="151" y="851"/>
                  </a:lnTo>
                  <a:lnTo>
                    <a:pt x="128" y="869"/>
                  </a:lnTo>
                  <a:lnTo>
                    <a:pt x="107" y="889"/>
                  </a:lnTo>
                  <a:lnTo>
                    <a:pt x="87" y="911"/>
                  </a:lnTo>
                  <a:lnTo>
                    <a:pt x="67" y="934"/>
                  </a:lnTo>
                  <a:lnTo>
                    <a:pt x="60" y="946"/>
                  </a:lnTo>
                  <a:lnTo>
                    <a:pt x="52" y="959"/>
                  </a:lnTo>
                  <a:lnTo>
                    <a:pt x="46" y="971"/>
                  </a:lnTo>
                  <a:lnTo>
                    <a:pt x="40" y="984"/>
                  </a:lnTo>
                  <a:lnTo>
                    <a:pt x="36" y="998"/>
                  </a:lnTo>
                  <a:lnTo>
                    <a:pt x="33" y="1011"/>
                  </a:lnTo>
                  <a:lnTo>
                    <a:pt x="33" y="1011"/>
                  </a:lnTo>
                  <a:lnTo>
                    <a:pt x="27" y="1016"/>
                  </a:lnTo>
                  <a:lnTo>
                    <a:pt x="19" y="1022"/>
                  </a:lnTo>
                  <a:lnTo>
                    <a:pt x="19" y="1022"/>
                  </a:lnTo>
                  <a:close/>
                  <a:moveTo>
                    <a:pt x="438" y="841"/>
                  </a:moveTo>
                  <a:lnTo>
                    <a:pt x="438" y="841"/>
                  </a:lnTo>
                  <a:lnTo>
                    <a:pt x="437" y="836"/>
                  </a:lnTo>
                  <a:lnTo>
                    <a:pt x="437" y="836"/>
                  </a:lnTo>
                  <a:lnTo>
                    <a:pt x="442" y="834"/>
                  </a:lnTo>
                  <a:lnTo>
                    <a:pt x="442" y="834"/>
                  </a:lnTo>
                  <a:lnTo>
                    <a:pt x="438" y="841"/>
                  </a:lnTo>
                  <a:lnTo>
                    <a:pt x="438" y="841"/>
                  </a:lnTo>
                  <a:close/>
                  <a:moveTo>
                    <a:pt x="444" y="848"/>
                  </a:moveTo>
                  <a:lnTo>
                    <a:pt x="444" y="848"/>
                  </a:lnTo>
                  <a:lnTo>
                    <a:pt x="453" y="836"/>
                  </a:lnTo>
                  <a:lnTo>
                    <a:pt x="462" y="823"/>
                  </a:lnTo>
                  <a:lnTo>
                    <a:pt x="462" y="823"/>
                  </a:lnTo>
                  <a:lnTo>
                    <a:pt x="471" y="813"/>
                  </a:lnTo>
                  <a:lnTo>
                    <a:pt x="476" y="807"/>
                  </a:lnTo>
                  <a:lnTo>
                    <a:pt x="477" y="805"/>
                  </a:lnTo>
                  <a:lnTo>
                    <a:pt x="477" y="803"/>
                  </a:lnTo>
                  <a:lnTo>
                    <a:pt x="477" y="803"/>
                  </a:lnTo>
                  <a:lnTo>
                    <a:pt x="484" y="812"/>
                  </a:lnTo>
                  <a:lnTo>
                    <a:pt x="484" y="812"/>
                  </a:lnTo>
                  <a:lnTo>
                    <a:pt x="473" y="825"/>
                  </a:lnTo>
                  <a:lnTo>
                    <a:pt x="463" y="839"/>
                  </a:lnTo>
                  <a:lnTo>
                    <a:pt x="463" y="839"/>
                  </a:lnTo>
                  <a:lnTo>
                    <a:pt x="462" y="836"/>
                  </a:lnTo>
                  <a:lnTo>
                    <a:pt x="460" y="836"/>
                  </a:lnTo>
                  <a:lnTo>
                    <a:pt x="457" y="837"/>
                  </a:lnTo>
                  <a:lnTo>
                    <a:pt x="454" y="839"/>
                  </a:lnTo>
                  <a:lnTo>
                    <a:pt x="444" y="848"/>
                  </a:lnTo>
                  <a:lnTo>
                    <a:pt x="444" y="848"/>
                  </a:lnTo>
                  <a:close/>
                  <a:moveTo>
                    <a:pt x="455" y="792"/>
                  </a:moveTo>
                  <a:lnTo>
                    <a:pt x="456" y="791"/>
                  </a:lnTo>
                  <a:lnTo>
                    <a:pt x="456" y="791"/>
                  </a:lnTo>
                  <a:lnTo>
                    <a:pt x="455" y="792"/>
                  </a:lnTo>
                  <a:lnTo>
                    <a:pt x="455" y="792"/>
                  </a:lnTo>
                  <a:lnTo>
                    <a:pt x="455" y="792"/>
                  </a:lnTo>
                  <a:lnTo>
                    <a:pt x="455" y="792"/>
                  </a:lnTo>
                  <a:close/>
                  <a:moveTo>
                    <a:pt x="466" y="794"/>
                  </a:moveTo>
                  <a:lnTo>
                    <a:pt x="466" y="794"/>
                  </a:lnTo>
                  <a:lnTo>
                    <a:pt x="467" y="793"/>
                  </a:lnTo>
                  <a:lnTo>
                    <a:pt x="467" y="791"/>
                  </a:lnTo>
                  <a:lnTo>
                    <a:pt x="467" y="791"/>
                  </a:lnTo>
                  <a:lnTo>
                    <a:pt x="473" y="798"/>
                  </a:lnTo>
                  <a:lnTo>
                    <a:pt x="473" y="798"/>
                  </a:lnTo>
                  <a:lnTo>
                    <a:pt x="471" y="798"/>
                  </a:lnTo>
                  <a:lnTo>
                    <a:pt x="468" y="799"/>
                  </a:lnTo>
                  <a:lnTo>
                    <a:pt x="463" y="803"/>
                  </a:lnTo>
                  <a:lnTo>
                    <a:pt x="456" y="811"/>
                  </a:lnTo>
                  <a:lnTo>
                    <a:pt x="456" y="811"/>
                  </a:lnTo>
                  <a:lnTo>
                    <a:pt x="462" y="803"/>
                  </a:lnTo>
                  <a:lnTo>
                    <a:pt x="466" y="794"/>
                  </a:lnTo>
                  <a:lnTo>
                    <a:pt x="466" y="794"/>
                  </a:lnTo>
                  <a:close/>
                  <a:moveTo>
                    <a:pt x="462" y="788"/>
                  </a:moveTo>
                  <a:lnTo>
                    <a:pt x="463" y="788"/>
                  </a:lnTo>
                  <a:lnTo>
                    <a:pt x="463" y="788"/>
                  </a:lnTo>
                  <a:lnTo>
                    <a:pt x="463" y="788"/>
                  </a:lnTo>
                  <a:lnTo>
                    <a:pt x="463" y="788"/>
                  </a:lnTo>
                  <a:lnTo>
                    <a:pt x="462" y="788"/>
                  </a:lnTo>
                  <a:lnTo>
                    <a:pt x="462" y="788"/>
                  </a:lnTo>
                  <a:close/>
                  <a:moveTo>
                    <a:pt x="489" y="822"/>
                  </a:moveTo>
                  <a:lnTo>
                    <a:pt x="489" y="822"/>
                  </a:lnTo>
                  <a:lnTo>
                    <a:pt x="494" y="829"/>
                  </a:lnTo>
                  <a:lnTo>
                    <a:pt x="494" y="829"/>
                  </a:lnTo>
                  <a:lnTo>
                    <a:pt x="483" y="844"/>
                  </a:lnTo>
                  <a:lnTo>
                    <a:pt x="483" y="844"/>
                  </a:lnTo>
                  <a:lnTo>
                    <a:pt x="480" y="842"/>
                  </a:lnTo>
                  <a:lnTo>
                    <a:pt x="478" y="842"/>
                  </a:lnTo>
                  <a:lnTo>
                    <a:pt x="476" y="844"/>
                  </a:lnTo>
                  <a:lnTo>
                    <a:pt x="473" y="846"/>
                  </a:lnTo>
                  <a:lnTo>
                    <a:pt x="465" y="854"/>
                  </a:lnTo>
                  <a:lnTo>
                    <a:pt x="465" y="854"/>
                  </a:lnTo>
                  <a:lnTo>
                    <a:pt x="477" y="837"/>
                  </a:lnTo>
                  <a:lnTo>
                    <a:pt x="489" y="822"/>
                  </a:lnTo>
                  <a:lnTo>
                    <a:pt x="489" y="822"/>
                  </a:lnTo>
                  <a:close/>
                  <a:moveTo>
                    <a:pt x="450" y="863"/>
                  </a:moveTo>
                  <a:lnTo>
                    <a:pt x="450" y="863"/>
                  </a:lnTo>
                  <a:lnTo>
                    <a:pt x="448" y="858"/>
                  </a:lnTo>
                  <a:lnTo>
                    <a:pt x="448" y="858"/>
                  </a:lnTo>
                  <a:lnTo>
                    <a:pt x="456" y="852"/>
                  </a:lnTo>
                  <a:lnTo>
                    <a:pt x="456" y="852"/>
                  </a:lnTo>
                  <a:lnTo>
                    <a:pt x="450" y="863"/>
                  </a:lnTo>
                  <a:lnTo>
                    <a:pt x="450" y="863"/>
                  </a:lnTo>
                  <a:close/>
                  <a:moveTo>
                    <a:pt x="457" y="872"/>
                  </a:moveTo>
                  <a:lnTo>
                    <a:pt x="457" y="872"/>
                  </a:lnTo>
                  <a:lnTo>
                    <a:pt x="467" y="865"/>
                  </a:lnTo>
                  <a:lnTo>
                    <a:pt x="467" y="865"/>
                  </a:lnTo>
                  <a:lnTo>
                    <a:pt x="465" y="871"/>
                  </a:lnTo>
                  <a:lnTo>
                    <a:pt x="462" y="878"/>
                  </a:lnTo>
                  <a:lnTo>
                    <a:pt x="462" y="878"/>
                  </a:lnTo>
                  <a:lnTo>
                    <a:pt x="457" y="872"/>
                  </a:lnTo>
                  <a:lnTo>
                    <a:pt x="457" y="872"/>
                  </a:lnTo>
                  <a:close/>
                  <a:moveTo>
                    <a:pt x="472" y="892"/>
                  </a:moveTo>
                  <a:lnTo>
                    <a:pt x="472" y="892"/>
                  </a:lnTo>
                  <a:lnTo>
                    <a:pt x="467" y="886"/>
                  </a:lnTo>
                  <a:lnTo>
                    <a:pt x="467" y="886"/>
                  </a:lnTo>
                  <a:lnTo>
                    <a:pt x="468" y="884"/>
                  </a:lnTo>
                  <a:lnTo>
                    <a:pt x="468" y="884"/>
                  </a:lnTo>
                  <a:lnTo>
                    <a:pt x="477" y="880"/>
                  </a:lnTo>
                  <a:lnTo>
                    <a:pt x="477" y="880"/>
                  </a:lnTo>
                  <a:lnTo>
                    <a:pt x="474" y="886"/>
                  </a:lnTo>
                  <a:lnTo>
                    <a:pt x="472" y="892"/>
                  </a:lnTo>
                  <a:lnTo>
                    <a:pt x="472" y="892"/>
                  </a:lnTo>
                  <a:close/>
                  <a:moveTo>
                    <a:pt x="490" y="850"/>
                  </a:moveTo>
                  <a:lnTo>
                    <a:pt x="490" y="850"/>
                  </a:lnTo>
                  <a:lnTo>
                    <a:pt x="498" y="839"/>
                  </a:lnTo>
                  <a:lnTo>
                    <a:pt x="498" y="839"/>
                  </a:lnTo>
                  <a:lnTo>
                    <a:pt x="502" y="846"/>
                  </a:lnTo>
                  <a:lnTo>
                    <a:pt x="502" y="846"/>
                  </a:lnTo>
                  <a:lnTo>
                    <a:pt x="490" y="857"/>
                  </a:lnTo>
                  <a:lnTo>
                    <a:pt x="478" y="868"/>
                  </a:lnTo>
                  <a:lnTo>
                    <a:pt x="478" y="868"/>
                  </a:lnTo>
                  <a:lnTo>
                    <a:pt x="484" y="858"/>
                  </a:lnTo>
                  <a:lnTo>
                    <a:pt x="490" y="850"/>
                  </a:lnTo>
                  <a:lnTo>
                    <a:pt x="490" y="850"/>
                  </a:lnTo>
                  <a:close/>
                  <a:moveTo>
                    <a:pt x="563" y="983"/>
                  </a:moveTo>
                  <a:lnTo>
                    <a:pt x="563" y="983"/>
                  </a:lnTo>
                  <a:lnTo>
                    <a:pt x="551" y="992"/>
                  </a:lnTo>
                  <a:lnTo>
                    <a:pt x="538" y="998"/>
                  </a:lnTo>
                  <a:lnTo>
                    <a:pt x="538" y="998"/>
                  </a:lnTo>
                  <a:lnTo>
                    <a:pt x="545" y="988"/>
                  </a:lnTo>
                  <a:lnTo>
                    <a:pt x="555" y="980"/>
                  </a:lnTo>
                  <a:lnTo>
                    <a:pt x="573" y="964"/>
                  </a:lnTo>
                  <a:lnTo>
                    <a:pt x="573" y="964"/>
                  </a:lnTo>
                  <a:lnTo>
                    <a:pt x="583" y="970"/>
                  </a:lnTo>
                  <a:lnTo>
                    <a:pt x="583" y="970"/>
                  </a:lnTo>
                  <a:lnTo>
                    <a:pt x="574" y="976"/>
                  </a:lnTo>
                  <a:lnTo>
                    <a:pt x="563" y="983"/>
                  </a:lnTo>
                  <a:lnTo>
                    <a:pt x="563" y="983"/>
                  </a:lnTo>
                  <a:close/>
                  <a:moveTo>
                    <a:pt x="591" y="974"/>
                  </a:moveTo>
                  <a:lnTo>
                    <a:pt x="591" y="974"/>
                  </a:lnTo>
                  <a:lnTo>
                    <a:pt x="603" y="977"/>
                  </a:lnTo>
                  <a:lnTo>
                    <a:pt x="603" y="977"/>
                  </a:lnTo>
                  <a:lnTo>
                    <a:pt x="580" y="994"/>
                  </a:lnTo>
                  <a:lnTo>
                    <a:pt x="567" y="1001"/>
                  </a:lnTo>
                  <a:lnTo>
                    <a:pt x="555" y="1006"/>
                  </a:lnTo>
                  <a:lnTo>
                    <a:pt x="555" y="1006"/>
                  </a:lnTo>
                  <a:lnTo>
                    <a:pt x="569" y="992"/>
                  </a:lnTo>
                  <a:lnTo>
                    <a:pt x="569" y="992"/>
                  </a:lnTo>
                  <a:lnTo>
                    <a:pt x="581" y="983"/>
                  </a:lnTo>
                  <a:lnTo>
                    <a:pt x="587" y="978"/>
                  </a:lnTo>
                  <a:lnTo>
                    <a:pt x="590" y="976"/>
                  </a:lnTo>
                  <a:lnTo>
                    <a:pt x="591" y="974"/>
                  </a:lnTo>
                  <a:lnTo>
                    <a:pt x="591" y="974"/>
                  </a:lnTo>
                  <a:close/>
                  <a:moveTo>
                    <a:pt x="536" y="980"/>
                  </a:moveTo>
                  <a:lnTo>
                    <a:pt x="536" y="980"/>
                  </a:lnTo>
                  <a:lnTo>
                    <a:pt x="548" y="969"/>
                  </a:lnTo>
                  <a:lnTo>
                    <a:pt x="561" y="958"/>
                  </a:lnTo>
                  <a:lnTo>
                    <a:pt x="561" y="958"/>
                  </a:lnTo>
                  <a:lnTo>
                    <a:pt x="563" y="957"/>
                  </a:lnTo>
                  <a:lnTo>
                    <a:pt x="563" y="957"/>
                  </a:lnTo>
                  <a:lnTo>
                    <a:pt x="565" y="958"/>
                  </a:lnTo>
                  <a:lnTo>
                    <a:pt x="565" y="958"/>
                  </a:lnTo>
                  <a:lnTo>
                    <a:pt x="550" y="969"/>
                  </a:lnTo>
                  <a:lnTo>
                    <a:pt x="536" y="980"/>
                  </a:lnTo>
                  <a:lnTo>
                    <a:pt x="536" y="980"/>
                  </a:lnTo>
                  <a:close/>
                  <a:moveTo>
                    <a:pt x="521" y="970"/>
                  </a:moveTo>
                  <a:lnTo>
                    <a:pt x="521" y="970"/>
                  </a:lnTo>
                  <a:lnTo>
                    <a:pt x="527" y="963"/>
                  </a:lnTo>
                  <a:lnTo>
                    <a:pt x="533" y="954"/>
                  </a:lnTo>
                  <a:lnTo>
                    <a:pt x="548" y="940"/>
                  </a:lnTo>
                  <a:lnTo>
                    <a:pt x="548" y="940"/>
                  </a:lnTo>
                  <a:lnTo>
                    <a:pt x="556" y="949"/>
                  </a:lnTo>
                  <a:lnTo>
                    <a:pt x="556" y="949"/>
                  </a:lnTo>
                  <a:lnTo>
                    <a:pt x="539" y="960"/>
                  </a:lnTo>
                  <a:lnTo>
                    <a:pt x="521" y="970"/>
                  </a:lnTo>
                  <a:lnTo>
                    <a:pt x="521" y="970"/>
                  </a:lnTo>
                  <a:close/>
                  <a:moveTo>
                    <a:pt x="522" y="947"/>
                  </a:moveTo>
                  <a:lnTo>
                    <a:pt x="522" y="947"/>
                  </a:lnTo>
                  <a:lnTo>
                    <a:pt x="528" y="940"/>
                  </a:lnTo>
                  <a:lnTo>
                    <a:pt x="528" y="940"/>
                  </a:lnTo>
                  <a:lnTo>
                    <a:pt x="534" y="934"/>
                  </a:lnTo>
                  <a:lnTo>
                    <a:pt x="538" y="927"/>
                  </a:lnTo>
                  <a:lnTo>
                    <a:pt x="538" y="927"/>
                  </a:lnTo>
                  <a:lnTo>
                    <a:pt x="543" y="933"/>
                  </a:lnTo>
                  <a:lnTo>
                    <a:pt x="543" y="933"/>
                  </a:lnTo>
                  <a:lnTo>
                    <a:pt x="522" y="947"/>
                  </a:lnTo>
                  <a:lnTo>
                    <a:pt x="522" y="947"/>
                  </a:lnTo>
                  <a:close/>
                  <a:moveTo>
                    <a:pt x="515" y="934"/>
                  </a:moveTo>
                  <a:lnTo>
                    <a:pt x="515" y="934"/>
                  </a:lnTo>
                  <a:lnTo>
                    <a:pt x="524" y="923"/>
                  </a:lnTo>
                  <a:lnTo>
                    <a:pt x="531" y="913"/>
                  </a:lnTo>
                  <a:lnTo>
                    <a:pt x="531" y="913"/>
                  </a:lnTo>
                  <a:lnTo>
                    <a:pt x="534" y="919"/>
                  </a:lnTo>
                  <a:lnTo>
                    <a:pt x="534" y="919"/>
                  </a:lnTo>
                  <a:lnTo>
                    <a:pt x="532" y="919"/>
                  </a:lnTo>
                  <a:lnTo>
                    <a:pt x="530" y="922"/>
                  </a:lnTo>
                  <a:lnTo>
                    <a:pt x="524" y="925"/>
                  </a:lnTo>
                  <a:lnTo>
                    <a:pt x="515" y="934"/>
                  </a:lnTo>
                  <a:lnTo>
                    <a:pt x="515" y="934"/>
                  </a:lnTo>
                  <a:close/>
                  <a:moveTo>
                    <a:pt x="513" y="911"/>
                  </a:moveTo>
                  <a:lnTo>
                    <a:pt x="513" y="911"/>
                  </a:lnTo>
                  <a:lnTo>
                    <a:pt x="524" y="898"/>
                  </a:lnTo>
                  <a:lnTo>
                    <a:pt x="524" y="898"/>
                  </a:lnTo>
                  <a:lnTo>
                    <a:pt x="525" y="901"/>
                  </a:lnTo>
                  <a:lnTo>
                    <a:pt x="525" y="901"/>
                  </a:lnTo>
                  <a:lnTo>
                    <a:pt x="513" y="911"/>
                  </a:lnTo>
                  <a:lnTo>
                    <a:pt x="513" y="911"/>
                  </a:lnTo>
                  <a:close/>
                  <a:moveTo>
                    <a:pt x="495" y="910"/>
                  </a:moveTo>
                  <a:lnTo>
                    <a:pt x="495" y="910"/>
                  </a:lnTo>
                  <a:lnTo>
                    <a:pt x="501" y="898"/>
                  </a:lnTo>
                  <a:lnTo>
                    <a:pt x="509" y="884"/>
                  </a:lnTo>
                  <a:lnTo>
                    <a:pt x="509" y="884"/>
                  </a:lnTo>
                  <a:lnTo>
                    <a:pt x="514" y="877"/>
                  </a:lnTo>
                  <a:lnTo>
                    <a:pt x="514" y="877"/>
                  </a:lnTo>
                  <a:lnTo>
                    <a:pt x="519" y="888"/>
                  </a:lnTo>
                  <a:lnTo>
                    <a:pt x="519" y="888"/>
                  </a:lnTo>
                  <a:lnTo>
                    <a:pt x="507" y="899"/>
                  </a:lnTo>
                  <a:lnTo>
                    <a:pt x="501" y="905"/>
                  </a:lnTo>
                  <a:lnTo>
                    <a:pt x="495" y="910"/>
                  </a:lnTo>
                  <a:lnTo>
                    <a:pt x="495" y="910"/>
                  </a:lnTo>
                  <a:close/>
                  <a:moveTo>
                    <a:pt x="483" y="890"/>
                  </a:moveTo>
                  <a:lnTo>
                    <a:pt x="483" y="890"/>
                  </a:lnTo>
                  <a:lnTo>
                    <a:pt x="488" y="881"/>
                  </a:lnTo>
                  <a:lnTo>
                    <a:pt x="494" y="872"/>
                  </a:lnTo>
                  <a:lnTo>
                    <a:pt x="506" y="857"/>
                  </a:lnTo>
                  <a:lnTo>
                    <a:pt x="506" y="857"/>
                  </a:lnTo>
                  <a:lnTo>
                    <a:pt x="509" y="864"/>
                  </a:lnTo>
                  <a:lnTo>
                    <a:pt x="509" y="864"/>
                  </a:lnTo>
                  <a:lnTo>
                    <a:pt x="496" y="877"/>
                  </a:lnTo>
                  <a:lnTo>
                    <a:pt x="490" y="884"/>
                  </a:lnTo>
                  <a:lnTo>
                    <a:pt x="483" y="890"/>
                  </a:lnTo>
                  <a:lnTo>
                    <a:pt x="483" y="890"/>
                  </a:lnTo>
                  <a:close/>
                  <a:moveTo>
                    <a:pt x="484" y="911"/>
                  </a:moveTo>
                  <a:lnTo>
                    <a:pt x="484" y="911"/>
                  </a:lnTo>
                  <a:lnTo>
                    <a:pt x="479" y="904"/>
                  </a:lnTo>
                  <a:lnTo>
                    <a:pt x="479" y="904"/>
                  </a:lnTo>
                  <a:lnTo>
                    <a:pt x="491" y="895"/>
                  </a:lnTo>
                  <a:lnTo>
                    <a:pt x="491" y="895"/>
                  </a:lnTo>
                  <a:lnTo>
                    <a:pt x="484" y="911"/>
                  </a:lnTo>
                  <a:lnTo>
                    <a:pt x="484" y="911"/>
                  </a:lnTo>
                  <a:close/>
                  <a:moveTo>
                    <a:pt x="490" y="927"/>
                  </a:moveTo>
                  <a:lnTo>
                    <a:pt x="490" y="927"/>
                  </a:lnTo>
                  <a:lnTo>
                    <a:pt x="489" y="924"/>
                  </a:lnTo>
                  <a:lnTo>
                    <a:pt x="489" y="924"/>
                  </a:lnTo>
                  <a:lnTo>
                    <a:pt x="492" y="922"/>
                  </a:lnTo>
                  <a:lnTo>
                    <a:pt x="492" y="922"/>
                  </a:lnTo>
                  <a:lnTo>
                    <a:pt x="490" y="927"/>
                  </a:lnTo>
                  <a:lnTo>
                    <a:pt x="490" y="927"/>
                  </a:lnTo>
                  <a:close/>
                  <a:moveTo>
                    <a:pt x="494" y="936"/>
                  </a:moveTo>
                  <a:lnTo>
                    <a:pt x="494" y="936"/>
                  </a:lnTo>
                  <a:lnTo>
                    <a:pt x="502" y="931"/>
                  </a:lnTo>
                  <a:lnTo>
                    <a:pt x="510" y="925"/>
                  </a:lnTo>
                  <a:lnTo>
                    <a:pt x="510" y="925"/>
                  </a:lnTo>
                  <a:lnTo>
                    <a:pt x="496" y="943"/>
                  </a:lnTo>
                  <a:lnTo>
                    <a:pt x="496" y="943"/>
                  </a:lnTo>
                  <a:lnTo>
                    <a:pt x="494" y="936"/>
                  </a:lnTo>
                  <a:lnTo>
                    <a:pt x="494" y="936"/>
                  </a:lnTo>
                  <a:close/>
                  <a:moveTo>
                    <a:pt x="500" y="958"/>
                  </a:moveTo>
                  <a:lnTo>
                    <a:pt x="500" y="958"/>
                  </a:lnTo>
                  <a:lnTo>
                    <a:pt x="506" y="954"/>
                  </a:lnTo>
                  <a:lnTo>
                    <a:pt x="506" y="954"/>
                  </a:lnTo>
                  <a:lnTo>
                    <a:pt x="501" y="960"/>
                  </a:lnTo>
                  <a:lnTo>
                    <a:pt x="501" y="960"/>
                  </a:lnTo>
                  <a:lnTo>
                    <a:pt x="500" y="958"/>
                  </a:lnTo>
                  <a:lnTo>
                    <a:pt x="500" y="958"/>
                  </a:lnTo>
                  <a:close/>
                  <a:moveTo>
                    <a:pt x="504" y="969"/>
                  </a:moveTo>
                  <a:lnTo>
                    <a:pt x="504" y="969"/>
                  </a:lnTo>
                  <a:lnTo>
                    <a:pt x="509" y="968"/>
                  </a:lnTo>
                  <a:lnTo>
                    <a:pt x="514" y="964"/>
                  </a:lnTo>
                  <a:lnTo>
                    <a:pt x="514" y="964"/>
                  </a:lnTo>
                  <a:lnTo>
                    <a:pt x="510" y="971"/>
                  </a:lnTo>
                  <a:lnTo>
                    <a:pt x="507" y="977"/>
                  </a:lnTo>
                  <a:lnTo>
                    <a:pt x="507" y="977"/>
                  </a:lnTo>
                  <a:lnTo>
                    <a:pt x="504" y="969"/>
                  </a:lnTo>
                  <a:lnTo>
                    <a:pt x="504" y="969"/>
                  </a:lnTo>
                  <a:close/>
                  <a:moveTo>
                    <a:pt x="514" y="990"/>
                  </a:moveTo>
                  <a:lnTo>
                    <a:pt x="514" y="990"/>
                  </a:lnTo>
                  <a:lnTo>
                    <a:pt x="510" y="986"/>
                  </a:lnTo>
                  <a:lnTo>
                    <a:pt x="510" y="986"/>
                  </a:lnTo>
                  <a:lnTo>
                    <a:pt x="516" y="983"/>
                  </a:lnTo>
                  <a:lnTo>
                    <a:pt x="521" y="981"/>
                  </a:lnTo>
                  <a:lnTo>
                    <a:pt x="521" y="981"/>
                  </a:lnTo>
                  <a:lnTo>
                    <a:pt x="514" y="990"/>
                  </a:lnTo>
                  <a:lnTo>
                    <a:pt x="514" y="990"/>
                  </a:lnTo>
                  <a:close/>
                  <a:moveTo>
                    <a:pt x="524" y="1004"/>
                  </a:moveTo>
                  <a:lnTo>
                    <a:pt x="524" y="1004"/>
                  </a:lnTo>
                  <a:lnTo>
                    <a:pt x="519" y="999"/>
                  </a:lnTo>
                  <a:lnTo>
                    <a:pt x="519" y="999"/>
                  </a:lnTo>
                  <a:lnTo>
                    <a:pt x="528" y="994"/>
                  </a:lnTo>
                  <a:lnTo>
                    <a:pt x="528" y="994"/>
                  </a:lnTo>
                  <a:lnTo>
                    <a:pt x="524" y="1004"/>
                  </a:lnTo>
                  <a:lnTo>
                    <a:pt x="524" y="1004"/>
                  </a:lnTo>
                  <a:close/>
                  <a:moveTo>
                    <a:pt x="538" y="1012"/>
                  </a:moveTo>
                  <a:lnTo>
                    <a:pt x="538" y="1012"/>
                  </a:lnTo>
                  <a:lnTo>
                    <a:pt x="533" y="1010"/>
                  </a:lnTo>
                  <a:lnTo>
                    <a:pt x="533" y="1010"/>
                  </a:lnTo>
                  <a:lnTo>
                    <a:pt x="542" y="1007"/>
                  </a:lnTo>
                  <a:lnTo>
                    <a:pt x="542" y="1007"/>
                  </a:lnTo>
                  <a:lnTo>
                    <a:pt x="539" y="1010"/>
                  </a:lnTo>
                  <a:lnTo>
                    <a:pt x="538" y="1012"/>
                  </a:lnTo>
                  <a:lnTo>
                    <a:pt x="538" y="1012"/>
                  </a:lnTo>
                  <a:close/>
                  <a:moveTo>
                    <a:pt x="561" y="1019"/>
                  </a:moveTo>
                  <a:lnTo>
                    <a:pt x="561" y="1019"/>
                  </a:lnTo>
                  <a:lnTo>
                    <a:pt x="551" y="1017"/>
                  </a:lnTo>
                  <a:lnTo>
                    <a:pt x="551" y="1017"/>
                  </a:lnTo>
                  <a:lnTo>
                    <a:pt x="559" y="1015"/>
                  </a:lnTo>
                  <a:lnTo>
                    <a:pt x="567" y="1012"/>
                  </a:lnTo>
                  <a:lnTo>
                    <a:pt x="567" y="1012"/>
                  </a:lnTo>
                  <a:lnTo>
                    <a:pt x="561" y="1019"/>
                  </a:lnTo>
                  <a:lnTo>
                    <a:pt x="561" y="1019"/>
                  </a:lnTo>
                  <a:close/>
                  <a:moveTo>
                    <a:pt x="593" y="1022"/>
                  </a:moveTo>
                  <a:lnTo>
                    <a:pt x="593" y="1022"/>
                  </a:lnTo>
                  <a:lnTo>
                    <a:pt x="579" y="1021"/>
                  </a:lnTo>
                  <a:lnTo>
                    <a:pt x="579" y="1021"/>
                  </a:lnTo>
                  <a:lnTo>
                    <a:pt x="596" y="1011"/>
                  </a:lnTo>
                  <a:lnTo>
                    <a:pt x="596" y="1011"/>
                  </a:lnTo>
                  <a:lnTo>
                    <a:pt x="593" y="1016"/>
                  </a:lnTo>
                  <a:lnTo>
                    <a:pt x="593" y="1022"/>
                  </a:lnTo>
                  <a:lnTo>
                    <a:pt x="593" y="1022"/>
                  </a:lnTo>
                  <a:close/>
                  <a:moveTo>
                    <a:pt x="584" y="1007"/>
                  </a:moveTo>
                  <a:lnTo>
                    <a:pt x="584" y="1007"/>
                  </a:lnTo>
                  <a:lnTo>
                    <a:pt x="593" y="998"/>
                  </a:lnTo>
                  <a:lnTo>
                    <a:pt x="604" y="988"/>
                  </a:lnTo>
                  <a:lnTo>
                    <a:pt x="604" y="988"/>
                  </a:lnTo>
                  <a:lnTo>
                    <a:pt x="615" y="981"/>
                  </a:lnTo>
                  <a:lnTo>
                    <a:pt x="615" y="981"/>
                  </a:lnTo>
                  <a:lnTo>
                    <a:pt x="620" y="982"/>
                  </a:lnTo>
                  <a:lnTo>
                    <a:pt x="620" y="982"/>
                  </a:lnTo>
                  <a:lnTo>
                    <a:pt x="602" y="995"/>
                  </a:lnTo>
                  <a:lnTo>
                    <a:pt x="584" y="1007"/>
                  </a:lnTo>
                  <a:lnTo>
                    <a:pt x="584" y="1007"/>
                  </a:lnTo>
                  <a:close/>
                  <a:moveTo>
                    <a:pt x="609" y="1022"/>
                  </a:moveTo>
                  <a:lnTo>
                    <a:pt x="609" y="1022"/>
                  </a:lnTo>
                  <a:lnTo>
                    <a:pt x="613" y="1019"/>
                  </a:lnTo>
                  <a:lnTo>
                    <a:pt x="613" y="1019"/>
                  </a:lnTo>
                  <a:lnTo>
                    <a:pt x="613" y="1022"/>
                  </a:lnTo>
                  <a:lnTo>
                    <a:pt x="613" y="1022"/>
                  </a:lnTo>
                  <a:lnTo>
                    <a:pt x="609" y="1022"/>
                  </a:lnTo>
                  <a:lnTo>
                    <a:pt x="609" y="1022"/>
                  </a:lnTo>
                  <a:close/>
                  <a:moveTo>
                    <a:pt x="607" y="1012"/>
                  </a:moveTo>
                  <a:lnTo>
                    <a:pt x="607" y="1012"/>
                  </a:lnTo>
                  <a:lnTo>
                    <a:pt x="612" y="1006"/>
                  </a:lnTo>
                  <a:lnTo>
                    <a:pt x="616" y="1000"/>
                  </a:lnTo>
                  <a:lnTo>
                    <a:pt x="628" y="988"/>
                  </a:lnTo>
                  <a:lnTo>
                    <a:pt x="628" y="988"/>
                  </a:lnTo>
                  <a:lnTo>
                    <a:pt x="633" y="984"/>
                  </a:lnTo>
                  <a:lnTo>
                    <a:pt x="633" y="984"/>
                  </a:lnTo>
                  <a:lnTo>
                    <a:pt x="646" y="986"/>
                  </a:lnTo>
                  <a:lnTo>
                    <a:pt x="646" y="986"/>
                  </a:lnTo>
                  <a:lnTo>
                    <a:pt x="633" y="995"/>
                  </a:lnTo>
                  <a:lnTo>
                    <a:pt x="633" y="995"/>
                  </a:lnTo>
                  <a:lnTo>
                    <a:pt x="620" y="1005"/>
                  </a:lnTo>
                  <a:lnTo>
                    <a:pt x="613" y="1009"/>
                  </a:lnTo>
                  <a:lnTo>
                    <a:pt x="607" y="1012"/>
                  </a:lnTo>
                  <a:lnTo>
                    <a:pt x="607" y="1012"/>
                  </a:lnTo>
                  <a:close/>
                  <a:moveTo>
                    <a:pt x="638" y="1019"/>
                  </a:moveTo>
                  <a:lnTo>
                    <a:pt x="638" y="1019"/>
                  </a:lnTo>
                  <a:lnTo>
                    <a:pt x="631" y="1021"/>
                  </a:lnTo>
                  <a:lnTo>
                    <a:pt x="631" y="1021"/>
                  </a:lnTo>
                  <a:lnTo>
                    <a:pt x="639" y="1016"/>
                  </a:lnTo>
                  <a:lnTo>
                    <a:pt x="639" y="1016"/>
                  </a:lnTo>
                  <a:lnTo>
                    <a:pt x="638" y="1019"/>
                  </a:lnTo>
                  <a:lnTo>
                    <a:pt x="638" y="1019"/>
                  </a:lnTo>
                  <a:close/>
                  <a:moveTo>
                    <a:pt x="634" y="1007"/>
                  </a:moveTo>
                  <a:lnTo>
                    <a:pt x="634" y="1007"/>
                  </a:lnTo>
                  <a:lnTo>
                    <a:pt x="639" y="1004"/>
                  </a:lnTo>
                  <a:lnTo>
                    <a:pt x="639" y="1004"/>
                  </a:lnTo>
                  <a:lnTo>
                    <a:pt x="652" y="993"/>
                  </a:lnTo>
                  <a:lnTo>
                    <a:pt x="652" y="993"/>
                  </a:lnTo>
                  <a:lnTo>
                    <a:pt x="648" y="999"/>
                  </a:lnTo>
                  <a:lnTo>
                    <a:pt x="648" y="999"/>
                  </a:lnTo>
                  <a:lnTo>
                    <a:pt x="634" y="1007"/>
                  </a:lnTo>
                  <a:lnTo>
                    <a:pt x="634" y="1007"/>
                  </a:lnTo>
                  <a:close/>
                  <a:moveTo>
                    <a:pt x="666" y="1017"/>
                  </a:moveTo>
                  <a:lnTo>
                    <a:pt x="666" y="1017"/>
                  </a:lnTo>
                  <a:lnTo>
                    <a:pt x="671" y="1013"/>
                  </a:lnTo>
                  <a:lnTo>
                    <a:pt x="671" y="1013"/>
                  </a:lnTo>
                  <a:lnTo>
                    <a:pt x="672" y="1016"/>
                  </a:lnTo>
                  <a:lnTo>
                    <a:pt x="672" y="1016"/>
                  </a:lnTo>
                  <a:lnTo>
                    <a:pt x="666" y="1017"/>
                  </a:lnTo>
                  <a:lnTo>
                    <a:pt x="666" y="1017"/>
                  </a:lnTo>
                  <a:close/>
                  <a:moveTo>
                    <a:pt x="650" y="1012"/>
                  </a:moveTo>
                  <a:lnTo>
                    <a:pt x="650" y="1012"/>
                  </a:lnTo>
                  <a:lnTo>
                    <a:pt x="654" y="1006"/>
                  </a:lnTo>
                  <a:lnTo>
                    <a:pt x="654" y="1006"/>
                  </a:lnTo>
                  <a:lnTo>
                    <a:pt x="666" y="996"/>
                  </a:lnTo>
                  <a:lnTo>
                    <a:pt x="678" y="987"/>
                  </a:lnTo>
                  <a:lnTo>
                    <a:pt x="678" y="987"/>
                  </a:lnTo>
                  <a:lnTo>
                    <a:pt x="693" y="987"/>
                  </a:lnTo>
                  <a:lnTo>
                    <a:pt x="693" y="987"/>
                  </a:lnTo>
                  <a:lnTo>
                    <a:pt x="686" y="993"/>
                  </a:lnTo>
                  <a:lnTo>
                    <a:pt x="686" y="993"/>
                  </a:lnTo>
                  <a:lnTo>
                    <a:pt x="669" y="1004"/>
                  </a:lnTo>
                  <a:lnTo>
                    <a:pt x="660" y="1009"/>
                  </a:lnTo>
                  <a:lnTo>
                    <a:pt x="650" y="1012"/>
                  </a:lnTo>
                  <a:lnTo>
                    <a:pt x="650" y="1012"/>
                  </a:lnTo>
                  <a:close/>
                  <a:moveTo>
                    <a:pt x="693" y="1000"/>
                  </a:moveTo>
                  <a:lnTo>
                    <a:pt x="693" y="1000"/>
                  </a:lnTo>
                  <a:lnTo>
                    <a:pt x="709" y="987"/>
                  </a:lnTo>
                  <a:lnTo>
                    <a:pt x="709" y="987"/>
                  </a:lnTo>
                  <a:lnTo>
                    <a:pt x="727" y="986"/>
                  </a:lnTo>
                  <a:lnTo>
                    <a:pt x="727" y="986"/>
                  </a:lnTo>
                  <a:lnTo>
                    <a:pt x="708" y="996"/>
                  </a:lnTo>
                  <a:lnTo>
                    <a:pt x="687" y="1005"/>
                  </a:lnTo>
                  <a:lnTo>
                    <a:pt x="687" y="1005"/>
                  </a:lnTo>
                  <a:lnTo>
                    <a:pt x="693" y="1000"/>
                  </a:lnTo>
                  <a:lnTo>
                    <a:pt x="693" y="1000"/>
                  </a:lnTo>
                  <a:close/>
                  <a:moveTo>
                    <a:pt x="701" y="1013"/>
                  </a:moveTo>
                  <a:lnTo>
                    <a:pt x="701" y="1013"/>
                  </a:lnTo>
                  <a:lnTo>
                    <a:pt x="690" y="1015"/>
                  </a:lnTo>
                  <a:lnTo>
                    <a:pt x="690" y="1015"/>
                  </a:lnTo>
                  <a:lnTo>
                    <a:pt x="703" y="1010"/>
                  </a:lnTo>
                  <a:lnTo>
                    <a:pt x="703" y="1010"/>
                  </a:lnTo>
                  <a:lnTo>
                    <a:pt x="701" y="1013"/>
                  </a:lnTo>
                  <a:lnTo>
                    <a:pt x="701" y="1013"/>
                  </a:lnTo>
                  <a:close/>
                  <a:moveTo>
                    <a:pt x="737" y="992"/>
                  </a:moveTo>
                  <a:lnTo>
                    <a:pt x="737" y="992"/>
                  </a:lnTo>
                  <a:lnTo>
                    <a:pt x="746" y="986"/>
                  </a:lnTo>
                  <a:lnTo>
                    <a:pt x="746" y="986"/>
                  </a:lnTo>
                  <a:lnTo>
                    <a:pt x="767" y="984"/>
                  </a:lnTo>
                  <a:lnTo>
                    <a:pt x="767" y="984"/>
                  </a:lnTo>
                  <a:lnTo>
                    <a:pt x="764" y="987"/>
                  </a:lnTo>
                  <a:lnTo>
                    <a:pt x="764" y="987"/>
                  </a:lnTo>
                  <a:lnTo>
                    <a:pt x="751" y="994"/>
                  </a:lnTo>
                  <a:lnTo>
                    <a:pt x="739" y="1000"/>
                  </a:lnTo>
                  <a:lnTo>
                    <a:pt x="727" y="1005"/>
                  </a:lnTo>
                  <a:lnTo>
                    <a:pt x="715" y="1010"/>
                  </a:lnTo>
                  <a:lnTo>
                    <a:pt x="715" y="1010"/>
                  </a:lnTo>
                  <a:lnTo>
                    <a:pt x="726" y="1000"/>
                  </a:lnTo>
                  <a:lnTo>
                    <a:pt x="737" y="992"/>
                  </a:lnTo>
                  <a:lnTo>
                    <a:pt x="737" y="992"/>
                  </a:lnTo>
                  <a:close/>
                  <a:moveTo>
                    <a:pt x="752" y="1009"/>
                  </a:moveTo>
                  <a:lnTo>
                    <a:pt x="752" y="1009"/>
                  </a:lnTo>
                  <a:lnTo>
                    <a:pt x="761" y="1001"/>
                  </a:lnTo>
                  <a:lnTo>
                    <a:pt x="769" y="994"/>
                  </a:lnTo>
                  <a:lnTo>
                    <a:pt x="769" y="994"/>
                  </a:lnTo>
                  <a:lnTo>
                    <a:pt x="785" y="983"/>
                  </a:lnTo>
                  <a:lnTo>
                    <a:pt x="785" y="983"/>
                  </a:lnTo>
                  <a:lnTo>
                    <a:pt x="795" y="983"/>
                  </a:lnTo>
                  <a:lnTo>
                    <a:pt x="795" y="983"/>
                  </a:lnTo>
                  <a:lnTo>
                    <a:pt x="786" y="990"/>
                  </a:lnTo>
                  <a:lnTo>
                    <a:pt x="778" y="999"/>
                  </a:lnTo>
                  <a:lnTo>
                    <a:pt x="778" y="999"/>
                  </a:lnTo>
                  <a:lnTo>
                    <a:pt x="766" y="1005"/>
                  </a:lnTo>
                  <a:lnTo>
                    <a:pt x="752" y="1009"/>
                  </a:lnTo>
                  <a:lnTo>
                    <a:pt x="752" y="1009"/>
                  </a:lnTo>
                  <a:close/>
                  <a:moveTo>
                    <a:pt x="793" y="1012"/>
                  </a:moveTo>
                  <a:lnTo>
                    <a:pt x="793" y="1012"/>
                  </a:lnTo>
                  <a:lnTo>
                    <a:pt x="784" y="1012"/>
                  </a:lnTo>
                  <a:lnTo>
                    <a:pt x="784" y="1012"/>
                  </a:lnTo>
                  <a:lnTo>
                    <a:pt x="798" y="1006"/>
                  </a:lnTo>
                  <a:lnTo>
                    <a:pt x="798" y="1006"/>
                  </a:lnTo>
                  <a:lnTo>
                    <a:pt x="793" y="1012"/>
                  </a:lnTo>
                  <a:lnTo>
                    <a:pt x="793" y="1012"/>
                  </a:lnTo>
                  <a:close/>
                  <a:moveTo>
                    <a:pt x="807" y="1011"/>
                  </a:moveTo>
                  <a:lnTo>
                    <a:pt x="807" y="1011"/>
                  </a:lnTo>
                  <a:lnTo>
                    <a:pt x="813" y="1005"/>
                  </a:lnTo>
                  <a:lnTo>
                    <a:pt x="819" y="999"/>
                  </a:lnTo>
                  <a:lnTo>
                    <a:pt x="833" y="988"/>
                  </a:lnTo>
                  <a:lnTo>
                    <a:pt x="833" y="988"/>
                  </a:lnTo>
                  <a:lnTo>
                    <a:pt x="837" y="984"/>
                  </a:lnTo>
                  <a:lnTo>
                    <a:pt x="837" y="984"/>
                  </a:lnTo>
                  <a:lnTo>
                    <a:pt x="857" y="987"/>
                  </a:lnTo>
                  <a:lnTo>
                    <a:pt x="857" y="987"/>
                  </a:lnTo>
                  <a:lnTo>
                    <a:pt x="841" y="996"/>
                  </a:lnTo>
                  <a:lnTo>
                    <a:pt x="841" y="996"/>
                  </a:lnTo>
                  <a:lnTo>
                    <a:pt x="825" y="1005"/>
                  </a:lnTo>
                  <a:lnTo>
                    <a:pt x="816" y="1009"/>
                  </a:lnTo>
                  <a:lnTo>
                    <a:pt x="807" y="1011"/>
                  </a:lnTo>
                  <a:lnTo>
                    <a:pt x="807" y="1011"/>
                  </a:lnTo>
                  <a:close/>
                  <a:moveTo>
                    <a:pt x="803" y="993"/>
                  </a:moveTo>
                  <a:lnTo>
                    <a:pt x="803" y="993"/>
                  </a:lnTo>
                  <a:lnTo>
                    <a:pt x="813" y="983"/>
                  </a:lnTo>
                  <a:lnTo>
                    <a:pt x="813" y="983"/>
                  </a:lnTo>
                  <a:lnTo>
                    <a:pt x="819" y="984"/>
                  </a:lnTo>
                  <a:lnTo>
                    <a:pt x="819" y="984"/>
                  </a:lnTo>
                  <a:lnTo>
                    <a:pt x="803" y="993"/>
                  </a:lnTo>
                  <a:lnTo>
                    <a:pt x="803" y="993"/>
                  </a:lnTo>
                  <a:close/>
                  <a:moveTo>
                    <a:pt x="846" y="1005"/>
                  </a:moveTo>
                  <a:lnTo>
                    <a:pt x="846" y="1005"/>
                  </a:lnTo>
                  <a:lnTo>
                    <a:pt x="861" y="998"/>
                  </a:lnTo>
                  <a:lnTo>
                    <a:pt x="868" y="993"/>
                  </a:lnTo>
                  <a:lnTo>
                    <a:pt x="873" y="987"/>
                  </a:lnTo>
                  <a:lnTo>
                    <a:pt x="873" y="987"/>
                  </a:lnTo>
                  <a:lnTo>
                    <a:pt x="886" y="988"/>
                  </a:lnTo>
                  <a:lnTo>
                    <a:pt x="886" y="988"/>
                  </a:lnTo>
                  <a:lnTo>
                    <a:pt x="885" y="988"/>
                  </a:lnTo>
                  <a:lnTo>
                    <a:pt x="885" y="988"/>
                  </a:lnTo>
                  <a:lnTo>
                    <a:pt x="875" y="995"/>
                  </a:lnTo>
                  <a:lnTo>
                    <a:pt x="863" y="1001"/>
                  </a:lnTo>
                  <a:lnTo>
                    <a:pt x="851" y="1007"/>
                  </a:lnTo>
                  <a:lnTo>
                    <a:pt x="839" y="1011"/>
                  </a:lnTo>
                  <a:lnTo>
                    <a:pt x="839" y="1011"/>
                  </a:lnTo>
                  <a:lnTo>
                    <a:pt x="846" y="1005"/>
                  </a:lnTo>
                  <a:lnTo>
                    <a:pt x="846" y="1005"/>
                  </a:lnTo>
                  <a:close/>
                  <a:moveTo>
                    <a:pt x="862" y="1017"/>
                  </a:moveTo>
                  <a:lnTo>
                    <a:pt x="862" y="1017"/>
                  </a:lnTo>
                  <a:lnTo>
                    <a:pt x="853" y="1017"/>
                  </a:lnTo>
                  <a:lnTo>
                    <a:pt x="853" y="1017"/>
                  </a:lnTo>
                  <a:lnTo>
                    <a:pt x="863" y="1012"/>
                  </a:lnTo>
                  <a:lnTo>
                    <a:pt x="863" y="1012"/>
                  </a:lnTo>
                  <a:lnTo>
                    <a:pt x="862" y="1017"/>
                  </a:lnTo>
                  <a:lnTo>
                    <a:pt x="862" y="1017"/>
                  </a:lnTo>
                  <a:close/>
                  <a:moveTo>
                    <a:pt x="874" y="1013"/>
                  </a:moveTo>
                  <a:lnTo>
                    <a:pt x="874" y="1013"/>
                  </a:lnTo>
                  <a:lnTo>
                    <a:pt x="878" y="1010"/>
                  </a:lnTo>
                  <a:lnTo>
                    <a:pt x="881" y="1005"/>
                  </a:lnTo>
                  <a:lnTo>
                    <a:pt x="891" y="996"/>
                  </a:lnTo>
                  <a:lnTo>
                    <a:pt x="891" y="996"/>
                  </a:lnTo>
                  <a:lnTo>
                    <a:pt x="896" y="993"/>
                  </a:lnTo>
                  <a:lnTo>
                    <a:pt x="900" y="989"/>
                  </a:lnTo>
                  <a:lnTo>
                    <a:pt x="900" y="989"/>
                  </a:lnTo>
                  <a:lnTo>
                    <a:pt x="917" y="990"/>
                  </a:lnTo>
                  <a:lnTo>
                    <a:pt x="917" y="990"/>
                  </a:lnTo>
                  <a:lnTo>
                    <a:pt x="896" y="1002"/>
                  </a:lnTo>
                  <a:lnTo>
                    <a:pt x="874" y="1013"/>
                  </a:lnTo>
                  <a:lnTo>
                    <a:pt x="874" y="1013"/>
                  </a:lnTo>
                  <a:close/>
                  <a:moveTo>
                    <a:pt x="912" y="1007"/>
                  </a:moveTo>
                  <a:lnTo>
                    <a:pt x="912" y="1007"/>
                  </a:lnTo>
                  <a:lnTo>
                    <a:pt x="922" y="1000"/>
                  </a:lnTo>
                  <a:lnTo>
                    <a:pt x="927" y="996"/>
                  </a:lnTo>
                  <a:lnTo>
                    <a:pt x="928" y="994"/>
                  </a:lnTo>
                  <a:lnTo>
                    <a:pt x="928" y="992"/>
                  </a:lnTo>
                  <a:lnTo>
                    <a:pt x="928" y="992"/>
                  </a:lnTo>
                  <a:lnTo>
                    <a:pt x="944" y="993"/>
                  </a:lnTo>
                  <a:lnTo>
                    <a:pt x="944" y="993"/>
                  </a:lnTo>
                  <a:lnTo>
                    <a:pt x="903" y="1013"/>
                  </a:lnTo>
                  <a:lnTo>
                    <a:pt x="903" y="1013"/>
                  </a:lnTo>
                  <a:lnTo>
                    <a:pt x="912" y="1007"/>
                  </a:lnTo>
                  <a:lnTo>
                    <a:pt x="912" y="1007"/>
                  </a:lnTo>
                  <a:close/>
                  <a:moveTo>
                    <a:pt x="963" y="994"/>
                  </a:moveTo>
                  <a:lnTo>
                    <a:pt x="963" y="994"/>
                  </a:lnTo>
                  <a:lnTo>
                    <a:pt x="971" y="995"/>
                  </a:lnTo>
                  <a:lnTo>
                    <a:pt x="971" y="995"/>
                  </a:lnTo>
                  <a:lnTo>
                    <a:pt x="967" y="999"/>
                  </a:lnTo>
                  <a:lnTo>
                    <a:pt x="967" y="999"/>
                  </a:lnTo>
                  <a:lnTo>
                    <a:pt x="950" y="1006"/>
                  </a:lnTo>
                  <a:lnTo>
                    <a:pt x="933" y="1012"/>
                  </a:lnTo>
                  <a:lnTo>
                    <a:pt x="933" y="1012"/>
                  </a:lnTo>
                  <a:lnTo>
                    <a:pt x="940" y="1007"/>
                  </a:lnTo>
                  <a:lnTo>
                    <a:pt x="947" y="1004"/>
                  </a:lnTo>
                  <a:lnTo>
                    <a:pt x="956" y="999"/>
                  </a:lnTo>
                  <a:lnTo>
                    <a:pt x="963" y="994"/>
                  </a:lnTo>
                  <a:lnTo>
                    <a:pt x="963" y="994"/>
                  </a:lnTo>
                  <a:close/>
                  <a:moveTo>
                    <a:pt x="908" y="1022"/>
                  </a:moveTo>
                  <a:lnTo>
                    <a:pt x="908" y="1022"/>
                  </a:lnTo>
                  <a:lnTo>
                    <a:pt x="911" y="1019"/>
                  </a:lnTo>
                  <a:lnTo>
                    <a:pt x="911" y="1019"/>
                  </a:lnTo>
                  <a:lnTo>
                    <a:pt x="912" y="1022"/>
                  </a:lnTo>
                  <a:lnTo>
                    <a:pt x="912" y="1022"/>
                  </a:lnTo>
                  <a:lnTo>
                    <a:pt x="908" y="1022"/>
                  </a:lnTo>
                  <a:lnTo>
                    <a:pt x="908" y="1022"/>
                  </a:lnTo>
                  <a:close/>
                  <a:moveTo>
                    <a:pt x="939" y="1025"/>
                  </a:moveTo>
                  <a:lnTo>
                    <a:pt x="939" y="1025"/>
                  </a:lnTo>
                  <a:lnTo>
                    <a:pt x="926" y="1024"/>
                  </a:lnTo>
                  <a:lnTo>
                    <a:pt x="926" y="1024"/>
                  </a:lnTo>
                  <a:lnTo>
                    <a:pt x="935" y="1022"/>
                  </a:lnTo>
                  <a:lnTo>
                    <a:pt x="945" y="1018"/>
                  </a:lnTo>
                  <a:lnTo>
                    <a:pt x="945" y="1018"/>
                  </a:lnTo>
                  <a:lnTo>
                    <a:pt x="939" y="1025"/>
                  </a:lnTo>
                  <a:lnTo>
                    <a:pt x="939" y="1025"/>
                  </a:lnTo>
                  <a:close/>
                  <a:moveTo>
                    <a:pt x="967" y="1028"/>
                  </a:moveTo>
                  <a:lnTo>
                    <a:pt x="967" y="1028"/>
                  </a:lnTo>
                  <a:lnTo>
                    <a:pt x="963" y="1028"/>
                  </a:lnTo>
                  <a:lnTo>
                    <a:pt x="963" y="1028"/>
                  </a:lnTo>
                  <a:lnTo>
                    <a:pt x="969" y="1025"/>
                  </a:lnTo>
                  <a:lnTo>
                    <a:pt x="969" y="1025"/>
                  </a:lnTo>
                  <a:lnTo>
                    <a:pt x="967" y="1028"/>
                  </a:lnTo>
                  <a:lnTo>
                    <a:pt x="967" y="1028"/>
                  </a:lnTo>
                  <a:close/>
                  <a:moveTo>
                    <a:pt x="958" y="1019"/>
                  </a:moveTo>
                  <a:lnTo>
                    <a:pt x="958" y="1019"/>
                  </a:lnTo>
                  <a:lnTo>
                    <a:pt x="973" y="1006"/>
                  </a:lnTo>
                  <a:lnTo>
                    <a:pt x="973" y="1006"/>
                  </a:lnTo>
                  <a:lnTo>
                    <a:pt x="980" y="1002"/>
                  </a:lnTo>
                  <a:lnTo>
                    <a:pt x="986" y="996"/>
                  </a:lnTo>
                  <a:lnTo>
                    <a:pt x="986" y="996"/>
                  </a:lnTo>
                  <a:lnTo>
                    <a:pt x="999" y="998"/>
                  </a:lnTo>
                  <a:lnTo>
                    <a:pt x="999" y="998"/>
                  </a:lnTo>
                  <a:lnTo>
                    <a:pt x="979" y="1010"/>
                  </a:lnTo>
                  <a:lnTo>
                    <a:pt x="958" y="1019"/>
                  </a:lnTo>
                  <a:lnTo>
                    <a:pt x="958" y="1019"/>
                  </a:lnTo>
                  <a:close/>
                  <a:moveTo>
                    <a:pt x="988" y="1030"/>
                  </a:moveTo>
                  <a:lnTo>
                    <a:pt x="988" y="1030"/>
                  </a:lnTo>
                  <a:lnTo>
                    <a:pt x="985" y="1030"/>
                  </a:lnTo>
                  <a:lnTo>
                    <a:pt x="985" y="1030"/>
                  </a:lnTo>
                  <a:lnTo>
                    <a:pt x="991" y="1028"/>
                  </a:lnTo>
                  <a:lnTo>
                    <a:pt x="991" y="1028"/>
                  </a:lnTo>
                  <a:lnTo>
                    <a:pt x="988" y="1030"/>
                  </a:lnTo>
                  <a:lnTo>
                    <a:pt x="988" y="1030"/>
                  </a:lnTo>
                  <a:close/>
                  <a:moveTo>
                    <a:pt x="991" y="1017"/>
                  </a:moveTo>
                  <a:lnTo>
                    <a:pt x="991" y="1017"/>
                  </a:lnTo>
                  <a:lnTo>
                    <a:pt x="999" y="1011"/>
                  </a:lnTo>
                  <a:lnTo>
                    <a:pt x="1008" y="1005"/>
                  </a:lnTo>
                  <a:lnTo>
                    <a:pt x="1008" y="1005"/>
                  </a:lnTo>
                  <a:lnTo>
                    <a:pt x="1012" y="1001"/>
                  </a:lnTo>
                  <a:lnTo>
                    <a:pt x="1012" y="1001"/>
                  </a:lnTo>
                  <a:lnTo>
                    <a:pt x="1015" y="1000"/>
                  </a:lnTo>
                  <a:lnTo>
                    <a:pt x="1015" y="1000"/>
                  </a:lnTo>
                  <a:lnTo>
                    <a:pt x="1022" y="1000"/>
                  </a:lnTo>
                  <a:lnTo>
                    <a:pt x="1022" y="1000"/>
                  </a:lnTo>
                  <a:lnTo>
                    <a:pt x="1014" y="1006"/>
                  </a:lnTo>
                  <a:lnTo>
                    <a:pt x="1014" y="1006"/>
                  </a:lnTo>
                  <a:lnTo>
                    <a:pt x="1003" y="1012"/>
                  </a:lnTo>
                  <a:lnTo>
                    <a:pt x="991" y="1017"/>
                  </a:lnTo>
                  <a:lnTo>
                    <a:pt x="991" y="1017"/>
                  </a:lnTo>
                  <a:close/>
                  <a:moveTo>
                    <a:pt x="1020" y="1015"/>
                  </a:moveTo>
                  <a:lnTo>
                    <a:pt x="1020" y="1015"/>
                  </a:lnTo>
                  <a:lnTo>
                    <a:pt x="1028" y="1009"/>
                  </a:lnTo>
                  <a:lnTo>
                    <a:pt x="1038" y="1002"/>
                  </a:lnTo>
                  <a:lnTo>
                    <a:pt x="1038" y="1002"/>
                  </a:lnTo>
                  <a:lnTo>
                    <a:pt x="1050" y="1004"/>
                  </a:lnTo>
                  <a:lnTo>
                    <a:pt x="1050" y="1004"/>
                  </a:lnTo>
                  <a:lnTo>
                    <a:pt x="1028" y="1015"/>
                  </a:lnTo>
                  <a:lnTo>
                    <a:pt x="1008" y="1024"/>
                  </a:lnTo>
                  <a:lnTo>
                    <a:pt x="1008" y="1024"/>
                  </a:lnTo>
                  <a:lnTo>
                    <a:pt x="1020" y="1015"/>
                  </a:lnTo>
                  <a:lnTo>
                    <a:pt x="1020" y="1015"/>
                  </a:lnTo>
                  <a:close/>
                  <a:moveTo>
                    <a:pt x="1016" y="1034"/>
                  </a:moveTo>
                  <a:lnTo>
                    <a:pt x="1016" y="1034"/>
                  </a:lnTo>
                  <a:lnTo>
                    <a:pt x="1012" y="1033"/>
                  </a:lnTo>
                  <a:lnTo>
                    <a:pt x="1012" y="1033"/>
                  </a:lnTo>
                  <a:lnTo>
                    <a:pt x="1018" y="1030"/>
                  </a:lnTo>
                  <a:lnTo>
                    <a:pt x="1018" y="1030"/>
                  </a:lnTo>
                  <a:lnTo>
                    <a:pt x="1016" y="1034"/>
                  </a:lnTo>
                  <a:lnTo>
                    <a:pt x="1016" y="1034"/>
                  </a:lnTo>
                  <a:close/>
                  <a:moveTo>
                    <a:pt x="1065" y="1007"/>
                  </a:moveTo>
                  <a:lnTo>
                    <a:pt x="1065" y="1007"/>
                  </a:lnTo>
                  <a:lnTo>
                    <a:pt x="1067" y="1006"/>
                  </a:lnTo>
                  <a:lnTo>
                    <a:pt x="1067" y="1006"/>
                  </a:lnTo>
                  <a:lnTo>
                    <a:pt x="1080" y="1007"/>
                  </a:lnTo>
                  <a:lnTo>
                    <a:pt x="1080" y="1007"/>
                  </a:lnTo>
                  <a:lnTo>
                    <a:pt x="1057" y="1019"/>
                  </a:lnTo>
                  <a:lnTo>
                    <a:pt x="1045" y="1025"/>
                  </a:lnTo>
                  <a:lnTo>
                    <a:pt x="1032" y="1030"/>
                  </a:lnTo>
                  <a:lnTo>
                    <a:pt x="1032" y="1030"/>
                  </a:lnTo>
                  <a:lnTo>
                    <a:pt x="1040" y="1024"/>
                  </a:lnTo>
                  <a:lnTo>
                    <a:pt x="1047" y="1018"/>
                  </a:lnTo>
                  <a:lnTo>
                    <a:pt x="1065" y="1007"/>
                  </a:lnTo>
                  <a:lnTo>
                    <a:pt x="1065" y="1007"/>
                  </a:lnTo>
                  <a:close/>
                  <a:moveTo>
                    <a:pt x="1086" y="1009"/>
                  </a:moveTo>
                  <a:lnTo>
                    <a:pt x="1086" y="1009"/>
                  </a:lnTo>
                  <a:lnTo>
                    <a:pt x="1086" y="1009"/>
                  </a:lnTo>
                  <a:lnTo>
                    <a:pt x="1086" y="1009"/>
                  </a:lnTo>
                  <a:lnTo>
                    <a:pt x="1112" y="1012"/>
                  </a:lnTo>
                  <a:lnTo>
                    <a:pt x="1112" y="1012"/>
                  </a:lnTo>
                  <a:lnTo>
                    <a:pt x="1071" y="1028"/>
                  </a:lnTo>
                  <a:lnTo>
                    <a:pt x="1071" y="1028"/>
                  </a:lnTo>
                  <a:lnTo>
                    <a:pt x="1075" y="1024"/>
                  </a:lnTo>
                  <a:lnTo>
                    <a:pt x="1082" y="1019"/>
                  </a:lnTo>
                  <a:lnTo>
                    <a:pt x="1085" y="1017"/>
                  </a:lnTo>
                  <a:lnTo>
                    <a:pt x="1087" y="1015"/>
                  </a:lnTo>
                  <a:lnTo>
                    <a:pt x="1087" y="1011"/>
                  </a:lnTo>
                  <a:lnTo>
                    <a:pt x="1086" y="1009"/>
                  </a:lnTo>
                  <a:lnTo>
                    <a:pt x="1086" y="1009"/>
                  </a:lnTo>
                  <a:close/>
                  <a:moveTo>
                    <a:pt x="1046" y="1036"/>
                  </a:moveTo>
                  <a:lnTo>
                    <a:pt x="1046" y="1036"/>
                  </a:lnTo>
                  <a:lnTo>
                    <a:pt x="1044" y="1036"/>
                  </a:lnTo>
                  <a:lnTo>
                    <a:pt x="1044" y="1036"/>
                  </a:lnTo>
                  <a:lnTo>
                    <a:pt x="1047" y="1035"/>
                  </a:lnTo>
                  <a:lnTo>
                    <a:pt x="1047" y="1035"/>
                  </a:lnTo>
                  <a:lnTo>
                    <a:pt x="1046" y="1036"/>
                  </a:lnTo>
                  <a:lnTo>
                    <a:pt x="1046" y="1036"/>
                  </a:lnTo>
                  <a:close/>
                  <a:moveTo>
                    <a:pt x="1082" y="1040"/>
                  </a:moveTo>
                  <a:lnTo>
                    <a:pt x="1082" y="1040"/>
                  </a:lnTo>
                  <a:lnTo>
                    <a:pt x="1068" y="1039"/>
                  </a:lnTo>
                  <a:lnTo>
                    <a:pt x="1068" y="1039"/>
                  </a:lnTo>
                  <a:lnTo>
                    <a:pt x="1070" y="1039"/>
                  </a:lnTo>
                  <a:lnTo>
                    <a:pt x="1070" y="1039"/>
                  </a:lnTo>
                  <a:lnTo>
                    <a:pt x="1095" y="1028"/>
                  </a:lnTo>
                  <a:lnTo>
                    <a:pt x="1095" y="1028"/>
                  </a:lnTo>
                  <a:lnTo>
                    <a:pt x="1088" y="1034"/>
                  </a:lnTo>
                  <a:lnTo>
                    <a:pt x="1085" y="1037"/>
                  </a:lnTo>
                  <a:lnTo>
                    <a:pt x="1082" y="1040"/>
                  </a:lnTo>
                  <a:lnTo>
                    <a:pt x="1082" y="1040"/>
                  </a:lnTo>
                  <a:close/>
                  <a:moveTo>
                    <a:pt x="1111" y="1043"/>
                  </a:moveTo>
                  <a:lnTo>
                    <a:pt x="1111" y="1043"/>
                  </a:lnTo>
                  <a:lnTo>
                    <a:pt x="1099" y="1042"/>
                  </a:lnTo>
                  <a:lnTo>
                    <a:pt x="1099" y="1042"/>
                  </a:lnTo>
                  <a:lnTo>
                    <a:pt x="1127" y="1029"/>
                  </a:lnTo>
                  <a:lnTo>
                    <a:pt x="1127" y="1029"/>
                  </a:lnTo>
                  <a:lnTo>
                    <a:pt x="1111" y="1043"/>
                  </a:lnTo>
                  <a:lnTo>
                    <a:pt x="1111" y="1043"/>
                  </a:lnTo>
                  <a:close/>
                  <a:moveTo>
                    <a:pt x="1124" y="1013"/>
                  </a:moveTo>
                  <a:lnTo>
                    <a:pt x="1124" y="1013"/>
                  </a:lnTo>
                  <a:lnTo>
                    <a:pt x="1138" y="1016"/>
                  </a:lnTo>
                  <a:lnTo>
                    <a:pt x="1138" y="1016"/>
                  </a:lnTo>
                  <a:lnTo>
                    <a:pt x="1126" y="1019"/>
                  </a:lnTo>
                  <a:lnTo>
                    <a:pt x="1115" y="1025"/>
                  </a:lnTo>
                  <a:lnTo>
                    <a:pt x="1115" y="1025"/>
                  </a:lnTo>
                  <a:lnTo>
                    <a:pt x="1123" y="1018"/>
                  </a:lnTo>
                  <a:lnTo>
                    <a:pt x="1123" y="1018"/>
                  </a:lnTo>
                  <a:lnTo>
                    <a:pt x="1124" y="1016"/>
                  </a:lnTo>
                  <a:lnTo>
                    <a:pt x="1124" y="1013"/>
                  </a:lnTo>
                  <a:lnTo>
                    <a:pt x="1124" y="1013"/>
                  </a:lnTo>
                  <a:close/>
                  <a:moveTo>
                    <a:pt x="1156" y="1046"/>
                  </a:moveTo>
                  <a:lnTo>
                    <a:pt x="1156" y="1046"/>
                  </a:lnTo>
                  <a:lnTo>
                    <a:pt x="1144" y="1046"/>
                  </a:lnTo>
                  <a:lnTo>
                    <a:pt x="1144" y="1046"/>
                  </a:lnTo>
                  <a:lnTo>
                    <a:pt x="1156" y="1040"/>
                  </a:lnTo>
                  <a:lnTo>
                    <a:pt x="1156" y="1040"/>
                  </a:lnTo>
                  <a:lnTo>
                    <a:pt x="1169" y="1035"/>
                  </a:lnTo>
                  <a:lnTo>
                    <a:pt x="1169" y="1035"/>
                  </a:lnTo>
                  <a:lnTo>
                    <a:pt x="1156" y="1046"/>
                  </a:lnTo>
                  <a:lnTo>
                    <a:pt x="1156" y="1046"/>
                  </a:lnTo>
                  <a:close/>
                  <a:moveTo>
                    <a:pt x="1128" y="1042"/>
                  </a:moveTo>
                  <a:lnTo>
                    <a:pt x="1128" y="1042"/>
                  </a:lnTo>
                  <a:lnTo>
                    <a:pt x="1140" y="1031"/>
                  </a:lnTo>
                  <a:lnTo>
                    <a:pt x="1150" y="1021"/>
                  </a:lnTo>
                  <a:lnTo>
                    <a:pt x="1150" y="1021"/>
                  </a:lnTo>
                  <a:lnTo>
                    <a:pt x="1151" y="1018"/>
                  </a:lnTo>
                  <a:lnTo>
                    <a:pt x="1151" y="1017"/>
                  </a:lnTo>
                  <a:lnTo>
                    <a:pt x="1151" y="1017"/>
                  </a:lnTo>
                  <a:lnTo>
                    <a:pt x="1182" y="1019"/>
                  </a:lnTo>
                  <a:lnTo>
                    <a:pt x="1182" y="1019"/>
                  </a:lnTo>
                  <a:lnTo>
                    <a:pt x="1169" y="1024"/>
                  </a:lnTo>
                  <a:lnTo>
                    <a:pt x="1154" y="1030"/>
                  </a:lnTo>
                  <a:lnTo>
                    <a:pt x="1141" y="1036"/>
                  </a:lnTo>
                  <a:lnTo>
                    <a:pt x="1128" y="1042"/>
                  </a:lnTo>
                  <a:lnTo>
                    <a:pt x="1128" y="1042"/>
                  </a:lnTo>
                  <a:close/>
                  <a:moveTo>
                    <a:pt x="1191" y="1022"/>
                  </a:moveTo>
                  <a:lnTo>
                    <a:pt x="1191" y="1022"/>
                  </a:lnTo>
                  <a:lnTo>
                    <a:pt x="1191" y="1021"/>
                  </a:lnTo>
                  <a:lnTo>
                    <a:pt x="1191" y="1021"/>
                  </a:lnTo>
                  <a:lnTo>
                    <a:pt x="1205" y="1021"/>
                  </a:lnTo>
                  <a:lnTo>
                    <a:pt x="1205" y="1021"/>
                  </a:lnTo>
                  <a:lnTo>
                    <a:pt x="1186" y="1033"/>
                  </a:lnTo>
                  <a:lnTo>
                    <a:pt x="1186" y="1033"/>
                  </a:lnTo>
                  <a:lnTo>
                    <a:pt x="1188" y="1030"/>
                  </a:lnTo>
                  <a:lnTo>
                    <a:pt x="1191" y="1028"/>
                  </a:lnTo>
                  <a:lnTo>
                    <a:pt x="1191" y="1024"/>
                  </a:lnTo>
                  <a:lnTo>
                    <a:pt x="1191" y="1022"/>
                  </a:lnTo>
                  <a:lnTo>
                    <a:pt x="1191" y="1022"/>
                  </a:lnTo>
                  <a:close/>
                  <a:moveTo>
                    <a:pt x="1188" y="1043"/>
                  </a:moveTo>
                  <a:lnTo>
                    <a:pt x="1188" y="1043"/>
                  </a:lnTo>
                  <a:lnTo>
                    <a:pt x="1192" y="1041"/>
                  </a:lnTo>
                  <a:lnTo>
                    <a:pt x="1192" y="1041"/>
                  </a:lnTo>
                  <a:lnTo>
                    <a:pt x="1192" y="1041"/>
                  </a:lnTo>
                  <a:lnTo>
                    <a:pt x="1192" y="1041"/>
                  </a:lnTo>
                  <a:lnTo>
                    <a:pt x="1193" y="1042"/>
                  </a:lnTo>
                  <a:lnTo>
                    <a:pt x="1193" y="1042"/>
                  </a:lnTo>
                  <a:lnTo>
                    <a:pt x="1188" y="1043"/>
                  </a:lnTo>
                  <a:lnTo>
                    <a:pt x="1188" y="1043"/>
                  </a:lnTo>
                  <a:close/>
                  <a:moveTo>
                    <a:pt x="1205" y="1039"/>
                  </a:moveTo>
                  <a:lnTo>
                    <a:pt x="1205" y="1039"/>
                  </a:lnTo>
                  <a:lnTo>
                    <a:pt x="1223" y="1030"/>
                  </a:lnTo>
                  <a:lnTo>
                    <a:pt x="1233" y="1024"/>
                  </a:lnTo>
                  <a:lnTo>
                    <a:pt x="1236" y="1021"/>
                  </a:lnTo>
                  <a:lnTo>
                    <a:pt x="1237" y="1017"/>
                  </a:lnTo>
                  <a:lnTo>
                    <a:pt x="1237" y="1017"/>
                  </a:lnTo>
                  <a:lnTo>
                    <a:pt x="1248" y="1015"/>
                  </a:lnTo>
                  <a:lnTo>
                    <a:pt x="1259" y="1012"/>
                  </a:lnTo>
                  <a:lnTo>
                    <a:pt x="1259" y="1012"/>
                  </a:lnTo>
                  <a:lnTo>
                    <a:pt x="1245" y="1021"/>
                  </a:lnTo>
                  <a:lnTo>
                    <a:pt x="1231" y="1028"/>
                  </a:lnTo>
                  <a:lnTo>
                    <a:pt x="1218" y="1034"/>
                  </a:lnTo>
                  <a:lnTo>
                    <a:pt x="1205" y="1039"/>
                  </a:lnTo>
                  <a:lnTo>
                    <a:pt x="1205" y="1039"/>
                  </a:lnTo>
                  <a:close/>
                  <a:moveTo>
                    <a:pt x="1377" y="597"/>
                  </a:moveTo>
                  <a:lnTo>
                    <a:pt x="1377" y="597"/>
                  </a:lnTo>
                  <a:lnTo>
                    <a:pt x="1370" y="627"/>
                  </a:lnTo>
                  <a:lnTo>
                    <a:pt x="1364" y="656"/>
                  </a:lnTo>
                  <a:lnTo>
                    <a:pt x="1358" y="686"/>
                  </a:lnTo>
                  <a:lnTo>
                    <a:pt x="1353" y="716"/>
                  </a:lnTo>
                  <a:lnTo>
                    <a:pt x="1345" y="777"/>
                  </a:lnTo>
                  <a:lnTo>
                    <a:pt x="1339" y="839"/>
                  </a:lnTo>
                  <a:lnTo>
                    <a:pt x="1339" y="839"/>
                  </a:lnTo>
                  <a:lnTo>
                    <a:pt x="1336" y="866"/>
                  </a:lnTo>
                  <a:lnTo>
                    <a:pt x="1331" y="894"/>
                  </a:lnTo>
                  <a:lnTo>
                    <a:pt x="1328" y="907"/>
                  </a:lnTo>
                  <a:lnTo>
                    <a:pt x="1324" y="919"/>
                  </a:lnTo>
                  <a:lnTo>
                    <a:pt x="1321" y="933"/>
                  </a:lnTo>
                  <a:lnTo>
                    <a:pt x="1315" y="943"/>
                  </a:lnTo>
                  <a:lnTo>
                    <a:pt x="1309" y="956"/>
                  </a:lnTo>
                  <a:lnTo>
                    <a:pt x="1301" y="965"/>
                  </a:lnTo>
                  <a:lnTo>
                    <a:pt x="1293" y="975"/>
                  </a:lnTo>
                  <a:lnTo>
                    <a:pt x="1283" y="983"/>
                  </a:lnTo>
                  <a:lnTo>
                    <a:pt x="1272" y="990"/>
                  </a:lnTo>
                  <a:lnTo>
                    <a:pt x="1260" y="996"/>
                  </a:lnTo>
                  <a:lnTo>
                    <a:pt x="1247" y="1001"/>
                  </a:lnTo>
                  <a:lnTo>
                    <a:pt x="1231" y="1004"/>
                  </a:lnTo>
                  <a:lnTo>
                    <a:pt x="1231" y="1004"/>
                  </a:lnTo>
                  <a:lnTo>
                    <a:pt x="1229" y="1004"/>
                  </a:lnTo>
                  <a:lnTo>
                    <a:pt x="1227" y="1005"/>
                  </a:lnTo>
                  <a:lnTo>
                    <a:pt x="1227" y="1005"/>
                  </a:lnTo>
                  <a:lnTo>
                    <a:pt x="1201" y="1006"/>
                  </a:lnTo>
                  <a:lnTo>
                    <a:pt x="1175" y="1006"/>
                  </a:lnTo>
                  <a:lnTo>
                    <a:pt x="1150" y="1004"/>
                  </a:lnTo>
                  <a:lnTo>
                    <a:pt x="1123" y="1001"/>
                  </a:lnTo>
                  <a:lnTo>
                    <a:pt x="1071" y="993"/>
                  </a:lnTo>
                  <a:lnTo>
                    <a:pt x="1046" y="989"/>
                  </a:lnTo>
                  <a:lnTo>
                    <a:pt x="1021" y="986"/>
                  </a:lnTo>
                  <a:lnTo>
                    <a:pt x="1021" y="986"/>
                  </a:lnTo>
                  <a:lnTo>
                    <a:pt x="969" y="981"/>
                  </a:lnTo>
                  <a:lnTo>
                    <a:pt x="916" y="976"/>
                  </a:lnTo>
                  <a:lnTo>
                    <a:pt x="811" y="969"/>
                  </a:lnTo>
                  <a:lnTo>
                    <a:pt x="811" y="969"/>
                  </a:lnTo>
                  <a:lnTo>
                    <a:pt x="790" y="969"/>
                  </a:lnTo>
                  <a:lnTo>
                    <a:pt x="769" y="969"/>
                  </a:lnTo>
                  <a:lnTo>
                    <a:pt x="726" y="971"/>
                  </a:lnTo>
                  <a:lnTo>
                    <a:pt x="684" y="972"/>
                  </a:lnTo>
                  <a:lnTo>
                    <a:pt x="663" y="972"/>
                  </a:lnTo>
                  <a:lnTo>
                    <a:pt x="642" y="971"/>
                  </a:lnTo>
                  <a:lnTo>
                    <a:pt x="642" y="971"/>
                  </a:lnTo>
                  <a:lnTo>
                    <a:pt x="630" y="969"/>
                  </a:lnTo>
                  <a:lnTo>
                    <a:pt x="618" y="966"/>
                  </a:lnTo>
                  <a:lnTo>
                    <a:pt x="608" y="963"/>
                  </a:lnTo>
                  <a:lnTo>
                    <a:pt x="598" y="959"/>
                  </a:lnTo>
                  <a:lnTo>
                    <a:pt x="589" y="954"/>
                  </a:lnTo>
                  <a:lnTo>
                    <a:pt x="580" y="949"/>
                  </a:lnTo>
                  <a:lnTo>
                    <a:pt x="573" y="943"/>
                  </a:lnTo>
                  <a:lnTo>
                    <a:pt x="566" y="937"/>
                  </a:lnTo>
                  <a:lnTo>
                    <a:pt x="559" y="930"/>
                  </a:lnTo>
                  <a:lnTo>
                    <a:pt x="553" y="923"/>
                  </a:lnTo>
                  <a:lnTo>
                    <a:pt x="542" y="905"/>
                  </a:lnTo>
                  <a:lnTo>
                    <a:pt x="531" y="886"/>
                  </a:lnTo>
                  <a:lnTo>
                    <a:pt x="522" y="865"/>
                  </a:lnTo>
                  <a:lnTo>
                    <a:pt x="522" y="865"/>
                  </a:lnTo>
                  <a:lnTo>
                    <a:pt x="522" y="862"/>
                  </a:lnTo>
                  <a:lnTo>
                    <a:pt x="522" y="858"/>
                  </a:lnTo>
                  <a:lnTo>
                    <a:pt x="521" y="856"/>
                  </a:lnTo>
                  <a:lnTo>
                    <a:pt x="520" y="854"/>
                  </a:lnTo>
                  <a:lnTo>
                    <a:pt x="518" y="856"/>
                  </a:lnTo>
                  <a:lnTo>
                    <a:pt x="518" y="856"/>
                  </a:lnTo>
                  <a:lnTo>
                    <a:pt x="509" y="836"/>
                  </a:lnTo>
                  <a:lnTo>
                    <a:pt x="503" y="822"/>
                  </a:lnTo>
                  <a:lnTo>
                    <a:pt x="495" y="806"/>
                  </a:lnTo>
                  <a:lnTo>
                    <a:pt x="486" y="792"/>
                  </a:lnTo>
                  <a:lnTo>
                    <a:pt x="478" y="781"/>
                  </a:lnTo>
                  <a:lnTo>
                    <a:pt x="474" y="776"/>
                  </a:lnTo>
                  <a:lnTo>
                    <a:pt x="469" y="774"/>
                  </a:lnTo>
                  <a:lnTo>
                    <a:pt x="466" y="772"/>
                  </a:lnTo>
                  <a:lnTo>
                    <a:pt x="462" y="772"/>
                  </a:lnTo>
                  <a:lnTo>
                    <a:pt x="462" y="772"/>
                  </a:lnTo>
                  <a:lnTo>
                    <a:pt x="353" y="823"/>
                  </a:lnTo>
                  <a:lnTo>
                    <a:pt x="299" y="848"/>
                  </a:lnTo>
                  <a:lnTo>
                    <a:pt x="246" y="876"/>
                  </a:lnTo>
                  <a:lnTo>
                    <a:pt x="246" y="876"/>
                  </a:lnTo>
                  <a:lnTo>
                    <a:pt x="231" y="884"/>
                  </a:lnTo>
                  <a:lnTo>
                    <a:pt x="217" y="894"/>
                  </a:lnTo>
                  <a:lnTo>
                    <a:pt x="202" y="903"/>
                  </a:lnTo>
                  <a:lnTo>
                    <a:pt x="189" y="913"/>
                  </a:lnTo>
                  <a:lnTo>
                    <a:pt x="164" y="935"/>
                  </a:lnTo>
                  <a:lnTo>
                    <a:pt x="140" y="959"/>
                  </a:lnTo>
                  <a:lnTo>
                    <a:pt x="140" y="959"/>
                  </a:lnTo>
                  <a:lnTo>
                    <a:pt x="118" y="983"/>
                  </a:lnTo>
                  <a:lnTo>
                    <a:pt x="95" y="1006"/>
                  </a:lnTo>
                  <a:lnTo>
                    <a:pt x="83" y="1017"/>
                  </a:lnTo>
                  <a:lnTo>
                    <a:pt x="71" y="1028"/>
                  </a:lnTo>
                  <a:lnTo>
                    <a:pt x="58" y="1037"/>
                  </a:lnTo>
                  <a:lnTo>
                    <a:pt x="43" y="1045"/>
                  </a:lnTo>
                  <a:lnTo>
                    <a:pt x="43" y="1045"/>
                  </a:lnTo>
                  <a:lnTo>
                    <a:pt x="42" y="1037"/>
                  </a:lnTo>
                  <a:lnTo>
                    <a:pt x="42" y="1037"/>
                  </a:lnTo>
                  <a:lnTo>
                    <a:pt x="41" y="1029"/>
                  </a:lnTo>
                  <a:lnTo>
                    <a:pt x="41" y="1029"/>
                  </a:lnTo>
                  <a:lnTo>
                    <a:pt x="42" y="1015"/>
                  </a:lnTo>
                  <a:lnTo>
                    <a:pt x="46" y="1000"/>
                  </a:lnTo>
                  <a:lnTo>
                    <a:pt x="51" y="987"/>
                  </a:lnTo>
                  <a:lnTo>
                    <a:pt x="57" y="974"/>
                  </a:lnTo>
                  <a:lnTo>
                    <a:pt x="64" y="960"/>
                  </a:lnTo>
                  <a:lnTo>
                    <a:pt x="72" y="947"/>
                  </a:lnTo>
                  <a:lnTo>
                    <a:pt x="82" y="935"/>
                  </a:lnTo>
                  <a:lnTo>
                    <a:pt x="93" y="922"/>
                  </a:lnTo>
                  <a:lnTo>
                    <a:pt x="114" y="899"/>
                  </a:lnTo>
                  <a:lnTo>
                    <a:pt x="138" y="877"/>
                  </a:lnTo>
                  <a:lnTo>
                    <a:pt x="161" y="858"/>
                  </a:lnTo>
                  <a:lnTo>
                    <a:pt x="183" y="841"/>
                  </a:lnTo>
                  <a:lnTo>
                    <a:pt x="183" y="841"/>
                  </a:lnTo>
                  <a:lnTo>
                    <a:pt x="216" y="818"/>
                  </a:lnTo>
                  <a:lnTo>
                    <a:pt x="248" y="798"/>
                  </a:lnTo>
                  <a:lnTo>
                    <a:pt x="283" y="780"/>
                  </a:lnTo>
                  <a:lnTo>
                    <a:pt x="300" y="771"/>
                  </a:lnTo>
                  <a:lnTo>
                    <a:pt x="318" y="764"/>
                  </a:lnTo>
                  <a:lnTo>
                    <a:pt x="318" y="764"/>
                  </a:lnTo>
                  <a:lnTo>
                    <a:pt x="355" y="750"/>
                  </a:lnTo>
                  <a:lnTo>
                    <a:pt x="373" y="741"/>
                  </a:lnTo>
                  <a:lnTo>
                    <a:pt x="390" y="733"/>
                  </a:lnTo>
                  <a:lnTo>
                    <a:pt x="390" y="733"/>
                  </a:lnTo>
                  <a:lnTo>
                    <a:pt x="401" y="724"/>
                  </a:lnTo>
                  <a:lnTo>
                    <a:pt x="414" y="711"/>
                  </a:lnTo>
                  <a:lnTo>
                    <a:pt x="420" y="703"/>
                  </a:lnTo>
                  <a:lnTo>
                    <a:pt x="424" y="695"/>
                  </a:lnTo>
                  <a:lnTo>
                    <a:pt x="426" y="689"/>
                  </a:lnTo>
                  <a:lnTo>
                    <a:pt x="426" y="686"/>
                  </a:lnTo>
                  <a:lnTo>
                    <a:pt x="425" y="683"/>
                  </a:lnTo>
                  <a:lnTo>
                    <a:pt x="425" y="683"/>
                  </a:lnTo>
                  <a:lnTo>
                    <a:pt x="427" y="671"/>
                  </a:lnTo>
                  <a:lnTo>
                    <a:pt x="427" y="659"/>
                  </a:lnTo>
                  <a:lnTo>
                    <a:pt x="427" y="659"/>
                  </a:lnTo>
                  <a:lnTo>
                    <a:pt x="427" y="647"/>
                  </a:lnTo>
                  <a:lnTo>
                    <a:pt x="426" y="635"/>
                  </a:lnTo>
                  <a:lnTo>
                    <a:pt x="424" y="623"/>
                  </a:lnTo>
                  <a:lnTo>
                    <a:pt x="421" y="611"/>
                  </a:lnTo>
                  <a:lnTo>
                    <a:pt x="413" y="588"/>
                  </a:lnTo>
                  <a:lnTo>
                    <a:pt x="403" y="567"/>
                  </a:lnTo>
                  <a:lnTo>
                    <a:pt x="392" y="544"/>
                  </a:lnTo>
                  <a:lnTo>
                    <a:pt x="382" y="522"/>
                  </a:lnTo>
                  <a:lnTo>
                    <a:pt x="371" y="500"/>
                  </a:lnTo>
                  <a:lnTo>
                    <a:pt x="360" y="479"/>
                  </a:lnTo>
                  <a:lnTo>
                    <a:pt x="360" y="479"/>
                  </a:lnTo>
                  <a:lnTo>
                    <a:pt x="343" y="438"/>
                  </a:lnTo>
                  <a:lnTo>
                    <a:pt x="332" y="412"/>
                  </a:lnTo>
                  <a:lnTo>
                    <a:pt x="323" y="385"/>
                  </a:lnTo>
                  <a:lnTo>
                    <a:pt x="313" y="357"/>
                  </a:lnTo>
                  <a:lnTo>
                    <a:pt x="305" y="329"/>
                  </a:lnTo>
                  <a:lnTo>
                    <a:pt x="300" y="303"/>
                  </a:lnTo>
                  <a:lnTo>
                    <a:pt x="297" y="290"/>
                  </a:lnTo>
                  <a:lnTo>
                    <a:pt x="297" y="279"/>
                  </a:lnTo>
                  <a:lnTo>
                    <a:pt x="297" y="279"/>
                  </a:lnTo>
                  <a:lnTo>
                    <a:pt x="297" y="268"/>
                  </a:lnTo>
                  <a:lnTo>
                    <a:pt x="300" y="258"/>
                  </a:lnTo>
                  <a:lnTo>
                    <a:pt x="305" y="249"/>
                  </a:lnTo>
                  <a:lnTo>
                    <a:pt x="307" y="244"/>
                  </a:lnTo>
                  <a:lnTo>
                    <a:pt x="311" y="240"/>
                  </a:lnTo>
                  <a:lnTo>
                    <a:pt x="311" y="240"/>
                  </a:lnTo>
                  <a:lnTo>
                    <a:pt x="313" y="243"/>
                  </a:lnTo>
                  <a:lnTo>
                    <a:pt x="317" y="243"/>
                  </a:lnTo>
                  <a:lnTo>
                    <a:pt x="321" y="243"/>
                  </a:lnTo>
                  <a:lnTo>
                    <a:pt x="327" y="241"/>
                  </a:lnTo>
                  <a:lnTo>
                    <a:pt x="344" y="235"/>
                  </a:lnTo>
                  <a:lnTo>
                    <a:pt x="366" y="227"/>
                  </a:lnTo>
                  <a:lnTo>
                    <a:pt x="391" y="215"/>
                  </a:lnTo>
                  <a:lnTo>
                    <a:pt x="418" y="202"/>
                  </a:lnTo>
                  <a:lnTo>
                    <a:pt x="478" y="169"/>
                  </a:lnTo>
                  <a:lnTo>
                    <a:pt x="538" y="134"/>
                  </a:lnTo>
                  <a:lnTo>
                    <a:pt x="593" y="103"/>
                  </a:lnTo>
                  <a:lnTo>
                    <a:pt x="658" y="63"/>
                  </a:lnTo>
                  <a:lnTo>
                    <a:pt x="658" y="63"/>
                  </a:lnTo>
                  <a:lnTo>
                    <a:pt x="678" y="52"/>
                  </a:lnTo>
                  <a:lnTo>
                    <a:pt x="698" y="41"/>
                  </a:lnTo>
                  <a:lnTo>
                    <a:pt x="719" y="32"/>
                  </a:lnTo>
                  <a:lnTo>
                    <a:pt x="740" y="23"/>
                  </a:lnTo>
                  <a:lnTo>
                    <a:pt x="761" y="17"/>
                  </a:lnTo>
                  <a:lnTo>
                    <a:pt x="784" y="14"/>
                  </a:lnTo>
                  <a:lnTo>
                    <a:pt x="807" y="11"/>
                  </a:lnTo>
                  <a:lnTo>
                    <a:pt x="817" y="13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50" y="17"/>
                  </a:lnTo>
                  <a:lnTo>
                    <a:pt x="870" y="22"/>
                  </a:lnTo>
                  <a:lnTo>
                    <a:pt x="890" y="29"/>
                  </a:lnTo>
                  <a:lnTo>
                    <a:pt x="909" y="38"/>
                  </a:lnTo>
                  <a:lnTo>
                    <a:pt x="928" y="46"/>
                  </a:lnTo>
                  <a:lnTo>
                    <a:pt x="946" y="57"/>
                  </a:lnTo>
                  <a:lnTo>
                    <a:pt x="982" y="78"/>
                  </a:lnTo>
                  <a:lnTo>
                    <a:pt x="982" y="78"/>
                  </a:lnTo>
                  <a:lnTo>
                    <a:pt x="1023" y="102"/>
                  </a:lnTo>
                  <a:lnTo>
                    <a:pt x="1064" y="126"/>
                  </a:lnTo>
                  <a:lnTo>
                    <a:pt x="1147" y="171"/>
                  </a:lnTo>
                  <a:lnTo>
                    <a:pt x="1188" y="196"/>
                  </a:lnTo>
                  <a:lnTo>
                    <a:pt x="1229" y="221"/>
                  </a:lnTo>
                  <a:lnTo>
                    <a:pt x="1268" y="247"/>
                  </a:lnTo>
                  <a:lnTo>
                    <a:pt x="1305" y="276"/>
                  </a:lnTo>
                  <a:lnTo>
                    <a:pt x="1305" y="276"/>
                  </a:lnTo>
                  <a:lnTo>
                    <a:pt x="1322" y="290"/>
                  </a:lnTo>
                  <a:lnTo>
                    <a:pt x="1339" y="304"/>
                  </a:lnTo>
                  <a:lnTo>
                    <a:pt x="1355" y="318"/>
                  </a:lnTo>
                  <a:lnTo>
                    <a:pt x="1370" y="334"/>
                  </a:lnTo>
                  <a:lnTo>
                    <a:pt x="1383" y="352"/>
                  </a:lnTo>
                  <a:lnTo>
                    <a:pt x="1388" y="361"/>
                  </a:lnTo>
                  <a:lnTo>
                    <a:pt x="1393" y="370"/>
                  </a:lnTo>
                  <a:lnTo>
                    <a:pt x="1398" y="380"/>
                  </a:lnTo>
                  <a:lnTo>
                    <a:pt x="1401" y="391"/>
                  </a:lnTo>
                  <a:lnTo>
                    <a:pt x="1404" y="400"/>
                  </a:lnTo>
                  <a:lnTo>
                    <a:pt x="1406" y="411"/>
                  </a:lnTo>
                  <a:lnTo>
                    <a:pt x="1406" y="411"/>
                  </a:lnTo>
                  <a:lnTo>
                    <a:pt x="1407" y="435"/>
                  </a:lnTo>
                  <a:lnTo>
                    <a:pt x="1407" y="458"/>
                  </a:lnTo>
                  <a:lnTo>
                    <a:pt x="1405" y="482"/>
                  </a:lnTo>
                  <a:lnTo>
                    <a:pt x="1401" y="505"/>
                  </a:lnTo>
                  <a:lnTo>
                    <a:pt x="1395" y="528"/>
                  </a:lnTo>
                  <a:lnTo>
                    <a:pt x="1390" y="551"/>
                  </a:lnTo>
                  <a:lnTo>
                    <a:pt x="1377" y="597"/>
                  </a:lnTo>
                  <a:lnTo>
                    <a:pt x="1377" y="597"/>
                  </a:lnTo>
                  <a:close/>
                </a:path>
              </a:pathLst>
            </a:custGeom>
            <a:solidFill>
              <a:srgbClr val="76AADB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0" name="矩形 39"/>
          <p:cNvSpPr>
            <a:spLocks noChangeArrowheads="1"/>
          </p:cNvSpPr>
          <p:nvPr/>
        </p:nvSpPr>
        <p:spPr bwMode="auto">
          <a:xfrm>
            <a:off x="1060167" y="5059549"/>
            <a:ext cx="2684043" cy="935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dirty="0" smtClean="0">
                <a:solidFill>
                  <a:srgbClr val="F7B63E"/>
                </a:solidFill>
              </a:rPr>
              <a:t>注册</a:t>
            </a:r>
            <a:endParaRPr lang="en-US" altLang="zh-CN" sz="2400" dirty="0" smtClean="0">
              <a:solidFill>
                <a:srgbClr val="F7B63E"/>
              </a:solidFill>
            </a:endParaRPr>
          </a:p>
          <a:p>
            <a:pPr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用户可以填写账号与密码进行注册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矩形 40"/>
          <p:cNvSpPr>
            <a:spLocks noChangeArrowheads="1"/>
          </p:cNvSpPr>
          <p:nvPr/>
        </p:nvSpPr>
        <p:spPr bwMode="auto">
          <a:xfrm>
            <a:off x="4902050" y="5059548"/>
            <a:ext cx="2684043" cy="1409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dirty="0">
                <a:solidFill>
                  <a:srgbClr val="FF3E3E"/>
                </a:solidFill>
              </a:rPr>
              <a:t>登录</a:t>
            </a:r>
            <a:endParaRPr lang="en-US" altLang="zh-CN" sz="2400" dirty="0">
              <a:solidFill>
                <a:srgbClr val="FF3E3E"/>
              </a:solidFill>
            </a:endParaRPr>
          </a:p>
          <a:p>
            <a:pPr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已注册账号登录后可以使用该系统的所有功能。</a:t>
            </a:r>
          </a:p>
          <a:p>
            <a:pPr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未注册登录的用户无法使用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系统功能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矩形 41"/>
          <p:cNvSpPr>
            <a:spLocks noChangeArrowheads="1"/>
          </p:cNvSpPr>
          <p:nvPr/>
        </p:nvSpPr>
        <p:spPr bwMode="auto">
          <a:xfrm>
            <a:off x="8740740" y="5059548"/>
            <a:ext cx="2684043" cy="1151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zh-CN" altLang="en-US" sz="2400" dirty="0">
                <a:solidFill>
                  <a:srgbClr val="76AADB"/>
                </a:solidFill>
              </a:rPr>
              <a:t>个人</a:t>
            </a:r>
            <a:r>
              <a:rPr lang="zh-CN" altLang="en-US" sz="2400" dirty="0" smtClean="0">
                <a:solidFill>
                  <a:srgbClr val="76AADB"/>
                </a:solidFill>
              </a:rPr>
              <a:t>信息管理</a:t>
            </a:r>
            <a:endParaRPr lang="en-US" altLang="zh-CN" sz="2400" dirty="0">
              <a:solidFill>
                <a:srgbClr val="76AADB"/>
              </a:solidFill>
            </a:endParaRPr>
          </a:p>
          <a:p>
            <a:pPr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用户可以通过此功能进行个人信息管理，包括资料查看，资料修改等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4909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手绘小人答辩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435</Words>
  <Application>Microsoft Office PowerPoint</Application>
  <PresentationFormat>宽屏</PresentationFormat>
  <Paragraphs>71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创艺简细圆</vt:lpstr>
      <vt:lpstr>方正静蕾简体</vt:lpstr>
      <vt:lpstr>华文隶书</vt:lpstr>
      <vt:lpstr>迷你简卡通</vt:lpstr>
      <vt:lpstr>宋体</vt:lpstr>
      <vt:lpstr>微软雅黑</vt:lpstr>
      <vt:lpstr>幼圆</vt:lpstr>
      <vt:lpstr>Aharoni</vt:lpstr>
      <vt:lpstr>Arial</vt:lpstr>
      <vt:lpstr>Arial Black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手绘小人答辩</dc:title>
  <dc:creator>PC</dc:creator>
  <cp:lastModifiedBy>zc</cp:lastModifiedBy>
  <cp:revision>37</cp:revision>
  <dcterms:created xsi:type="dcterms:W3CDTF">2017-04-05T03:07:45Z</dcterms:created>
  <dcterms:modified xsi:type="dcterms:W3CDTF">2018-07-10T09:14:01Z</dcterms:modified>
</cp:coreProperties>
</file>

<file path=docProps/thumbnail.jpeg>
</file>